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6"/>
  </p:notesMasterIdLst>
  <p:sldIdLst>
    <p:sldId id="256" r:id="rId2"/>
    <p:sldId id="257" r:id="rId3"/>
    <p:sldId id="258" r:id="rId4"/>
    <p:sldId id="325" r:id="rId5"/>
    <p:sldId id="324" r:id="rId6"/>
    <p:sldId id="341" r:id="rId7"/>
    <p:sldId id="342" r:id="rId8"/>
    <p:sldId id="343" r:id="rId9"/>
    <p:sldId id="344" r:id="rId10"/>
    <p:sldId id="263" r:id="rId11"/>
    <p:sldId id="328" r:id="rId12"/>
    <p:sldId id="337" r:id="rId13"/>
    <p:sldId id="334" r:id="rId14"/>
    <p:sldId id="338" r:id="rId15"/>
    <p:sldId id="329" r:id="rId16"/>
    <p:sldId id="345" r:id="rId17"/>
    <p:sldId id="269" r:id="rId18"/>
    <p:sldId id="271" r:id="rId19"/>
    <p:sldId id="333" r:id="rId20"/>
    <p:sldId id="332" r:id="rId21"/>
    <p:sldId id="327" r:id="rId22"/>
    <p:sldId id="339" r:id="rId23"/>
    <p:sldId id="266" r:id="rId24"/>
    <p:sldId id="267" r:id="rId25"/>
  </p:sldIdLst>
  <p:sldSz cx="12192000" cy="6858000"/>
  <p:notesSz cx="7104063" cy="10234613"/>
  <p:embeddedFontLs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Noto Sans Symbols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9" roundtripDataSignature="AMtx7mhlsxa2ud2nzhMcdkC9hK/Whur6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53A"/>
    <a:srgbClr val="EC7639"/>
    <a:srgbClr val="CC0000"/>
    <a:srgbClr val="727272"/>
    <a:srgbClr val="FF8585"/>
    <a:srgbClr val="F20000"/>
    <a:srgbClr val="DE5815"/>
    <a:srgbClr val="DA9B71"/>
    <a:srgbClr val="EE8754"/>
    <a:srgbClr val="EF8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58" autoAdjust="0"/>
    <p:restoredTop sz="96374" autoAdjust="0"/>
  </p:normalViewPr>
  <p:slideViewPr>
    <p:cSldViewPr snapToGrid="0">
      <p:cViewPr varScale="1">
        <p:scale>
          <a:sx n="81" d="100"/>
          <a:sy n="81" d="100"/>
        </p:scale>
        <p:origin x="686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customschemas.google.com/relationships/presentationmetadata" Target="metadata"/><Relationship Id="rId21" Type="http://schemas.openxmlformats.org/officeDocument/2006/relationships/slide" Target="slides/slide20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Relationship Id="rId4" Type="http://schemas.openxmlformats.org/officeDocument/2006/relationships/image" Target="../media/image73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1.jpeg"/><Relationship Id="rId1" Type="http://schemas.openxmlformats.org/officeDocument/2006/relationships/image" Target="../media/image70.jpeg"/><Relationship Id="rId4" Type="http://schemas.openxmlformats.org/officeDocument/2006/relationships/image" Target="../media/image7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F95CEA-C205-4C55-84C1-323B98200630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de-DE"/>
        </a:p>
      </dgm:t>
    </dgm:pt>
    <dgm:pt modelId="{CC63880F-21F2-469B-817E-B95A01C58F68}">
      <dgm:prSet phldrT="[Text]" custT="1"/>
      <dgm:spPr>
        <a:noFill/>
        <a:ln>
          <a:noFill/>
        </a:ln>
        <a:effectLst>
          <a:softEdge rad="0"/>
        </a:effectLst>
      </dgm:spPr>
      <dgm:t>
        <a:bodyPr/>
        <a:lstStyle/>
        <a:p>
          <a:pPr defTabSz="1347788"/>
          <a:r>
            <a:rPr lang="ru-RU" sz="1800" dirty="0">
              <a:solidFill>
                <a:srgbClr val="EC7639"/>
              </a:solidFill>
            </a:rPr>
            <a:t>Когенерационные модули контейнерного типа</a:t>
          </a:r>
          <a:endParaRPr lang="de-DE" sz="1800" dirty="0">
            <a:solidFill>
              <a:srgbClr val="EC7639"/>
            </a:solidFill>
          </a:endParaRPr>
        </a:p>
      </dgm:t>
    </dgm:pt>
    <dgm:pt modelId="{D9F6D543-942A-476A-B281-938BEE3EF83B}" type="parTrans" cxnId="{E7C305B3-2389-4A54-9B64-FF34DF37A580}">
      <dgm:prSet/>
      <dgm:spPr/>
      <dgm:t>
        <a:bodyPr/>
        <a:lstStyle/>
        <a:p>
          <a:endParaRPr lang="de-DE"/>
        </a:p>
      </dgm:t>
    </dgm:pt>
    <dgm:pt modelId="{DD2D65CC-3332-40BA-9E08-812B439770A3}" type="sibTrans" cxnId="{E7C305B3-2389-4A54-9B64-FF34DF37A580}">
      <dgm:prSet/>
      <dgm:spPr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FD38A5BC-856E-4010-B3BD-B83DDFBC5EA2}">
      <dgm:prSet phldrT="[Text]" custT="1"/>
      <dgm:spPr>
        <a:noFill/>
        <a:ln>
          <a:noFill/>
        </a:ln>
      </dgm:spPr>
      <dgm:t>
        <a:bodyPr/>
        <a:lstStyle/>
        <a:p>
          <a:pPr>
            <a:lnSpc>
              <a:spcPct val="114000"/>
            </a:lnSpc>
            <a:spcAft>
              <a:spcPts val="0"/>
            </a:spcAft>
          </a:pPr>
          <a:r>
            <a:rPr lang="ru-RU" sz="1800" dirty="0">
              <a:solidFill>
                <a:srgbClr val="EC7639"/>
              </a:solidFill>
            </a:rPr>
            <a:t>Децентрализованное энергоснабжение </a:t>
          </a:r>
          <a:br>
            <a:rPr lang="ru-RU" sz="1800" dirty="0">
              <a:solidFill>
                <a:srgbClr val="EC7639"/>
              </a:solidFill>
            </a:rPr>
          </a:br>
          <a:r>
            <a:rPr lang="ru-RU" sz="1800" dirty="0">
              <a:solidFill>
                <a:srgbClr val="EC7639"/>
              </a:solidFill>
            </a:rPr>
            <a:t>10000 </a:t>
          </a:r>
          <a:r>
            <a:rPr lang="ru-RU" sz="1800" dirty="0" err="1">
              <a:solidFill>
                <a:srgbClr val="EC7639"/>
              </a:solidFill>
            </a:rPr>
            <a:t>кВт</a:t>
          </a:r>
          <a:r>
            <a:rPr lang="ru-RU" sz="1800" baseline="-25000" dirty="0" err="1">
              <a:solidFill>
                <a:srgbClr val="EC7639"/>
              </a:solidFill>
            </a:rPr>
            <a:t>эл</a:t>
          </a:r>
          <a:r>
            <a:rPr lang="ru-RU" sz="1800" dirty="0">
              <a:solidFill>
                <a:srgbClr val="EC7639"/>
              </a:solidFill>
            </a:rPr>
            <a:t>, покрытие ~ 80%</a:t>
          </a:r>
          <a:endParaRPr lang="de-DE" sz="1800" dirty="0">
            <a:solidFill>
              <a:srgbClr val="EC7639"/>
            </a:solidFill>
          </a:endParaRPr>
        </a:p>
      </dgm:t>
    </dgm:pt>
    <dgm:pt modelId="{10D995EB-2EFB-4E75-9F23-4C25495D05F7}" type="parTrans" cxnId="{B8C4E338-73C5-404B-956F-BDF365F408AE}">
      <dgm:prSet/>
      <dgm:spPr/>
      <dgm:t>
        <a:bodyPr/>
        <a:lstStyle/>
        <a:p>
          <a:endParaRPr lang="de-DE"/>
        </a:p>
      </dgm:t>
    </dgm:pt>
    <dgm:pt modelId="{AF6FD625-CDD4-4650-85A8-C4B75C940D31}" type="sibTrans" cxnId="{B8C4E338-73C5-404B-956F-BDF365F408AE}">
      <dgm:prSet/>
      <dgm:spPr/>
      <dgm:t>
        <a:bodyPr/>
        <a:lstStyle/>
        <a:p>
          <a:endParaRPr lang="de-DE"/>
        </a:p>
      </dgm:t>
    </dgm:pt>
    <dgm:pt modelId="{1B15B93F-202C-47CB-8201-640C52B5567F}">
      <dgm:prSet phldrT="[Text]" custT="1"/>
      <dgm:spPr>
        <a:noFill/>
        <a:ln>
          <a:noFill/>
        </a:ln>
      </dgm:spPr>
      <dgm:t>
        <a:bodyPr/>
        <a:lstStyle/>
        <a:p>
          <a:pPr>
            <a:lnSpc>
              <a:spcPct val="114000"/>
            </a:lnSpc>
            <a:spcAft>
              <a:spcPts val="0"/>
            </a:spcAft>
          </a:pPr>
          <a:r>
            <a:rPr lang="ru-RU" sz="1800" kern="1200" dirty="0">
              <a:solidFill>
                <a:srgbClr val="EC7639"/>
              </a:solidFill>
              <a:latin typeface="Arial"/>
              <a:ea typeface="+mn-ea"/>
              <a:cs typeface="+mn-cs"/>
            </a:rPr>
            <a:t>Использование тепла двигателя </a:t>
          </a:r>
          <a:br>
            <a:rPr lang="ru-RU" sz="1800" kern="1200" dirty="0">
              <a:solidFill>
                <a:srgbClr val="EC7639"/>
              </a:solidFill>
              <a:latin typeface="Arial"/>
              <a:ea typeface="+mn-ea"/>
              <a:cs typeface="+mn-cs"/>
            </a:rPr>
          </a:br>
          <a:r>
            <a:rPr lang="ru-RU" sz="1800" kern="1200" dirty="0">
              <a:solidFill>
                <a:srgbClr val="EC7639"/>
              </a:solidFill>
              <a:latin typeface="Arial"/>
              <a:ea typeface="+mn-ea"/>
              <a:cs typeface="+mn-cs"/>
            </a:rPr>
            <a:t>в производстве (5000 кВт)</a:t>
          </a:r>
          <a:endParaRPr lang="de-DE" sz="1800" kern="1200" dirty="0">
            <a:solidFill>
              <a:srgbClr val="EC7639"/>
            </a:solidFill>
            <a:latin typeface="Arial"/>
            <a:ea typeface="+mn-ea"/>
            <a:cs typeface="+mn-cs"/>
          </a:endParaRPr>
        </a:p>
      </dgm:t>
    </dgm:pt>
    <dgm:pt modelId="{6F8DBB07-15A2-4EEA-84D5-9C42459CE304}" type="parTrans" cxnId="{4894A847-B51D-43E8-9BC8-116407B1A20F}">
      <dgm:prSet/>
      <dgm:spPr/>
      <dgm:t>
        <a:bodyPr/>
        <a:lstStyle/>
        <a:p>
          <a:endParaRPr lang="de-DE"/>
        </a:p>
      </dgm:t>
    </dgm:pt>
    <dgm:pt modelId="{389D4B4B-8810-4F7F-93C7-025B25F57936}" type="sibTrans" cxnId="{4894A847-B51D-43E8-9BC8-116407B1A20F}">
      <dgm:prSet/>
      <dgm:spPr/>
      <dgm:t>
        <a:bodyPr/>
        <a:lstStyle/>
        <a:p>
          <a:endParaRPr lang="de-DE"/>
        </a:p>
      </dgm:t>
    </dgm:pt>
    <dgm:pt modelId="{F23F3FEC-A0ED-4ADE-A1AB-CCA0D6A9A2B7}">
      <dgm:prSet custT="1"/>
      <dgm:spPr>
        <a:noFill/>
        <a:ln>
          <a:noFill/>
        </a:ln>
      </dgm:spPr>
      <dgm:t>
        <a:bodyPr/>
        <a:lstStyle/>
        <a:p>
          <a:r>
            <a:rPr lang="ru-RU" sz="1800" dirty="0">
              <a:solidFill>
                <a:srgbClr val="EC7639"/>
              </a:solidFill>
            </a:rPr>
            <a:t>Гибридные парогенераторы (&gt; 25000 кг/ч)</a:t>
          </a:r>
          <a:endParaRPr lang="de-DE" sz="1800" dirty="0">
            <a:solidFill>
              <a:srgbClr val="EC7639"/>
            </a:solidFill>
          </a:endParaRPr>
        </a:p>
      </dgm:t>
    </dgm:pt>
    <dgm:pt modelId="{DB575085-B6F8-47C9-9DAC-0D2FAAF42385}" type="parTrans" cxnId="{C8B05865-B661-48FF-897C-92F64AA3F7DD}">
      <dgm:prSet/>
      <dgm:spPr/>
      <dgm:t>
        <a:bodyPr/>
        <a:lstStyle/>
        <a:p>
          <a:endParaRPr lang="de-DE"/>
        </a:p>
      </dgm:t>
    </dgm:pt>
    <dgm:pt modelId="{06E807E1-0F60-43DB-9357-764DD3D050BB}" type="sibTrans" cxnId="{C8B05865-B661-48FF-897C-92F64AA3F7DD}">
      <dgm:prSet custT="1"/>
      <dgm:spPr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AA38D92-90FB-4805-9DD8-5DA6AA078337}">
      <dgm:prSet custT="1"/>
      <dgm:spPr>
        <a:noFill/>
        <a:ln>
          <a:noFill/>
        </a:ln>
      </dgm:spPr>
      <dgm:t>
        <a:bodyPr/>
        <a:lstStyle/>
        <a:p>
          <a:pPr>
            <a:lnSpc>
              <a:spcPct val="114000"/>
            </a:lnSpc>
            <a:spcAft>
              <a:spcPts val="0"/>
            </a:spcAft>
          </a:pPr>
          <a:r>
            <a:rPr lang="ru-RU" sz="1800" kern="1200" dirty="0" err="1">
              <a:solidFill>
                <a:srgbClr val="EC7639"/>
              </a:solidFill>
              <a:latin typeface="Arial"/>
              <a:ea typeface="+mn-ea"/>
              <a:cs typeface="+mn-cs"/>
            </a:rPr>
            <a:t>Средневольтные</a:t>
          </a:r>
          <a:r>
            <a:rPr lang="ru-RU" sz="1800" kern="1200" dirty="0">
              <a:solidFill>
                <a:srgbClr val="EC7639"/>
              </a:solidFill>
              <a:latin typeface="Arial"/>
              <a:ea typeface="+mn-ea"/>
              <a:cs typeface="+mn-cs"/>
            </a:rPr>
            <a:t> трансформаторы и системы управления</a:t>
          </a:r>
          <a:endParaRPr lang="de-DE" sz="1800" kern="1200" dirty="0">
            <a:solidFill>
              <a:srgbClr val="EC7639"/>
            </a:solidFill>
            <a:latin typeface="Arial"/>
            <a:ea typeface="+mn-ea"/>
            <a:cs typeface="+mn-cs"/>
          </a:endParaRPr>
        </a:p>
      </dgm:t>
    </dgm:pt>
    <dgm:pt modelId="{5E599FEC-E893-4447-9565-971CCDF4C88F}" type="parTrans" cxnId="{8CC48989-D657-4314-A968-865551663D86}">
      <dgm:prSet/>
      <dgm:spPr/>
      <dgm:t>
        <a:bodyPr/>
        <a:lstStyle/>
        <a:p>
          <a:endParaRPr lang="de-DE"/>
        </a:p>
      </dgm:t>
    </dgm:pt>
    <dgm:pt modelId="{2B8E8005-3772-47C9-ABA7-7DF9843AD495}" type="sibTrans" cxnId="{8CC48989-D657-4314-A968-865551663D86}">
      <dgm:prSet custT="1"/>
      <dgm:spPr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600" kern="12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2C630D30-3C5A-42D9-9E8C-D2A3A52FAAE3}" type="pres">
      <dgm:prSet presAssocID="{F2F95CEA-C205-4C55-84C1-323B98200630}" presName="Name0" presStyleCnt="0">
        <dgm:presLayoutVars>
          <dgm:chMax val="7"/>
          <dgm:chPref val="7"/>
          <dgm:dir/>
        </dgm:presLayoutVars>
      </dgm:prSet>
      <dgm:spPr/>
    </dgm:pt>
    <dgm:pt modelId="{61C43DD4-9133-4A4D-8939-ED39419737EA}" type="pres">
      <dgm:prSet presAssocID="{F2F95CEA-C205-4C55-84C1-323B98200630}" presName="Name1" presStyleCnt="0"/>
      <dgm:spPr/>
    </dgm:pt>
    <dgm:pt modelId="{7145A2DC-AD7B-4663-BBAB-8BE4D62169EF}" type="pres">
      <dgm:prSet presAssocID="{F2F95CEA-C205-4C55-84C1-323B98200630}" presName="cycle" presStyleCnt="0"/>
      <dgm:spPr/>
    </dgm:pt>
    <dgm:pt modelId="{7CDCBA7A-E750-4BE4-AB39-6E405A146F15}" type="pres">
      <dgm:prSet presAssocID="{F2F95CEA-C205-4C55-84C1-323B98200630}" presName="srcNode" presStyleLbl="node1" presStyleIdx="0" presStyleCnt="5"/>
      <dgm:spPr/>
    </dgm:pt>
    <dgm:pt modelId="{1CCF8CEA-FFBE-4C42-9806-C1C1F873FA5F}" type="pres">
      <dgm:prSet presAssocID="{F2F95CEA-C205-4C55-84C1-323B98200630}" presName="conn" presStyleLbl="parChTrans1D2" presStyleIdx="0" presStyleCnt="1"/>
      <dgm:spPr/>
    </dgm:pt>
    <dgm:pt modelId="{B79793D5-7816-41DF-B530-351E7CEAB1F6}" type="pres">
      <dgm:prSet presAssocID="{F2F95CEA-C205-4C55-84C1-323B98200630}" presName="extraNode" presStyleLbl="node1" presStyleIdx="0" presStyleCnt="5"/>
      <dgm:spPr/>
    </dgm:pt>
    <dgm:pt modelId="{8B4260AD-7E52-4526-93B1-2A22808B225C}" type="pres">
      <dgm:prSet presAssocID="{F2F95CEA-C205-4C55-84C1-323B98200630}" presName="dstNode" presStyleLbl="node1" presStyleIdx="0" presStyleCnt="5"/>
      <dgm:spPr/>
    </dgm:pt>
    <dgm:pt modelId="{B54F1D9A-9024-4798-BC23-B8991FD3E872}" type="pres">
      <dgm:prSet presAssocID="{CC63880F-21F2-469B-817E-B95A01C58F68}" presName="text_1" presStyleLbl="node1" presStyleIdx="0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8252966A-8786-43BC-A9EF-6B405F53AE5F}" type="pres">
      <dgm:prSet presAssocID="{CC63880F-21F2-469B-817E-B95A01C58F68}" presName="accent_1" presStyleCnt="0"/>
      <dgm:spPr/>
    </dgm:pt>
    <dgm:pt modelId="{4B701D0D-A8F1-4909-BBBC-80C4F3B3DDD4}" type="pres">
      <dgm:prSet presAssocID="{CC63880F-21F2-469B-817E-B95A01C58F68}" presName="accentRepeatNode" presStyleLbl="solidFgAcc1" presStyleIdx="0" presStyleCnt="5"/>
      <dgm:spPr/>
    </dgm:pt>
    <dgm:pt modelId="{62A52D6E-F30D-4BEE-A6C2-0A823D6C4CCF}" type="pres">
      <dgm:prSet presAssocID="{FD38A5BC-856E-4010-B3BD-B83DDFBC5EA2}" presName="text_2" presStyleLbl="node1" presStyleIdx="1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2CDEA2AA-09A5-49BA-9A90-12B148C82AA5}" type="pres">
      <dgm:prSet presAssocID="{FD38A5BC-856E-4010-B3BD-B83DDFBC5EA2}" presName="accent_2" presStyleCnt="0"/>
      <dgm:spPr/>
    </dgm:pt>
    <dgm:pt modelId="{02372332-9176-4AE7-B9D2-BF7E4E93DABF}" type="pres">
      <dgm:prSet presAssocID="{FD38A5BC-856E-4010-B3BD-B83DDFBC5EA2}" presName="accentRepeatNode" presStyleLbl="solidFgAcc1" presStyleIdx="1" presStyleCnt="5"/>
      <dgm:spPr>
        <a:solidFill>
          <a:schemeClr val="bg1"/>
        </a:solidFill>
      </dgm:spPr>
    </dgm:pt>
    <dgm:pt modelId="{0765A52F-4EEF-4223-8E96-11416E66EEC8}" type="pres">
      <dgm:prSet presAssocID="{1B15B93F-202C-47CB-8201-640C52B5567F}" presName="text_3" presStyleLbl="node1" presStyleIdx="2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517BBB95-EC9C-4ED3-98FA-DDDD848E9E5B}" type="pres">
      <dgm:prSet presAssocID="{1B15B93F-202C-47CB-8201-640C52B5567F}" presName="accent_3" presStyleCnt="0"/>
      <dgm:spPr/>
    </dgm:pt>
    <dgm:pt modelId="{BBEFB869-1EB7-455B-9F5D-8AD95187FB6F}" type="pres">
      <dgm:prSet presAssocID="{1B15B93F-202C-47CB-8201-640C52B5567F}" presName="accentRepeatNode" presStyleLbl="solidFgAcc1" presStyleIdx="2" presStyleCnt="5"/>
      <dgm:spPr/>
    </dgm:pt>
    <dgm:pt modelId="{D045CD55-6922-4D1D-A499-95F8BE1C4485}" type="pres">
      <dgm:prSet presAssocID="{F23F3FEC-A0ED-4ADE-A1AB-CCA0D6A9A2B7}" presName="text_4" presStyleLbl="node1" presStyleIdx="3" presStyleCnt="5">
        <dgm:presLayoutVars>
          <dgm:bulletEnabled val="1"/>
        </dgm:presLayoutVars>
      </dgm:prSet>
      <dgm:spPr>
        <a:prstGeom prst="roundRect">
          <a:avLst/>
        </a:prstGeom>
      </dgm:spPr>
    </dgm:pt>
    <dgm:pt modelId="{4AC8C20E-8858-4A31-B39A-44526EC95F51}" type="pres">
      <dgm:prSet presAssocID="{F23F3FEC-A0ED-4ADE-A1AB-CCA0D6A9A2B7}" presName="accent_4" presStyleCnt="0"/>
      <dgm:spPr/>
    </dgm:pt>
    <dgm:pt modelId="{70AEC994-D22D-465C-B623-A7C9AA9C44F9}" type="pres">
      <dgm:prSet presAssocID="{F23F3FEC-A0ED-4ADE-A1AB-CCA0D6A9A2B7}" presName="accentRepeatNode" presStyleLbl="solidFgAcc1" presStyleIdx="3" presStyleCnt="5"/>
      <dgm:spPr/>
    </dgm:pt>
    <dgm:pt modelId="{81AB7890-925F-4A59-A32E-F63C31F4A659}" type="pres">
      <dgm:prSet presAssocID="{1AA38D92-90FB-4805-9DD8-5DA6AA078337}" presName="text_5" presStyleLbl="node1" presStyleIdx="4" presStyleCnt="5" custLinFactNeighborX="-38" custLinFactNeighborY="-16">
        <dgm:presLayoutVars>
          <dgm:bulletEnabled val="1"/>
        </dgm:presLayoutVars>
      </dgm:prSet>
      <dgm:spPr>
        <a:prstGeom prst="roundRect">
          <a:avLst/>
        </a:prstGeom>
      </dgm:spPr>
    </dgm:pt>
    <dgm:pt modelId="{71B6FEF0-4EF9-461B-927F-4EB38E1C0F1F}" type="pres">
      <dgm:prSet presAssocID="{1AA38D92-90FB-4805-9DD8-5DA6AA078337}" presName="accent_5" presStyleCnt="0"/>
      <dgm:spPr/>
    </dgm:pt>
    <dgm:pt modelId="{D7EFC498-1685-413B-AAF6-8894F5A0A973}" type="pres">
      <dgm:prSet presAssocID="{1AA38D92-90FB-4805-9DD8-5DA6AA078337}" presName="accentRepeatNode" presStyleLbl="solidFgAcc1" presStyleIdx="4" presStyleCnt="5"/>
      <dgm:spPr/>
    </dgm:pt>
  </dgm:ptLst>
  <dgm:cxnLst>
    <dgm:cxn modelId="{D2391513-E65F-4FF2-B5A9-5F1168DF088B}" type="presOf" srcId="{1AA38D92-90FB-4805-9DD8-5DA6AA078337}" destId="{81AB7890-925F-4A59-A32E-F63C31F4A659}" srcOrd="0" destOrd="0" presId="urn:microsoft.com/office/officeart/2008/layout/VerticalCurvedList"/>
    <dgm:cxn modelId="{2A575F16-0730-488A-A9DD-FFD7EAF2D16C}" type="presOf" srcId="{F23F3FEC-A0ED-4ADE-A1AB-CCA0D6A9A2B7}" destId="{D045CD55-6922-4D1D-A499-95F8BE1C4485}" srcOrd="0" destOrd="0" presId="urn:microsoft.com/office/officeart/2008/layout/VerticalCurvedList"/>
    <dgm:cxn modelId="{B8C4E338-73C5-404B-956F-BDF365F408AE}" srcId="{F2F95CEA-C205-4C55-84C1-323B98200630}" destId="{FD38A5BC-856E-4010-B3BD-B83DDFBC5EA2}" srcOrd="1" destOrd="0" parTransId="{10D995EB-2EFB-4E75-9F23-4C25495D05F7}" sibTransId="{AF6FD625-CDD4-4650-85A8-C4B75C940D31}"/>
    <dgm:cxn modelId="{DA559C39-9B18-44A7-BF20-5113E54EBB70}" type="presOf" srcId="{DD2D65CC-3332-40BA-9E08-812B439770A3}" destId="{1CCF8CEA-FFBE-4C42-9806-C1C1F873FA5F}" srcOrd="0" destOrd="0" presId="urn:microsoft.com/office/officeart/2008/layout/VerticalCurvedList"/>
    <dgm:cxn modelId="{C8B05865-B661-48FF-897C-92F64AA3F7DD}" srcId="{F2F95CEA-C205-4C55-84C1-323B98200630}" destId="{F23F3FEC-A0ED-4ADE-A1AB-CCA0D6A9A2B7}" srcOrd="3" destOrd="0" parTransId="{DB575085-B6F8-47C9-9DAC-0D2FAAF42385}" sibTransId="{06E807E1-0F60-43DB-9357-764DD3D050BB}"/>
    <dgm:cxn modelId="{4894A847-B51D-43E8-9BC8-116407B1A20F}" srcId="{F2F95CEA-C205-4C55-84C1-323B98200630}" destId="{1B15B93F-202C-47CB-8201-640C52B5567F}" srcOrd="2" destOrd="0" parTransId="{6F8DBB07-15A2-4EEA-84D5-9C42459CE304}" sibTransId="{389D4B4B-8810-4F7F-93C7-025B25F57936}"/>
    <dgm:cxn modelId="{3DA96F7B-560B-40B8-B2A5-543DCD215735}" type="presOf" srcId="{1B15B93F-202C-47CB-8201-640C52B5567F}" destId="{0765A52F-4EEF-4223-8E96-11416E66EEC8}" srcOrd="0" destOrd="0" presId="urn:microsoft.com/office/officeart/2008/layout/VerticalCurvedList"/>
    <dgm:cxn modelId="{D0EB777F-3493-4301-99DF-194AA4355CBC}" type="presOf" srcId="{FD38A5BC-856E-4010-B3BD-B83DDFBC5EA2}" destId="{62A52D6E-F30D-4BEE-A6C2-0A823D6C4CCF}" srcOrd="0" destOrd="0" presId="urn:microsoft.com/office/officeart/2008/layout/VerticalCurvedList"/>
    <dgm:cxn modelId="{8CC48989-D657-4314-A968-865551663D86}" srcId="{F2F95CEA-C205-4C55-84C1-323B98200630}" destId="{1AA38D92-90FB-4805-9DD8-5DA6AA078337}" srcOrd="4" destOrd="0" parTransId="{5E599FEC-E893-4447-9565-971CCDF4C88F}" sibTransId="{2B8E8005-3772-47C9-ABA7-7DF9843AD495}"/>
    <dgm:cxn modelId="{E7C305B3-2389-4A54-9B64-FF34DF37A580}" srcId="{F2F95CEA-C205-4C55-84C1-323B98200630}" destId="{CC63880F-21F2-469B-817E-B95A01C58F68}" srcOrd="0" destOrd="0" parTransId="{D9F6D543-942A-476A-B281-938BEE3EF83B}" sibTransId="{DD2D65CC-3332-40BA-9E08-812B439770A3}"/>
    <dgm:cxn modelId="{350E3DCF-92A0-4A34-932A-3C3FDB003511}" type="presOf" srcId="{CC63880F-21F2-469B-817E-B95A01C58F68}" destId="{B54F1D9A-9024-4798-BC23-B8991FD3E872}" srcOrd="0" destOrd="0" presId="urn:microsoft.com/office/officeart/2008/layout/VerticalCurvedList"/>
    <dgm:cxn modelId="{16D38DFA-F7DA-46A4-8A21-C6ABE28337D2}" type="presOf" srcId="{F2F95CEA-C205-4C55-84C1-323B98200630}" destId="{2C630D30-3C5A-42D9-9E8C-D2A3A52FAAE3}" srcOrd="0" destOrd="0" presId="urn:microsoft.com/office/officeart/2008/layout/VerticalCurvedList"/>
    <dgm:cxn modelId="{E2C35EB4-7FCC-4F4D-A65E-7C0A1903A83E}" type="presParOf" srcId="{2C630D30-3C5A-42D9-9E8C-D2A3A52FAAE3}" destId="{61C43DD4-9133-4A4D-8939-ED39419737EA}" srcOrd="0" destOrd="0" presId="urn:microsoft.com/office/officeart/2008/layout/VerticalCurvedList"/>
    <dgm:cxn modelId="{2AA817C2-5692-46F1-8708-33F272CF159B}" type="presParOf" srcId="{61C43DD4-9133-4A4D-8939-ED39419737EA}" destId="{7145A2DC-AD7B-4663-BBAB-8BE4D62169EF}" srcOrd="0" destOrd="0" presId="urn:microsoft.com/office/officeart/2008/layout/VerticalCurvedList"/>
    <dgm:cxn modelId="{9596178E-B3A8-4C88-A5E3-70F9216C1E9F}" type="presParOf" srcId="{7145A2DC-AD7B-4663-BBAB-8BE4D62169EF}" destId="{7CDCBA7A-E750-4BE4-AB39-6E405A146F15}" srcOrd="0" destOrd="0" presId="urn:microsoft.com/office/officeart/2008/layout/VerticalCurvedList"/>
    <dgm:cxn modelId="{2328D13B-C57B-48F0-8D68-11825CD1CD06}" type="presParOf" srcId="{7145A2DC-AD7B-4663-BBAB-8BE4D62169EF}" destId="{1CCF8CEA-FFBE-4C42-9806-C1C1F873FA5F}" srcOrd="1" destOrd="0" presId="urn:microsoft.com/office/officeart/2008/layout/VerticalCurvedList"/>
    <dgm:cxn modelId="{BE4EE22E-FCF8-4EFA-BA2E-7A1F335285F0}" type="presParOf" srcId="{7145A2DC-AD7B-4663-BBAB-8BE4D62169EF}" destId="{B79793D5-7816-41DF-B530-351E7CEAB1F6}" srcOrd="2" destOrd="0" presId="urn:microsoft.com/office/officeart/2008/layout/VerticalCurvedList"/>
    <dgm:cxn modelId="{051F21DC-B883-46BD-906C-1E345700375F}" type="presParOf" srcId="{7145A2DC-AD7B-4663-BBAB-8BE4D62169EF}" destId="{8B4260AD-7E52-4526-93B1-2A22808B225C}" srcOrd="3" destOrd="0" presId="urn:microsoft.com/office/officeart/2008/layout/VerticalCurvedList"/>
    <dgm:cxn modelId="{0C624285-04C6-4B90-8D33-3638DA95D0E3}" type="presParOf" srcId="{61C43DD4-9133-4A4D-8939-ED39419737EA}" destId="{B54F1D9A-9024-4798-BC23-B8991FD3E872}" srcOrd="1" destOrd="0" presId="urn:microsoft.com/office/officeart/2008/layout/VerticalCurvedList"/>
    <dgm:cxn modelId="{B21FED0D-250F-4DA9-BC8B-C2111D53B099}" type="presParOf" srcId="{61C43DD4-9133-4A4D-8939-ED39419737EA}" destId="{8252966A-8786-43BC-A9EF-6B405F53AE5F}" srcOrd="2" destOrd="0" presId="urn:microsoft.com/office/officeart/2008/layout/VerticalCurvedList"/>
    <dgm:cxn modelId="{99DCB2E9-6D1B-4D4E-86CC-890AAD2207E8}" type="presParOf" srcId="{8252966A-8786-43BC-A9EF-6B405F53AE5F}" destId="{4B701D0D-A8F1-4909-BBBC-80C4F3B3DDD4}" srcOrd="0" destOrd="0" presId="urn:microsoft.com/office/officeart/2008/layout/VerticalCurvedList"/>
    <dgm:cxn modelId="{78FADF8D-A8B2-43F4-B110-1D6D191AEE5B}" type="presParOf" srcId="{61C43DD4-9133-4A4D-8939-ED39419737EA}" destId="{62A52D6E-F30D-4BEE-A6C2-0A823D6C4CCF}" srcOrd="3" destOrd="0" presId="urn:microsoft.com/office/officeart/2008/layout/VerticalCurvedList"/>
    <dgm:cxn modelId="{6E542085-D069-49E6-B968-4E93E8EF5AA1}" type="presParOf" srcId="{61C43DD4-9133-4A4D-8939-ED39419737EA}" destId="{2CDEA2AA-09A5-49BA-9A90-12B148C82AA5}" srcOrd="4" destOrd="0" presId="urn:microsoft.com/office/officeart/2008/layout/VerticalCurvedList"/>
    <dgm:cxn modelId="{5B9988B0-1810-4C5D-AA11-06C5555B31CC}" type="presParOf" srcId="{2CDEA2AA-09A5-49BA-9A90-12B148C82AA5}" destId="{02372332-9176-4AE7-B9D2-BF7E4E93DABF}" srcOrd="0" destOrd="0" presId="urn:microsoft.com/office/officeart/2008/layout/VerticalCurvedList"/>
    <dgm:cxn modelId="{A193BCE1-A8B9-4E78-B967-FE36F93F1A91}" type="presParOf" srcId="{61C43DD4-9133-4A4D-8939-ED39419737EA}" destId="{0765A52F-4EEF-4223-8E96-11416E66EEC8}" srcOrd="5" destOrd="0" presId="urn:microsoft.com/office/officeart/2008/layout/VerticalCurvedList"/>
    <dgm:cxn modelId="{B2080F63-1F5F-41B3-9E3C-0C0D381FB021}" type="presParOf" srcId="{61C43DD4-9133-4A4D-8939-ED39419737EA}" destId="{517BBB95-EC9C-4ED3-98FA-DDDD848E9E5B}" srcOrd="6" destOrd="0" presId="urn:microsoft.com/office/officeart/2008/layout/VerticalCurvedList"/>
    <dgm:cxn modelId="{4676BBE3-59A3-48CC-A483-EB0DCFB2D971}" type="presParOf" srcId="{517BBB95-EC9C-4ED3-98FA-DDDD848E9E5B}" destId="{BBEFB869-1EB7-455B-9F5D-8AD95187FB6F}" srcOrd="0" destOrd="0" presId="urn:microsoft.com/office/officeart/2008/layout/VerticalCurvedList"/>
    <dgm:cxn modelId="{D90F8DAA-8CDB-4818-97BA-9BE67B45956F}" type="presParOf" srcId="{61C43DD4-9133-4A4D-8939-ED39419737EA}" destId="{D045CD55-6922-4D1D-A499-95F8BE1C4485}" srcOrd="7" destOrd="0" presId="urn:microsoft.com/office/officeart/2008/layout/VerticalCurvedList"/>
    <dgm:cxn modelId="{A1009A0C-92C3-4300-AB72-5E9DD5A1869B}" type="presParOf" srcId="{61C43DD4-9133-4A4D-8939-ED39419737EA}" destId="{4AC8C20E-8858-4A31-B39A-44526EC95F51}" srcOrd="8" destOrd="0" presId="urn:microsoft.com/office/officeart/2008/layout/VerticalCurvedList"/>
    <dgm:cxn modelId="{B982E6C8-BE67-407C-B590-05BAB1B85A46}" type="presParOf" srcId="{4AC8C20E-8858-4A31-B39A-44526EC95F51}" destId="{70AEC994-D22D-465C-B623-A7C9AA9C44F9}" srcOrd="0" destOrd="0" presId="urn:microsoft.com/office/officeart/2008/layout/VerticalCurvedList"/>
    <dgm:cxn modelId="{2B6BCEEE-4FB6-4F88-9862-10B8CB6BFE2E}" type="presParOf" srcId="{61C43DD4-9133-4A4D-8939-ED39419737EA}" destId="{81AB7890-925F-4A59-A32E-F63C31F4A659}" srcOrd="9" destOrd="0" presId="urn:microsoft.com/office/officeart/2008/layout/VerticalCurvedList"/>
    <dgm:cxn modelId="{20F29E34-F12B-4AA8-8670-2CEB4EF4623F}" type="presParOf" srcId="{61C43DD4-9133-4A4D-8939-ED39419737EA}" destId="{71B6FEF0-4EF9-461B-927F-4EB38E1C0F1F}" srcOrd="10" destOrd="0" presId="urn:microsoft.com/office/officeart/2008/layout/VerticalCurvedList"/>
    <dgm:cxn modelId="{9BBE8173-7E5F-4BEB-ACC7-7E2BAE2BC99C}" type="presParOf" srcId="{71B6FEF0-4EF9-461B-927F-4EB38E1C0F1F}" destId="{D7EFC498-1685-413B-AAF6-8894F5A0A97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854646-BFB9-49D3-8748-062DF329F6D7}" type="doc">
      <dgm:prSet loTypeId="urn:microsoft.com/office/officeart/2008/layout/HexagonCluster" loCatId="relationship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de-DE"/>
        </a:p>
      </dgm:t>
    </dgm:pt>
    <dgm:pt modelId="{DADA7CCC-8B75-4DDD-B64B-B77DDDD3AEF6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ru-RU" sz="1600" b="0" dirty="0"/>
            <a:t>Снижение выбросов</a:t>
          </a:r>
          <a:r>
            <a:rPr lang="de-DE" sz="1600" b="0" dirty="0"/>
            <a:t> </a:t>
          </a:r>
          <a:r>
            <a:rPr lang="ru-RU" sz="1600" b="0" dirty="0"/>
            <a:t>углекислого газа (СО₂) на 20-30%</a:t>
          </a:r>
          <a:endParaRPr lang="de-DE" sz="1600" b="0" dirty="0"/>
        </a:p>
      </dgm:t>
    </dgm:pt>
    <dgm:pt modelId="{77043937-8A10-4B5F-BC12-66B469800ED1}" type="parTrans" cxnId="{660122EF-D565-4C5A-AA01-3BBF944A12E3}">
      <dgm:prSet/>
      <dgm:spPr/>
      <dgm:t>
        <a:bodyPr/>
        <a:lstStyle/>
        <a:p>
          <a:endParaRPr lang="de-DE" sz="1600" b="0">
            <a:solidFill>
              <a:srgbClr val="DE5815"/>
            </a:solidFill>
          </a:endParaRPr>
        </a:p>
      </dgm:t>
    </dgm:pt>
    <dgm:pt modelId="{B61FCD9B-F6C5-4EDA-B1A0-BADAC610AEAD}" type="sibTrans" cxnId="{660122EF-D565-4C5A-AA01-3BBF944A12E3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 sz="1600" b="0" dirty="0"/>
        </a:p>
      </dgm:t>
    </dgm:pt>
    <dgm:pt modelId="{10B324B4-9FC6-4A69-9A44-56FACD252688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ru-RU" sz="1600" b="0" kern="1200" dirty="0"/>
            <a:t>Снижение выбросов оксидов азота </a:t>
          </a:r>
          <a:r>
            <a:rPr lang="ru-RU" sz="16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de-DE" sz="16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NO</a:t>
          </a:r>
          <a:r>
            <a:rPr lang="ru-RU" sz="16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ₓ) на </a:t>
          </a:r>
          <a:br>
            <a:rPr lang="ru-RU" sz="16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</a:br>
          <a:r>
            <a:rPr lang="ru-RU" sz="1600" b="0" kern="1200" dirty="0"/>
            <a:t>10-50%</a:t>
          </a:r>
        </a:p>
      </dgm:t>
    </dgm:pt>
    <dgm:pt modelId="{3A72C7FC-E4A1-4BA0-8E32-2A37DCA3480C}" type="parTrans" cxnId="{C8562908-E5D5-40D6-93B4-19717CADA167}">
      <dgm:prSet/>
      <dgm:spPr/>
      <dgm:t>
        <a:bodyPr/>
        <a:lstStyle/>
        <a:p>
          <a:endParaRPr lang="de-DE" sz="1600" b="0">
            <a:solidFill>
              <a:srgbClr val="DE5815"/>
            </a:solidFill>
          </a:endParaRPr>
        </a:p>
      </dgm:t>
    </dgm:pt>
    <dgm:pt modelId="{7480458E-E600-436E-92BC-B57558813978}" type="sibTrans" cxnId="{C8562908-E5D5-40D6-93B4-19717CADA167}">
      <dgm:prSet phldrT="[Text]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</dgm:pt>
    <dgm:pt modelId="{03C1FE70-A3E2-4E11-8323-789FE73F56D4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ru-RU" sz="1600" b="0" dirty="0"/>
            <a:t>Снижение выбросов твердых частиц и серы (</a:t>
          </a:r>
          <a:r>
            <a:rPr lang="de-DE" sz="1600" b="0" dirty="0"/>
            <a:t>SO</a:t>
          </a:r>
          <a:r>
            <a:rPr lang="ru-RU" sz="1600" b="0" dirty="0"/>
            <a:t>ₓ)</a:t>
          </a:r>
          <a:br>
            <a:rPr lang="ru-RU" sz="1600" b="0" dirty="0"/>
          </a:br>
          <a:r>
            <a:rPr lang="ru-RU" sz="1600" b="0" dirty="0"/>
            <a:t>на 50-90%</a:t>
          </a:r>
          <a:endParaRPr lang="de-DE" sz="1600" b="0" dirty="0"/>
        </a:p>
      </dgm:t>
    </dgm:pt>
    <dgm:pt modelId="{0F3C7CDD-D5A0-462D-8398-FFEE4253018C}" type="parTrans" cxnId="{BA26248C-8323-4CE8-97CA-6127680A4225}">
      <dgm:prSet/>
      <dgm:spPr/>
      <dgm:t>
        <a:bodyPr/>
        <a:lstStyle/>
        <a:p>
          <a:endParaRPr lang="de-DE" sz="1600" b="0">
            <a:solidFill>
              <a:srgbClr val="DE5815"/>
            </a:solidFill>
          </a:endParaRPr>
        </a:p>
      </dgm:t>
    </dgm:pt>
    <dgm:pt modelId="{DC7BCA7A-6680-4621-97B4-947AA35D06F9}" type="sibTrans" cxnId="{BA26248C-8323-4CE8-97CA-6127680A4225}">
      <dgm:prSet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 sz="1600" b="0">
            <a:solidFill>
              <a:srgbClr val="DE5815"/>
            </a:solidFill>
          </a:endParaRPr>
        </a:p>
      </dgm:t>
    </dgm:pt>
    <dgm:pt modelId="{D133BA9E-D3EC-4A39-9F46-1DB8F6FBA46D}">
      <dgm:prSet custT="1"/>
      <dgm:spPr/>
      <dgm:t>
        <a:bodyPr/>
        <a:lstStyle/>
        <a:p>
          <a:pPr>
            <a:lnSpc>
              <a:spcPct val="100000"/>
            </a:lnSpc>
            <a:spcAft>
              <a:spcPts val="600"/>
            </a:spcAft>
          </a:pPr>
          <a:r>
            <a:rPr lang="ru-RU" sz="1600" b="0" dirty="0"/>
            <a:t>Снижение общих энергетических потерь на</a:t>
          </a:r>
          <a:br>
            <a:rPr lang="ru-RU" sz="1600" b="0" dirty="0"/>
          </a:br>
          <a:r>
            <a:rPr lang="ru-RU" sz="1600" b="0" dirty="0"/>
            <a:t>15-20%</a:t>
          </a:r>
          <a:endParaRPr lang="de-DE" sz="1600" b="0" dirty="0"/>
        </a:p>
      </dgm:t>
    </dgm:pt>
    <dgm:pt modelId="{69A9AA76-6C5D-4692-B05E-A57E44AFDFD0}" type="parTrans" cxnId="{E21D9EDD-AE02-4CD3-8DEE-21D6AFC384C4}">
      <dgm:prSet/>
      <dgm:spPr/>
      <dgm:t>
        <a:bodyPr/>
        <a:lstStyle/>
        <a:p>
          <a:endParaRPr lang="de-DE" sz="1600" b="0">
            <a:solidFill>
              <a:srgbClr val="DE5815"/>
            </a:solidFill>
          </a:endParaRPr>
        </a:p>
      </dgm:t>
    </dgm:pt>
    <dgm:pt modelId="{8F42E455-7C96-43A6-B798-577C9B754081}" type="sibTrans" cxnId="{E21D9EDD-AE02-4CD3-8DEE-21D6AFC384C4}">
      <dgm:prSet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 sz="1600" b="0">
            <a:solidFill>
              <a:srgbClr val="DE5815"/>
            </a:solidFill>
          </a:endParaRPr>
        </a:p>
      </dgm:t>
    </dgm:pt>
    <dgm:pt modelId="{35961880-38B6-4B69-BDCC-F29E0448D09B}" type="pres">
      <dgm:prSet presAssocID="{43854646-BFB9-49D3-8748-062DF329F6D7}" presName="Name0" presStyleCnt="0">
        <dgm:presLayoutVars>
          <dgm:chMax val="21"/>
          <dgm:chPref val="21"/>
        </dgm:presLayoutVars>
      </dgm:prSet>
      <dgm:spPr/>
    </dgm:pt>
    <dgm:pt modelId="{69861F8E-7365-4FB5-83C4-CF7351301326}" type="pres">
      <dgm:prSet presAssocID="{DADA7CCC-8B75-4DDD-B64B-B77DDDD3AEF6}" presName="text1" presStyleCnt="0"/>
      <dgm:spPr/>
    </dgm:pt>
    <dgm:pt modelId="{04CBC8DF-6483-4A17-B36D-6F2350BA27B0}" type="pres">
      <dgm:prSet presAssocID="{DADA7CCC-8B75-4DDD-B64B-B77DDDD3AEF6}" presName="textRepeatNode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47164939-1610-4063-BA37-A55E1597ACA4}" type="pres">
      <dgm:prSet presAssocID="{DADA7CCC-8B75-4DDD-B64B-B77DDDD3AEF6}" presName="textaccent1" presStyleCnt="0"/>
      <dgm:spPr/>
    </dgm:pt>
    <dgm:pt modelId="{A6D369EE-07ED-47F3-BDD3-8CDEB6D94B35}" type="pres">
      <dgm:prSet presAssocID="{DADA7CCC-8B75-4DDD-B64B-B77DDDD3AEF6}" presName="accentRepeatNode" presStyleLbl="solidAlignAcc1" presStyleIdx="0" presStyleCnt="8"/>
      <dgm:spPr/>
    </dgm:pt>
    <dgm:pt modelId="{29C848C4-BA8D-4362-AF3B-D05512BE0F1B}" type="pres">
      <dgm:prSet presAssocID="{B61FCD9B-F6C5-4EDA-B1A0-BADAC610AEAD}" presName="image1" presStyleCnt="0"/>
      <dgm:spPr/>
    </dgm:pt>
    <dgm:pt modelId="{C36DC09C-CE1E-4E7E-B1B7-0F7BE0EE6A00}" type="pres">
      <dgm:prSet presAssocID="{B61FCD9B-F6C5-4EDA-B1A0-BADAC610AEAD}" presName="imageRepeatNode" presStyleLbl="alignAcc1" presStyleIdx="0" presStyleCnt="4"/>
      <dgm:spPr/>
    </dgm:pt>
    <dgm:pt modelId="{7822881C-3E1C-48D0-93E5-979C5023B61F}" type="pres">
      <dgm:prSet presAssocID="{B61FCD9B-F6C5-4EDA-B1A0-BADAC610AEAD}" presName="imageaccent1" presStyleCnt="0"/>
      <dgm:spPr/>
    </dgm:pt>
    <dgm:pt modelId="{19ABA4EA-69AD-4808-B7E1-39640D8165BB}" type="pres">
      <dgm:prSet presAssocID="{B61FCD9B-F6C5-4EDA-B1A0-BADAC610AEAD}" presName="accentRepeatNode" presStyleLbl="solidAlignAcc1" presStyleIdx="1" presStyleCnt="8"/>
      <dgm:spPr/>
    </dgm:pt>
    <dgm:pt modelId="{A4420281-78D4-47F4-8FC1-A5429FFBD507}" type="pres">
      <dgm:prSet presAssocID="{10B324B4-9FC6-4A69-9A44-56FACD252688}" presName="text2" presStyleCnt="0"/>
      <dgm:spPr/>
    </dgm:pt>
    <dgm:pt modelId="{1908F218-026D-424E-B161-2F9B4FACDC8E}" type="pres">
      <dgm:prSet presAssocID="{10B324B4-9FC6-4A69-9A44-56FACD252688}" presName="textRepeatNode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D2F9F76C-44B6-4DAD-8735-5D1FC670DCDB}" type="pres">
      <dgm:prSet presAssocID="{10B324B4-9FC6-4A69-9A44-56FACD252688}" presName="textaccent2" presStyleCnt="0"/>
      <dgm:spPr/>
    </dgm:pt>
    <dgm:pt modelId="{7DBAEA52-4D1D-48B0-9A62-32267B7B2B6D}" type="pres">
      <dgm:prSet presAssocID="{10B324B4-9FC6-4A69-9A44-56FACD252688}" presName="accentRepeatNode" presStyleLbl="solidAlignAcc1" presStyleIdx="2" presStyleCnt="8"/>
      <dgm:spPr/>
    </dgm:pt>
    <dgm:pt modelId="{AD3A4193-0097-40B9-B8BD-533BBC326C5A}" type="pres">
      <dgm:prSet presAssocID="{7480458E-E600-436E-92BC-B57558813978}" presName="image2" presStyleCnt="0"/>
      <dgm:spPr/>
    </dgm:pt>
    <dgm:pt modelId="{EAC571F8-9F18-4EDC-A9FD-FD00C8BFC945}" type="pres">
      <dgm:prSet presAssocID="{7480458E-E600-436E-92BC-B57558813978}" presName="imageRepeatNode" presStyleLbl="alignAcc1" presStyleIdx="1" presStyleCnt="4"/>
      <dgm:spPr/>
    </dgm:pt>
    <dgm:pt modelId="{2286CECB-C0C7-4652-B948-59076B4D73C0}" type="pres">
      <dgm:prSet presAssocID="{7480458E-E600-436E-92BC-B57558813978}" presName="imageaccent2" presStyleCnt="0"/>
      <dgm:spPr/>
    </dgm:pt>
    <dgm:pt modelId="{1990D4D2-CE26-4DDE-B35B-5518E4EABEE3}" type="pres">
      <dgm:prSet presAssocID="{7480458E-E600-436E-92BC-B57558813978}" presName="accentRepeatNode" presStyleLbl="solidAlignAcc1" presStyleIdx="3" presStyleCnt="8"/>
      <dgm:spPr/>
    </dgm:pt>
    <dgm:pt modelId="{ADB20C06-2220-4518-B63A-6FBD7AD5E598}" type="pres">
      <dgm:prSet presAssocID="{D133BA9E-D3EC-4A39-9F46-1DB8F6FBA46D}" presName="text3" presStyleCnt="0"/>
      <dgm:spPr/>
    </dgm:pt>
    <dgm:pt modelId="{148547C3-8B2F-4331-92AB-15EF20EA05EE}" type="pres">
      <dgm:prSet presAssocID="{D133BA9E-D3EC-4A39-9F46-1DB8F6FBA46D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270DB815-C3FE-4AD3-9429-AB6AE943298D}" type="pres">
      <dgm:prSet presAssocID="{D133BA9E-D3EC-4A39-9F46-1DB8F6FBA46D}" presName="textaccent3" presStyleCnt="0"/>
      <dgm:spPr/>
    </dgm:pt>
    <dgm:pt modelId="{89109F1A-9015-4823-8D8D-628A396236A9}" type="pres">
      <dgm:prSet presAssocID="{D133BA9E-D3EC-4A39-9F46-1DB8F6FBA46D}" presName="accentRepeatNode" presStyleLbl="solidAlignAcc1" presStyleIdx="4" presStyleCnt="8"/>
      <dgm:spPr/>
    </dgm:pt>
    <dgm:pt modelId="{D90BD1D8-AFD8-4627-A1FB-1619D662745F}" type="pres">
      <dgm:prSet presAssocID="{8F42E455-7C96-43A6-B798-577C9B754081}" presName="image3" presStyleCnt="0"/>
      <dgm:spPr/>
    </dgm:pt>
    <dgm:pt modelId="{C9E61146-48C6-415F-B753-01F70B635B88}" type="pres">
      <dgm:prSet presAssocID="{8F42E455-7C96-43A6-B798-577C9B754081}" presName="imageRepeatNode" presStyleLbl="alignAcc1" presStyleIdx="2" presStyleCnt="4"/>
      <dgm:spPr/>
    </dgm:pt>
    <dgm:pt modelId="{15755B8B-3F71-49C3-8B45-FBF5AACE7747}" type="pres">
      <dgm:prSet presAssocID="{8F42E455-7C96-43A6-B798-577C9B754081}" presName="imageaccent3" presStyleCnt="0"/>
      <dgm:spPr/>
    </dgm:pt>
    <dgm:pt modelId="{5EC97C73-EA17-4A17-8F0A-C1F35201975E}" type="pres">
      <dgm:prSet presAssocID="{8F42E455-7C96-43A6-B798-577C9B754081}" presName="accentRepeatNode" presStyleLbl="solidAlignAcc1" presStyleIdx="5" presStyleCnt="8"/>
      <dgm:spPr/>
    </dgm:pt>
    <dgm:pt modelId="{D9422DD3-6B84-4DA0-AC84-A98164B583DC}" type="pres">
      <dgm:prSet presAssocID="{03C1FE70-A3E2-4E11-8323-789FE73F56D4}" presName="text4" presStyleCnt="0"/>
      <dgm:spPr/>
    </dgm:pt>
    <dgm:pt modelId="{C54AFCAB-A342-49DD-89CA-75094341AA5D}" type="pres">
      <dgm:prSet presAssocID="{03C1FE70-A3E2-4E11-8323-789FE73F56D4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EDAB0D4-3EA1-45C5-8E7A-F41B2E9654D5}" type="pres">
      <dgm:prSet presAssocID="{03C1FE70-A3E2-4E11-8323-789FE73F56D4}" presName="textaccent4" presStyleCnt="0"/>
      <dgm:spPr/>
    </dgm:pt>
    <dgm:pt modelId="{88E9EE05-06EF-4052-BB65-6A5DD8FFB7C9}" type="pres">
      <dgm:prSet presAssocID="{03C1FE70-A3E2-4E11-8323-789FE73F56D4}" presName="accentRepeatNode" presStyleLbl="solidAlignAcc1" presStyleIdx="6" presStyleCnt="8"/>
      <dgm:spPr/>
    </dgm:pt>
    <dgm:pt modelId="{F0CF15C5-577B-4291-BE13-22197D756FD3}" type="pres">
      <dgm:prSet presAssocID="{DC7BCA7A-6680-4621-97B4-947AA35D06F9}" presName="image4" presStyleCnt="0"/>
      <dgm:spPr/>
    </dgm:pt>
    <dgm:pt modelId="{4F28B65F-89E0-4BCE-9203-5DF73D2F9672}" type="pres">
      <dgm:prSet presAssocID="{DC7BCA7A-6680-4621-97B4-947AA35D06F9}" presName="imageRepeatNode" presStyleLbl="alignAcc1" presStyleIdx="3" presStyleCnt="4"/>
      <dgm:spPr/>
    </dgm:pt>
    <dgm:pt modelId="{AC4648CB-C1D5-49EA-82DA-1607317B5FCA}" type="pres">
      <dgm:prSet presAssocID="{DC7BCA7A-6680-4621-97B4-947AA35D06F9}" presName="imageaccent4" presStyleCnt="0"/>
      <dgm:spPr/>
    </dgm:pt>
    <dgm:pt modelId="{9615F6FF-0F5C-434F-ABA4-5B0C2576834E}" type="pres">
      <dgm:prSet presAssocID="{DC7BCA7A-6680-4621-97B4-947AA35D06F9}" presName="accentRepeatNode" presStyleLbl="solidAlignAcc1" presStyleIdx="7" presStyleCnt="8"/>
      <dgm:spPr/>
    </dgm:pt>
  </dgm:ptLst>
  <dgm:cxnLst>
    <dgm:cxn modelId="{C8562908-E5D5-40D6-93B4-19717CADA167}" srcId="{43854646-BFB9-49D3-8748-062DF329F6D7}" destId="{10B324B4-9FC6-4A69-9A44-56FACD252688}" srcOrd="1" destOrd="0" parTransId="{3A72C7FC-E4A1-4BA0-8E32-2A37DCA3480C}" sibTransId="{7480458E-E600-436E-92BC-B57558813978}"/>
    <dgm:cxn modelId="{05175F21-8A82-4821-9AE8-641CAE4AC39D}" type="presOf" srcId="{8F42E455-7C96-43A6-B798-577C9B754081}" destId="{C9E61146-48C6-415F-B753-01F70B635B88}" srcOrd="0" destOrd="0" presId="urn:microsoft.com/office/officeart/2008/layout/HexagonCluster"/>
    <dgm:cxn modelId="{EFE3A731-FEC1-4F61-BC8F-45BE590736BF}" type="presOf" srcId="{10B324B4-9FC6-4A69-9A44-56FACD252688}" destId="{1908F218-026D-424E-B161-2F9B4FACDC8E}" srcOrd="0" destOrd="0" presId="urn:microsoft.com/office/officeart/2008/layout/HexagonCluster"/>
    <dgm:cxn modelId="{A04FE43D-BEAF-476B-BAD5-A93F4F9FA6D3}" type="presOf" srcId="{7480458E-E600-436E-92BC-B57558813978}" destId="{EAC571F8-9F18-4EDC-A9FD-FD00C8BFC945}" srcOrd="0" destOrd="0" presId="urn:microsoft.com/office/officeart/2008/layout/HexagonCluster"/>
    <dgm:cxn modelId="{23C69A60-4A02-4EC4-9495-7BBFB7F01D95}" type="presOf" srcId="{DADA7CCC-8B75-4DDD-B64B-B77DDDD3AEF6}" destId="{04CBC8DF-6483-4A17-B36D-6F2350BA27B0}" srcOrd="0" destOrd="0" presId="urn:microsoft.com/office/officeart/2008/layout/HexagonCluster"/>
    <dgm:cxn modelId="{C0C53363-6344-4064-90EB-C34A8D8841D5}" type="presOf" srcId="{D133BA9E-D3EC-4A39-9F46-1DB8F6FBA46D}" destId="{148547C3-8B2F-4331-92AB-15EF20EA05EE}" srcOrd="0" destOrd="0" presId="urn:microsoft.com/office/officeart/2008/layout/HexagonCluster"/>
    <dgm:cxn modelId="{008A0D70-75D5-4B6D-9688-AB1E9BF087DC}" type="presOf" srcId="{03C1FE70-A3E2-4E11-8323-789FE73F56D4}" destId="{C54AFCAB-A342-49DD-89CA-75094341AA5D}" srcOrd="0" destOrd="0" presId="urn:microsoft.com/office/officeart/2008/layout/HexagonCluster"/>
    <dgm:cxn modelId="{BA26248C-8323-4CE8-97CA-6127680A4225}" srcId="{43854646-BFB9-49D3-8748-062DF329F6D7}" destId="{03C1FE70-A3E2-4E11-8323-789FE73F56D4}" srcOrd="3" destOrd="0" parTransId="{0F3C7CDD-D5A0-462D-8398-FFEE4253018C}" sibTransId="{DC7BCA7A-6680-4621-97B4-947AA35D06F9}"/>
    <dgm:cxn modelId="{93E83C8F-F520-4A89-ABE5-796445F4A33A}" type="presOf" srcId="{DC7BCA7A-6680-4621-97B4-947AA35D06F9}" destId="{4F28B65F-89E0-4BCE-9203-5DF73D2F9672}" srcOrd="0" destOrd="0" presId="urn:microsoft.com/office/officeart/2008/layout/HexagonCluster"/>
    <dgm:cxn modelId="{E21D9EDD-AE02-4CD3-8DEE-21D6AFC384C4}" srcId="{43854646-BFB9-49D3-8748-062DF329F6D7}" destId="{D133BA9E-D3EC-4A39-9F46-1DB8F6FBA46D}" srcOrd="2" destOrd="0" parTransId="{69A9AA76-6C5D-4692-B05E-A57E44AFDFD0}" sibTransId="{8F42E455-7C96-43A6-B798-577C9B754081}"/>
    <dgm:cxn modelId="{F45925E2-223E-4D71-AD7E-8FDBBCA1BFD9}" type="presOf" srcId="{43854646-BFB9-49D3-8748-062DF329F6D7}" destId="{35961880-38B6-4B69-BDCC-F29E0448D09B}" srcOrd="0" destOrd="0" presId="urn:microsoft.com/office/officeart/2008/layout/HexagonCluster"/>
    <dgm:cxn modelId="{660122EF-D565-4C5A-AA01-3BBF944A12E3}" srcId="{43854646-BFB9-49D3-8748-062DF329F6D7}" destId="{DADA7CCC-8B75-4DDD-B64B-B77DDDD3AEF6}" srcOrd="0" destOrd="0" parTransId="{77043937-8A10-4B5F-BC12-66B469800ED1}" sibTransId="{B61FCD9B-F6C5-4EDA-B1A0-BADAC610AEAD}"/>
    <dgm:cxn modelId="{457C4DF1-C6F3-4C66-BD86-F2973672FC2B}" type="presOf" srcId="{B61FCD9B-F6C5-4EDA-B1A0-BADAC610AEAD}" destId="{C36DC09C-CE1E-4E7E-B1B7-0F7BE0EE6A00}" srcOrd="0" destOrd="0" presId="urn:microsoft.com/office/officeart/2008/layout/HexagonCluster"/>
    <dgm:cxn modelId="{D870533A-7AE4-4958-B9F4-1A00C8CEF418}" type="presParOf" srcId="{35961880-38B6-4B69-BDCC-F29E0448D09B}" destId="{69861F8E-7365-4FB5-83C4-CF7351301326}" srcOrd="0" destOrd="0" presId="urn:microsoft.com/office/officeart/2008/layout/HexagonCluster"/>
    <dgm:cxn modelId="{22381168-ADE4-4FD6-899A-690A2B653064}" type="presParOf" srcId="{69861F8E-7365-4FB5-83C4-CF7351301326}" destId="{04CBC8DF-6483-4A17-B36D-6F2350BA27B0}" srcOrd="0" destOrd="0" presId="urn:microsoft.com/office/officeart/2008/layout/HexagonCluster"/>
    <dgm:cxn modelId="{D3FDDF46-0B12-4D9F-A8F5-B6EC0B9BD881}" type="presParOf" srcId="{35961880-38B6-4B69-BDCC-F29E0448D09B}" destId="{47164939-1610-4063-BA37-A55E1597ACA4}" srcOrd="1" destOrd="0" presId="urn:microsoft.com/office/officeart/2008/layout/HexagonCluster"/>
    <dgm:cxn modelId="{ED663456-FEA0-44AE-BC56-1E1CB84A6B27}" type="presParOf" srcId="{47164939-1610-4063-BA37-A55E1597ACA4}" destId="{A6D369EE-07ED-47F3-BDD3-8CDEB6D94B35}" srcOrd="0" destOrd="0" presId="urn:microsoft.com/office/officeart/2008/layout/HexagonCluster"/>
    <dgm:cxn modelId="{83A167C6-35D3-420D-81C7-51DDBCF3FA5B}" type="presParOf" srcId="{35961880-38B6-4B69-BDCC-F29E0448D09B}" destId="{29C848C4-BA8D-4362-AF3B-D05512BE0F1B}" srcOrd="2" destOrd="0" presId="urn:microsoft.com/office/officeart/2008/layout/HexagonCluster"/>
    <dgm:cxn modelId="{5B3D6DB4-4A0C-48D3-A160-84386493981A}" type="presParOf" srcId="{29C848C4-BA8D-4362-AF3B-D05512BE0F1B}" destId="{C36DC09C-CE1E-4E7E-B1B7-0F7BE0EE6A00}" srcOrd="0" destOrd="0" presId="urn:microsoft.com/office/officeart/2008/layout/HexagonCluster"/>
    <dgm:cxn modelId="{00CB8107-4A29-4693-A7F8-30E6F640CF2F}" type="presParOf" srcId="{35961880-38B6-4B69-BDCC-F29E0448D09B}" destId="{7822881C-3E1C-48D0-93E5-979C5023B61F}" srcOrd="3" destOrd="0" presId="urn:microsoft.com/office/officeart/2008/layout/HexagonCluster"/>
    <dgm:cxn modelId="{80597791-6B7D-4A73-B77F-D0BDF27F87C5}" type="presParOf" srcId="{7822881C-3E1C-48D0-93E5-979C5023B61F}" destId="{19ABA4EA-69AD-4808-B7E1-39640D8165BB}" srcOrd="0" destOrd="0" presId="urn:microsoft.com/office/officeart/2008/layout/HexagonCluster"/>
    <dgm:cxn modelId="{FBCFE22F-B9B0-44AB-B83F-B8971B984D34}" type="presParOf" srcId="{35961880-38B6-4B69-BDCC-F29E0448D09B}" destId="{A4420281-78D4-47F4-8FC1-A5429FFBD507}" srcOrd="4" destOrd="0" presId="urn:microsoft.com/office/officeart/2008/layout/HexagonCluster"/>
    <dgm:cxn modelId="{03D0ADDC-4626-4336-8DE2-010250C38574}" type="presParOf" srcId="{A4420281-78D4-47F4-8FC1-A5429FFBD507}" destId="{1908F218-026D-424E-B161-2F9B4FACDC8E}" srcOrd="0" destOrd="0" presId="urn:microsoft.com/office/officeart/2008/layout/HexagonCluster"/>
    <dgm:cxn modelId="{0469EB9C-3443-4D4B-B399-A0BE269DEB5D}" type="presParOf" srcId="{35961880-38B6-4B69-BDCC-F29E0448D09B}" destId="{D2F9F76C-44B6-4DAD-8735-5D1FC670DCDB}" srcOrd="5" destOrd="0" presId="urn:microsoft.com/office/officeart/2008/layout/HexagonCluster"/>
    <dgm:cxn modelId="{175E4ABF-70B0-43B2-98B9-959669083271}" type="presParOf" srcId="{D2F9F76C-44B6-4DAD-8735-5D1FC670DCDB}" destId="{7DBAEA52-4D1D-48B0-9A62-32267B7B2B6D}" srcOrd="0" destOrd="0" presId="urn:microsoft.com/office/officeart/2008/layout/HexagonCluster"/>
    <dgm:cxn modelId="{CF94E492-950F-4C82-B491-2A33CF308D39}" type="presParOf" srcId="{35961880-38B6-4B69-BDCC-F29E0448D09B}" destId="{AD3A4193-0097-40B9-B8BD-533BBC326C5A}" srcOrd="6" destOrd="0" presId="urn:microsoft.com/office/officeart/2008/layout/HexagonCluster"/>
    <dgm:cxn modelId="{9C2C05CC-5B8C-41A9-9930-437DEA5BB148}" type="presParOf" srcId="{AD3A4193-0097-40B9-B8BD-533BBC326C5A}" destId="{EAC571F8-9F18-4EDC-A9FD-FD00C8BFC945}" srcOrd="0" destOrd="0" presId="urn:microsoft.com/office/officeart/2008/layout/HexagonCluster"/>
    <dgm:cxn modelId="{3D313336-BEA0-45DE-980F-6F5DA4C44465}" type="presParOf" srcId="{35961880-38B6-4B69-BDCC-F29E0448D09B}" destId="{2286CECB-C0C7-4652-B948-59076B4D73C0}" srcOrd="7" destOrd="0" presId="urn:microsoft.com/office/officeart/2008/layout/HexagonCluster"/>
    <dgm:cxn modelId="{9D9117C9-02E0-4202-9A1C-FFE2D3816067}" type="presParOf" srcId="{2286CECB-C0C7-4652-B948-59076B4D73C0}" destId="{1990D4D2-CE26-4DDE-B35B-5518E4EABEE3}" srcOrd="0" destOrd="0" presId="urn:microsoft.com/office/officeart/2008/layout/HexagonCluster"/>
    <dgm:cxn modelId="{EA602A0F-D91A-4FC9-8679-F4F78CF0A845}" type="presParOf" srcId="{35961880-38B6-4B69-BDCC-F29E0448D09B}" destId="{ADB20C06-2220-4518-B63A-6FBD7AD5E598}" srcOrd="8" destOrd="0" presId="urn:microsoft.com/office/officeart/2008/layout/HexagonCluster"/>
    <dgm:cxn modelId="{ED47A598-D19D-45C4-B3AB-1FF03DBCB520}" type="presParOf" srcId="{ADB20C06-2220-4518-B63A-6FBD7AD5E598}" destId="{148547C3-8B2F-4331-92AB-15EF20EA05EE}" srcOrd="0" destOrd="0" presId="urn:microsoft.com/office/officeart/2008/layout/HexagonCluster"/>
    <dgm:cxn modelId="{62E819F7-F1A3-4AB5-9857-01DB48DAD15B}" type="presParOf" srcId="{35961880-38B6-4B69-BDCC-F29E0448D09B}" destId="{270DB815-C3FE-4AD3-9429-AB6AE943298D}" srcOrd="9" destOrd="0" presId="urn:microsoft.com/office/officeart/2008/layout/HexagonCluster"/>
    <dgm:cxn modelId="{0E8E9572-B613-4027-BC33-9DE01B00582A}" type="presParOf" srcId="{270DB815-C3FE-4AD3-9429-AB6AE943298D}" destId="{89109F1A-9015-4823-8D8D-628A396236A9}" srcOrd="0" destOrd="0" presId="urn:microsoft.com/office/officeart/2008/layout/HexagonCluster"/>
    <dgm:cxn modelId="{C5D3D7CF-740D-414D-A9EC-8CFE6F6F1572}" type="presParOf" srcId="{35961880-38B6-4B69-BDCC-F29E0448D09B}" destId="{D90BD1D8-AFD8-4627-A1FB-1619D662745F}" srcOrd="10" destOrd="0" presId="urn:microsoft.com/office/officeart/2008/layout/HexagonCluster"/>
    <dgm:cxn modelId="{9466DABB-0FBF-4F88-9FA5-39BC56F25DAB}" type="presParOf" srcId="{D90BD1D8-AFD8-4627-A1FB-1619D662745F}" destId="{C9E61146-48C6-415F-B753-01F70B635B88}" srcOrd="0" destOrd="0" presId="urn:microsoft.com/office/officeart/2008/layout/HexagonCluster"/>
    <dgm:cxn modelId="{D42FFBDD-D9AC-455D-A1C2-B83B775C75F2}" type="presParOf" srcId="{35961880-38B6-4B69-BDCC-F29E0448D09B}" destId="{15755B8B-3F71-49C3-8B45-FBF5AACE7747}" srcOrd="11" destOrd="0" presId="urn:microsoft.com/office/officeart/2008/layout/HexagonCluster"/>
    <dgm:cxn modelId="{4582A6AD-A451-4A86-9A4D-16EFD99FA2D8}" type="presParOf" srcId="{15755B8B-3F71-49C3-8B45-FBF5AACE7747}" destId="{5EC97C73-EA17-4A17-8F0A-C1F35201975E}" srcOrd="0" destOrd="0" presId="urn:microsoft.com/office/officeart/2008/layout/HexagonCluster"/>
    <dgm:cxn modelId="{9FD88641-B7D0-429A-9729-2D56E6E0931D}" type="presParOf" srcId="{35961880-38B6-4B69-BDCC-F29E0448D09B}" destId="{D9422DD3-6B84-4DA0-AC84-A98164B583DC}" srcOrd="12" destOrd="0" presId="urn:microsoft.com/office/officeart/2008/layout/HexagonCluster"/>
    <dgm:cxn modelId="{785E4AD9-6D1C-4409-A370-01C400C730CE}" type="presParOf" srcId="{D9422DD3-6B84-4DA0-AC84-A98164B583DC}" destId="{C54AFCAB-A342-49DD-89CA-75094341AA5D}" srcOrd="0" destOrd="0" presId="urn:microsoft.com/office/officeart/2008/layout/HexagonCluster"/>
    <dgm:cxn modelId="{18D92C41-EA33-46EE-BE25-17F7562E3925}" type="presParOf" srcId="{35961880-38B6-4B69-BDCC-F29E0448D09B}" destId="{AEDAB0D4-3EA1-45C5-8E7A-F41B2E9654D5}" srcOrd="13" destOrd="0" presId="urn:microsoft.com/office/officeart/2008/layout/HexagonCluster"/>
    <dgm:cxn modelId="{F10744EE-9B17-44D6-A847-9559ABC96A3A}" type="presParOf" srcId="{AEDAB0D4-3EA1-45C5-8E7A-F41B2E9654D5}" destId="{88E9EE05-06EF-4052-BB65-6A5DD8FFB7C9}" srcOrd="0" destOrd="0" presId="urn:microsoft.com/office/officeart/2008/layout/HexagonCluster"/>
    <dgm:cxn modelId="{DA356EEE-2575-4AED-86F4-6DEE5671FC6C}" type="presParOf" srcId="{35961880-38B6-4B69-BDCC-F29E0448D09B}" destId="{F0CF15C5-577B-4291-BE13-22197D756FD3}" srcOrd="14" destOrd="0" presId="urn:microsoft.com/office/officeart/2008/layout/HexagonCluster"/>
    <dgm:cxn modelId="{624799AD-C736-4F7A-AFD2-72D3C0EC72EB}" type="presParOf" srcId="{F0CF15C5-577B-4291-BE13-22197D756FD3}" destId="{4F28B65F-89E0-4BCE-9203-5DF73D2F9672}" srcOrd="0" destOrd="0" presId="urn:microsoft.com/office/officeart/2008/layout/HexagonCluster"/>
    <dgm:cxn modelId="{C463B8BD-C1C3-4FCF-AC3C-B31DCFDF4D29}" type="presParOf" srcId="{35961880-38B6-4B69-BDCC-F29E0448D09B}" destId="{AC4648CB-C1D5-49EA-82DA-1607317B5FCA}" srcOrd="15" destOrd="0" presId="urn:microsoft.com/office/officeart/2008/layout/HexagonCluster"/>
    <dgm:cxn modelId="{50C8E290-6BB0-4700-8461-0E253639C3A1}" type="presParOf" srcId="{AC4648CB-C1D5-49EA-82DA-1607317B5FCA}" destId="{9615F6FF-0F5C-434F-ABA4-5B0C2576834E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F8CEA-FFBE-4C42-9806-C1C1F873FA5F}">
      <dsp:nvSpPr>
        <dsp:cNvPr id="0" name=""/>
        <dsp:cNvSpPr/>
      </dsp:nvSpPr>
      <dsp:spPr>
        <a:xfrm>
          <a:off x="-6220952" y="-951696"/>
          <a:ext cx="7405119" cy="7405119"/>
        </a:xfrm>
        <a:prstGeom prst="blockArc">
          <a:avLst>
            <a:gd name="adj1" fmla="val 18900000"/>
            <a:gd name="adj2" fmla="val 2700000"/>
            <a:gd name="adj3" fmla="val 292"/>
          </a:avLst>
        </a:prstGeom>
        <a:blipFill rotWithShape="0">
          <a:blip xmlns:r="http://schemas.openxmlformats.org/officeDocument/2006/relationships" r:embed="rId1">
            <a:duotone>
              <a:schemeClr val="accent2">
                <a:hueOff val="0"/>
                <a:satOff val="0"/>
                <a:lumOff val="0"/>
                <a:alphaOff val="0"/>
                <a:shade val="20000"/>
                <a:satMod val="200000"/>
              </a:schemeClr>
              <a:schemeClr val="accent2">
                <a:hueOff val="0"/>
                <a:satOff val="0"/>
                <a:lumOff val="0"/>
                <a:alphaOff val="0"/>
                <a:tint val="12000"/>
                <a:satMod val="190000"/>
              </a:schemeClr>
            </a:duotone>
          </a:blip>
          <a:srcRect/>
          <a:stretch>
            <a:fillRect/>
          </a:stretch>
        </a:blipFill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4F1D9A-9024-4798-BC23-B8991FD3E872}">
      <dsp:nvSpPr>
        <dsp:cNvPr id="0" name=""/>
        <dsp:cNvSpPr/>
      </dsp:nvSpPr>
      <dsp:spPr>
        <a:xfrm>
          <a:off x="517392" y="343747"/>
          <a:ext cx="6925185" cy="687935"/>
        </a:xfrm>
        <a:prstGeom prst="roundRect">
          <a:avLst/>
        </a:prstGeom>
        <a:noFill/>
        <a:ln w="25400" cap="flat" cmpd="sng" algn="ctr">
          <a:noFill/>
          <a:prstDash val="solid"/>
        </a:ln>
        <a:effectLst>
          <a:softEdge rad="0"/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049" tIns="45720" rIns="45720" bIns="45720" numCol="1" spcCol="1270" anchor="ctr" anchorCtr="0">
          <a:noAutofit/>
        </a:bodyPr>
        <a:lstStyle/>
        <a:p>
          <a:pPr marL="0" lvl="0" indent="0" algn="l" defTabSz="1347788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EC7639"/>
              </a:solidFill>
            </a:rPr>
            <a:t>Когенерационные модули контейнерного типа</a:t>
          </a:r>
          <a:endParaRPr lang="de-DE" sz="1800" kern="1200" dirty="0">
            <a:solidFill>
              <a:srgbClr val="EC7639"/>
            </a:solidFill>
          </a:endParaRPr>
        </a:p>
      </dsp:txBody>
      <dsp:txXfrm>
        <a:off x="550974" y="377329"/>
        <a:ext cx="6858021" cy="620771"/>
      </dsp:txXfrm>
    </dsp:sp>
    <dsp:sp modelId="{4B701D0D-A8F1-4909-BBBC-80C4F3B3DDD4}">
      <dsp:nvSpPr>
        <dsp:cNvPr id="0" name=""/>
        <dsp:cNvSpPr/>
      </dsp:nvSpPr>
      <dsp:spPr>
        <a:xfrm>
          <a:off x="87432" y="257755"/>
          <a:ext cx="859919" cy="8599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A52D6E-F30D-4BEE-A6C2-0A823D6C4CCF}">
      <dsp:nvSpPr>
        <dsp:cNvPr id="0" name=""/>
        <dsp:cNvSpPr/>
      </dsp:nvSpPr>
      <dsp:spPr>
        <a:xfrm>
          <a:off x="1010347" y="1375321"/>
          <a:ext cx="6432230" cy="687935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04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114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rgbClr val="EC7639"/>
              </a:solidFill>
            </a:rPr>
            <a:t>Децентрализованное энергоснабжение </a:t>
          </a:r>
          <a:br>
            <a:rPr lang="ru-RU" sz="1800" kern="1200" dirty="0">
              <a:solidFill>
                <a:srgbClr val="EC7639"/>
              </a:solidFill>
            </a:rPr>
          </a:br>
          <a:r>
            <a:rPr lang="ru-RU" sz="1800" kern="1200" dirty="0">
              <a:solidFill>
                <a:srgbClr val="EC7639"/>
              </a:solidFill>
            </a:rPr>
            <a:t>10000 </a:t>
          </a:r>
          <a:r>
            <a:rPr lang="ru-RU" sz="1800" kern="1200" dirty="0" err="1">
              <a:solidFill>
                <a:srgbClr val="EC7639"/>
              </a:solidFill>
            </a:rPr>
            <a:t>кВт</a:t>
          </a:r>
          <a:r>
            <a:rPr lang="ru-RU" sz="1800" kern="1200" baseline="-25000" dirty="0" err="1">
              <a:solidFill>
                <a:srgbClr val="EC7639"/>
              </a:solidFill>
            </a:rPr>
            <a:t>эл</a:t>
          </a:r>
          <a:r>
            <a:rPr lang="ru-RU" sz="1800" kern="1200" dirty="0">
              <a:solidFill>
                <a:srgbClr val="EC7639"/>
              </a:solidFill>
            </a:rPr>
            <a:t>, покрытие ~ 80%</a:t>
          </a:r>
          <a:endParaRPr lang="de-DE" sz="1800" kern="1200" dirty="0">
            <a:solidFill>
              <a:srgbClr val="EC7639"/>
            </a:solidFill>
          </a:endParaRPr>
        </a:p>
      </dsp:txBody>
      <dsp:txXfrm>
        <a:off x="1043929" y="1408903"/>
        <a:ext cx="6365066" cy="620771"/>
      </dsp:txXfrm>
    </dsp:sp>
    <dsp:sp modelId="{02372332-9176-4AE7-B9D2-BF7E4E93DABF}">
      <dsp:nvSpPr>
        <dsp:cNvPr id="0" name=""/>
        <dsp:cNvSpPr/>
      </dsp:nvSpPr>
      <dsp:spPr>
        <a:xfrm>
          <a:off x="580387" y="1289329"/>
          <a:ext cx="859919" cy="859919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65A52F-4EEF-4223-8E96-11416E66EEC8}">
      <dsp:nvSpPr>
        <dsp:cNvPr id="0" name=""/>
        <dsp:cNvSpPr/>
      </dsp:nvSpPr>
      <dsp:spPr>
        <a:xfrm>
          <a:off x="1161644" y="2406895"/>
          <a:ext cx="6280933" cy="687935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04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114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>
              <a:solidFill>
                <a:srgbClr val="EC7639"/>
              </a:solidFill>
              <a:latin typeface="Arial"/>
              <a:ea typeface="+mn-ea"/>
              <a:cs typeface="+mn-cs"/>
            </a:rPr>
            <a:t>Использование тепла двигателя </a:t>
          </a:r>
          <a:br>
            <a:rPr lang="ru-RU" sz="1800" kern="1200" dirty="0">
              <a:solidFill>
                <a:srgbClr val="EC7639"/>
              </a:solidFill>
              <a:latin typeface="Arial"/>
              <a:ea typeface="+mn-ea"/>
              <a:cs typeface="+mn-cs"/>
            </a:rPr>
          </a:br>
          <a:r>
            <a:rPr lang="ru-RU" sz="1800" kern="1200" dirty="0">
              <a:solidFill>
                <a:srgbClr val="EC7639"/>
              </a:solidFill>
              <a:latin typeface="Arial"/>
              <a:ea typeface="+mn-ea"/>
              <a:cs typeface="+mn-cs"/>
            </a:rPr>
            <a:t>в производстве (5000 кВт)</a:t>
          </a:r>
          <a:endParaRPr lang="de-DE" sz="1800" kern="1200" dirty="0">
            <a:solidFill>
              <a:srgbClr val="EC7639"/>
            </a:solidFill>
            <a:latin typeface="Arial"/>
            <a:ea typeface="+mn-ea"/>
            <a:cs typeface="+mn-cs"/>
          </a:endParaRPr>
        </a:p>
      </dsp:txBody>
      <dsp:txXfrm>
        <a:off x="1195226" y="2440477"/>
        <a:ext cx="6213769" cy="620771"/>
      </dsp:txXfrm>
    </dsp:sp>
    <dsp:sp modelId="{BBEFB869-1EB7-455B-9F5D-8AD95187FB6F}">
      <dsp:nvSpPr>
        <dsp:cNvPr id="0" name=""/>
        <dsp:cNvSpPr/>
      </dsp:nvSpPr>
      <dsp:spPr>
        <a:xfrm>
          <a:off x="731685" y="2320903"/>
          <a:ext cx="859919" cy="8599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45CD55-6922-4D1D-A499-95F8BE1C4485}">
      <dsp:nvSpPr>
        <dsp:cNvPr id="0" name=""/>
        <dsp:cNvSpPr/>
      </dsp:nvSpPr>
      <dsp:spPr>
        <a:xfrm>
          <a:off x="1010347" y="3438468"/>
          <a:ext cx="6432230" cy="687935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04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kern="1200" dirty="0">
              <a:solidFill>
                <a:srgbClr val="EC7639"/>
              </a:solidFill>
            </a:rPr>
            <a:t>Гибридные парогенераторы (&gt; 25000 кг/ч)</a:t>
          </a:r>
          <a:endParaRPr lang="de-DE" sz="1800" kern="1200" dirty="0">
            <a:solidFill>
              <a:srgbClr val="EC7639"/>
            </a:solidFill>
          </a:endParaRPr>
        </a:p>
      </dsp:txBody>
      <dsp:txXfrm>
        <a:off x="1043929" y="3472050"/>
        <a:ext cx="6365066" cy="620771"/>
      </dsp:txXfrm>
    </dsp:sp>
    <dsp:sp modelId="{70AEC994-D22D-465C-B623-A7C9AA9C44F9}">
      <dsp:nvSpPr>
        <dsp:cNvPr id="0" name=""/>
        <dsp:cNvSpPr/>
      </dsp:nvSpPr>
      <dsp:spPr>
        <a:xfrm>
          <a:off x="580387" y="3352476"/>
          <a:ext cx="859919" cy="8599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B7890-925F-4A59-A32E-F63C31F4A659}">
      <dsp:nvSpPr>
        <dsp:cNvPr id="0" name=""/>
        <dsp:cNvSpPr/>
      </dsp:nvSpPr>
      <dsp:spPr>
        <a:xfrm>
          <a:off x="514761" y="4469932"/>
          <a:ext cx="6925185" cy="687935"/>
        </a:xfrm>
        <a:prstGeom prst="round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46049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114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800" kern="1200" dirty="0" err="1">
              <a:solidFill>
                <a:srgbClr val="EC7639"/>
              </a:solidFill>
              <a:latin typeface="Arial"/>
              <a:ea typeface="+mn-ea"/>
              <a:cs typeface="+mn-cs"/>
            </a:rPr>
            <a:t>Средневольтные</a:t>
          </a:r>
          <a:r>
            <a:rPr lang="ru-RU" sz="1800" kern="1200" dirty="0">
              <a:solidFill>
                <a:srgbClr val="EC7639"/>
              </a:solidFill>
              <a:latin typeface="Arial"/>
              <a:ea typeface="+mn-ea"/>
              <a:cs typeface="+mn-cs"/>
            </a:rPr>
            <a:t> трансформаторы и системы управления</a:t>
          </a:r>
          <a:endParaRPr lang="de-DE" sz="1800" kern="1200" dirty="0">
            <a:solidFill>
              <a:srgbClr val="EC7639"/>
            </a:solidFill>
            <a:latin typeface="Arial"/>
            <a:ea typeface="+mn-ea"/>
            <a:cs typeface="+mn-cs"/>
          </a:endParaRPr>
        </a:p>
      </dsp:txBody>
      <dsp:txXfrm>
        <a:off x="548343" y="4503514"/>
        <a:ext cx="6858021" cy="620771"/>
      </dsp:txXfrm>
    </dsp:sp>
    <dsp:sp modelId="{D7EFC498-1685-413B-AAF6-8894F5A0A973}">
      <dsp:nvSpPr>
        <dsp:cNvPr id="0" name=""/>
        <dsp:cNvSpPr/>
      </dsp:nvSpPr>
      <dsp:spPr>
        <a:xfrm>
          <a:off x="87432" y="4384050"/>
          <a:ext cx="859919" cy="8599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BC8DF-6483-4A17-B36D-6F2350BA27B0}">
      <dsp:nvSpPr>
        <dsp:cNvPr id="0" name=""/>
        <dsp:cNvSpPr/>
      </dsp:nvSpPr>
      <dsp:spPr>
        <a:xfrm>
          <a:off x="2843646" y="3136982"/>
          <a:ext cx="2226586" cy="191126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600" b="0" kern="1200" dirty="0"/>
            <a:t>Снижение выбросов</a:t>
          </a:r>
          <a:r>
            <a:rPr lang="de-DE" sz="1600" b="0" kern="1200" dirty="0"/>
            <a:t> </a:t>
          </a:r>
          <a:r>
            <a:rPr lang="ru-RU" sz="1600" b="0" kern="1200" dirty="0"/>
            <a:t>углекислого газа (СО₂) на 20-30%</a:t>
          </a:r>
          <a:endParaRPr lang="de-DE" sz="1600" b="0" kern="1200" dirty="0"/>
        </a:p>
      </dsp:txBody>
      <dsp:txXfrm>
        <a:off x="3188467" y="3432971"/>
        <a:ext cx="1536944" cy="1319289"/>
      </dsp:txXfrm>
    </dsp:sp>
    <dsp:sp modelId="{A6D369EE-07ED-47F3-BDD3-8CDEB6D94B35}">
      <dsp:nvSpPr>
        <dsp:cNvPr id="0" name=""/>
        <dsp:cNvSpPr/>
      </dsp:nvSpPr>
      <dsp:spPr>
        <a:xfrm>
          <a:off x="2913288" y="3981554"/>
          <a:ext cx="259931" cy="2241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6DC09C-CE1E-4E7E-B1B7-0F7BE0EE6A00}">
      <dsp:nvSpPr>
        <dsp:cNvPr id="0" name=""/>
        <dsp:cNvSpPr/>
      </dsp:nvSpPr>
      <dsp:spPr>
        <a:xfrm>
          <a:off x="953500" y="2098052"/>
          <a:ext cx="2226586" cy="19112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ABA4EA-69AD-4808-B7E1-39640D8165BB}">
      <dsp:nvSpPr>
        <dsp:cNvPr id="0" name=""/>
        <dsp:cNvSpPr/>
      </dsp:nvSpPr>
      <dsp:spPr>
        <a:xfrm>
          <a:off x="2461104" y="3744287"/>
          <a:ext cx="259931" cy="2241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08F218-026D-424E-B161-2F9B4FACDC8E}">
      <dsp:nvSpPr>
        <dsp:cNvPr id="0" name=""/>
        <dsp:cNvSpPr/>
      </dsp:nvSpPr>
      <dsp:spPr>
        <a:xfrm>
          <a:off x="4731830" y="2083412"/>
          <a:ext cx="2226586" cy="191126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600" b="0" kern="1200" dirty="0"/>
            <a:t>Снижение выбросов оксидов азота </a:t>
          </a:r>
          <a:r>
            <a:rPr lang="ru-RU" sz="16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(</a:t>
          </a:r>
          <a:r>
            <a:rPr lang="de-DE" sz="16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NO</a:t>
          </a:r>
          <a:r>
            <a:rPr lang="ru-RU" sz="16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ₓ) на </a:t>
          </a:r>
          <a:br>
            <a:rPr lang="ru-RU" sz="1600" b="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</a:br>
          <a:r>
            <a:rPr lang="ru-RU" sz="1600" b="0" kern="1200" dirty="0"/>
            <a:t>10-50%</a:t>
          </a:r>
        </a:p>
      </dsp:txBody>
      <dsp:txXfrm>
        <a:off x="5076651" y="2379401"/>
        <a:ext cx="1536944" cy="1319289"/>
      </dsp:txXfrm>
    </dsp:sp>
    <dsp:sp modelId="{7DBAEA52-4D1D-48B0-9A62-32267B7B2B6D}">
      <dsp:nvSpPr>
        <dsp:cNvPr id="0" name=""/>
        <dsp:cNvSpPr/>
      </dsp:nvSpPr>
      <dsp:spPr>
        <a:xfrm>
          <a:off x="6257091" y="3727627"/>
          <a:ext cx="259931" cy="2241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C571F8-9F18-4EDC-A9FD-FD00C8BFC945}">
      <dsp:nvSpPr>
        <dsp:cNvPr id="0" name=""/>
        <dsp:cNvSpPr/>
      </dsp:nvSpPr>
      <dsp:spPr>
        <a:xfrm>
          <a:off x="6629823" y="3133953"/>
          <a:ext cx="2226586" cy="19112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90D4D2-CE26-4DDE-B35B-5518E4EABEE3}">
      <dsp:nvSpPr>
        <dsp:cNvPr id="0" name=""/>
        <dsp:cNvSpPr/>
      </dsp:nvSpPr>
      <dsp:spPr>
        <a:xfrm>
          <a:off x="6680829" y="3990136"/>
          <a:ext cx="259931" cy="2241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8547C3-8B2F-4331-92AB-15EF20EA05EE}">
      <dsp:nvSpPr>
        <dsp:cNvPr id="0" name=""/>
        <dsp:cNvSpPr/>
      </dsp:nvSpPr>
      <dsp:spPr>
        <a:xfrm>
          <a:off x="2843646" y="1053569"/>
          <a:ext cx="2226586" cy="191126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600" b="0" kern="1200" dirty="0"/>
            <a:t>Снижение общих энергетических потерь на</a:t>
          </a:r>
          <a:br>
            <a:rPr lang="ru-RU" sz="1600" b="0" kern="1200" dirty="0"/>
          </a:br>
          <a:r>
            <a:rPr lang="ru-RU" sz="1600" b="0" kern="1200" dirty="0"/>
            <a:t>15-20%</a:t>
          </a:r>
          <a:endParaRPr lang="de-DE" sz="1600" b="0" kern="1200" dirty="0"/>
        </a:p>
      </dsp:txBody>
      <dsp:txXfrm>
        <a:off x="3188467" y="1349558"/>
        <a:ext cx="1536944" cy="1319289"/>
      </dsp:txXfrm>
    </dsp:sp>
    <dsp:sp modelId="{89109F1A-9015-4823-8D8D-628A396236A9}">
      <dsp:nvSpPr>
        <dsp:cNvPr id="0" name=""/>
        <dsp:cNvSpPr/>
      </dsp:nvSpPr>
      <dsp:spPr>
        <a:xfrm>
          <a:off x="4359098" y="1092946"/>
          <a:ext cx="259931" cy="2241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E61146-48C6-415F-B753-01F70B635B88}">
      <dsp:nvSpPr>
        <dsp:cNvPr id="0" name=""/>
        <dsp:cNvSpPr/>
      </dsp:nvSpPr>
      <dsp:spPr>
        <a:xfrm>
          <a:off x="4731830" y="0"/>
          <a:ext cx="2226586" cy="19112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C97C73-EA17-4A17-8F0A-C1F35201975E}">
      <dsp:nvSpPr>
        <dsp:cNvPr id="0" name=""/>
        <dsp:cNvSpPr/>
      </dsp:nvSpPr>
      <dsp:spPr>
        <a:xfrm>
          <a:off x="4782836" y="847096"/>
          <a:ext cx="259931" cy="2241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4AFCAB-A342-49DD-89CA-75094341AA5D}">
      <dsp:nvSpPr>
        <dsp:cNvPr id="0" name=""/>
        <dsp:cNvSpPr/>
      </dsp:nvSpPr>
      <dsp:spPr>
        <a:xfrm>
          <a:off x="6629823" y="1050540"/>
          <a:ext cx="2226586" cy="1911267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ts val="600"/>
            </a:spcAft>
            <a:buNone/>
          </a:pPr>
          <a:r>
            <a:rPr lang="ru-RU" sz="1600" b="0" kern="1200" dirty="0"/>
            <a:t>Снижение выбросов твердых частиц и серы (</a:t>
          </a:r>
          <a:r>
            <a:rPr lang="de-DE" sz="1600" b="0" kern="1200" dirty="0"/>
            <a:t>SO</a:t>
          </a:r>
          <a:r>
            <a:rPr lang="ru-RU" sz="1600" b="0" kern="1200" dirty="0"/>
            <a:t>ₓ)</a:t>
          </a:r>
          <a:br>
            <a:rPr lang="ru-RU" sz="1600" b="0" kern="1200" dirty="0"/>
          </a:br>
          <a:r>
            <a:rPr lang="ru-RU" sz="1600" b="0" kern="1200" dirty="0"/>
            <a:t>на 50-90%</a:t>
          </a:r>
          <a:endParaRPr lang="de-DE" sz="1600" b="0" kern="1200" dirty="0"/>
        </a:p>
      </dsp:txBody>
      <dsp:txXfrm>
        <a:off x="6974644" y="1346529"/>
        <a:ext cx="1536944" cy="1319289"/>
      </dsp:txXfrm>
    </dsp:sp>
    <dsp:sp modelId="{88E9EE05-06EF-4052-BB65-6A5DD8FFB7C9}">
      <dsp:nvSpPr>
        <dsp:cNvPr id="0" name=""/>
        <dsp:cNvSpPr/>
      </dsp:nvSpPr>
      <dsp:spPr>
        <a:xfrm>
          <a:off x="8544491" y="1894103"/>
          <a:ext cx="259931" cy="2241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28B65F-89E0-4BCE-9203-5DF73D2F9672}">
      <dsp:nvSpPr>
        <dsp:cNvPr id="0" name=""/>
        <dsp:cNvSpPr/>
      </dsp:nvSpPr>
      <dsp:spPr>
        <a:xfrm>
          <a:off x="8535663" y="2101081"/>
          <a:ext cx="2226586" cy="1911267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5F6FF-0F5C-434F-ABA4-5B0C2576834E}">
      <dsp:nvSpPr>
        <dsp:cNvPr id="0" name=""/>
        <dsp:cNvSpPr/>
      </dsp:nvSpPr>
      <dsp:spPr>
        <a:xfrm>
          <a:off x="8984904" y="2134904"/>
          <a:ext cx="259931" cy="224142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7" tIns="99047" rIns="99047" bIns="99047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7" tIns="99047" rIns="99047" bIns="9904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35" name="Google Shape;13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Регенеративный термический окислитель (РТО) — это устройство контроля загрязнения воздуха, которое уничтожает летучие органические соединения (ЛОС), опасные загрязнители воздуха (ОЗВ) и запахи путем преобразования выбросов в CO2 и H2O с помощью тепла перед их выбросом в атмосферу.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5549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0483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35" name="Google Shape;53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31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</p:spPr>
        <p:txBody>
          <a:bodyPr spcFirstLastPara="1" wrap="square" lIns="99047" tIns="99047" rIns="99047" bIns="99047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  <p:sp>
        <p:nvSpPr>
          <p:cNvPr id="551" name="Google Shape;551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:notes"/>
          <p:cNvSpPr txBox="1">
            <a:spLocks noGrp="1"/>
          </p:cNvSpPr>
          <p:nvPr>
            <p:ph type="body" idx="1"/>
          </p:nvPr>
        </p:nvSpPr>
        <p:spPr>
          <a:xfrm>
            <a:off x="710407" y="4861442"/>
            <a:ext cx="5683250" cy="4605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47" tIns="99047" rIns="99047" bIns="99047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1288" y="768350"/>
            <a:ext cx="6821487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14" tIns="91414" rIns="91414" bIns="91414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241" name="Google Shape;2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7588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>
          <a:extLst>
            <a:ext uri="{FF2B5EF4-FFF2-40B4-BE49-F238E27FC236}">
              <a16:creationId xmlns:a16="http://schemas.microsoft.com/office/drawing/2014/main" id="{51B0C087-24AE-2ACA-0985-56383B13C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:notes">
            <a:extLst>
              <a:ext uri="{FF2B5EF4-FFF2-40B4-BE49-F238E27FC236}">
                <a16:creationId xmlns:a16="http://schemas.microsoft.com/office/drawing/2014/main" id="{BFCB2FA8-15AC-BCCE-B732-B2D2A01C1CE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1" name="Google Shape;201;p6:notes">
            <a:extLst>
              <a:ext uri="{FF2B5EF4-FFF2-40B4-BE49-F238E27FC236}">
                <a16:creationId xmlns:a16="http://schemas.microsoft.com/office/drawing/2014/main" id="{0A1CFF1B-9322-4804-29D2-92D69B956D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733223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99059" rIns="99059" bIns="99059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505" name="Google Shape;50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ru-RU" b="1" dirty="0"/>
              <a:t>Когенерационная установка MWM Flex для биогазовой установки в Нижней Саксонии удостоена звания «Когенерационная установка месяца» в январе 2020 года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81325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606D1-15B1-157F-BFB8-3971A1002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EDF8F7AD-716A-3252-4C42-B53F5D5CC7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32C0E99D-DF67-80CD-197B-EBE784602A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EC753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ru-RU" altLang="de-DE" b="1" dirty="0">
                <a:solidFill>
                  <a:srgbClr val="EC753A"/>
                </a:solidFill>
              </a:rPr>
              <a:t>Энергоэффективность и низкие эксплуатационные расходы</a:t>
            </a:r>
            <a:br>
              <a:rPr lang="ru-RU" altLang="de-DE" b="1" dirty="0"/>
            </a:br>
            <a:r>
              <a:rPr lang="ru-RU" altLang="de-DE" dirty="0"/>
              <a:t>Установки ETW для производства биометана характеризуются минимальными энергозатратами и небольшими эксплуатационными затратами.</a:t>
            </a:r>
          </a:p>
          <a:p>
            <a:pPr marL="285750" marR="0" lvl="0" indent="-285750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EC753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ru-RU" altLang="de-DE" b="1" dirty="0">
                <a:solidFill>
                  <a:srgbClr val="EC753A"/>
                </a:solidFill>
              </a:rPr>
              <a:t>Высокое качество продукта</a:t>
            </a:r>
            <a:br>
              <a:rPr lang="ru-RU" altLang="de-DE" b="1" dirty="0"/>
            </a:br>
            <a:r>
              <a:rPr lang="ru-RU" altLang="de-DE" dirty="0"/>
              <a:t>Технология ETW </a:t>
            </a:r>
            <a:r>
              <a:rPr lang="ru-RU" altLang="de-DE" dirty="0" err="1"/>
              <a:t>SmartCycle</a:t>
            </a:r>
            <a:r>
              <a:rPr lang="ru-RU" altLang="de-DE" dirty="0"/>
              <a:t>® обеспечивает производство биометана с высокой степенью чистоты и стабильной теплотворной способностью.</a:t>
            </a:r>
          </a:p>
          <a:p>
            <a:pPr marL="285750" marR="0" lvl="0" indent="-285750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EC753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ru-RU" altLang="de-DE" b="1" dirty="0">
                <a:solidFill>
                  <a:srgbClr val="EC753A"/>
                </a:solidFill>
              </a:rPr>
              <a:t>Гибкость процесса</a:t>
            </a:r>
            <a:br>
              <a:rPr lang="ru-RU" altLang="de-DE" b="1" dirty="0"/>
            </a:br>
            <a:r>
              <a:rPr lang="ru-RU" altLang="de-DE" dirty="0"/>
              <a:t>Процесс остается эффективным при переработке сырого газа различного объема и состава.</a:t>
            </a:r>
          </a:p>
          <a:p>
            <a:pPr marL="285750" marR="0" lvl="0" indent="-285750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EC753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ru-RU" altLang="de-DE" b="1" dirty="0">
                <a:solidFill>
                  <a:srgbClr val="EC753A"/>
                </a:solidFill>
              </a:rPr>
              <a:t>Нет необходимости в корректировке теплотворной способности</a:t>
            </a:r>
            <a:br>
              <a:rPr lang="ru-RU" altLang="de-DE" b="1" dirty="0"/>
            </a:br>
            <a:r>
              <a:rPr lang="ru-RU" altLang="de-DE" dirty="0"/>
              <a:t>Перед подачей в газовую сеть не требуется дополнительная настройка параметров газа.</a:t>
            </a:r>
          </a:p>
          <a:p>
            <a:pPr marL="285750" marR="0" lvl="0" indent="-285750" defTabSz="914400" rtl="0" eaLnBrk="0" fontAlgn="base" latinLnBrk="0" hangingPunct="0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EC753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ru-RU" altLang="de-DE" b="1" dirty="0">
                <a:solidFill>
                  <a:srgbClr val="EC753A"/>
                </a:solidFill>
              </a:rPr>
              <a:t>Быстрая реализация проектов</a:t>
            </a:r>
            <a:br>
              <a:rPr lang="ru-RU" altLang="de-DE" b="1" dirty="0"/>
            </a:br>
            <a:r>
              <a:rPr lang="ru-RU" altLang="de-DE" dirty="0"/>
              <a:t>Использование типовых модулей позволяет существенно сократить сроки реализации проектов.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58104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BMA 2800 + LCO2</a:t>
            </a:r>
          </a:p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Biogas: 2800 Nm3/h mit 55% CH4 / 45% CO2</a:t>
            </a:r>
          </a:p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Biomethanproduktion: bis zu 1500 Nm3/h mit CH4 &gt; 97%</a:t>
            </a:r>
          </a:p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CO2 Produktion: bis zu 2200 kg/h in Lebensmittelqualität nach EIGA 70/17</a:t>
            </a:r>
          </a:p>
          <a:p>
            <a:pPr algn="l"/>
            <a:r>
              <a:rPr lang="de-DE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CH4 Recovery nahezu 100% / Kein CH4-Schlupf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76881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">
  <p:cSld name="Titelfoli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11"/>
          <p:cNvPicPr preferRelativeResize="0"/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58" r="25858"/>
          <a:stretch/>
        </p:blipFill>
        <p:spPr>
          <a:xfrm>
            <a:off x="10220325" y="0"/>
            <a:ext cx="1971675" cy="6858000"/>
          </a:xfrm>
          <a:prstGeom prst="rect">
            <a:avLst/>
          </a:prstGeom>
          <a:solidFill>
            <a:schemeClr val="dk2">
              <a:alpha val="90588"/>
            </a:schemeClr>
          </a:solidFill>
          <a:ln>
            <a:noFill/>
          </a:ln>
        </p:spPr>
      </p:pic>
      <p:pic>
        <p:nvPicPr>
          <p:cNvPr id="13" name="Google Shape;13;p1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2" r="56742"/>
          <a:stretch/>
        </p:blipFill>
        <p:spPr>
          <a:xfrm>
            <a:off x="0" y="0"/>
            <a:ext cx="197167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11"/>
          <p:cNvSpPr txBox="1"/>
          <p:nvPr/>
        </p:nvSpPr>
        <p:spPr>
          <a:xfrm>
            <a:off x="1724024" y="2505392"/>
            <a:ext cx="8743950" cy="411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None/>
            </a:pPr>
            <a:r>
              <a:rPr lang="de-DE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НАДЕЖНОСТЬ</a:t>
            </a:r>
            <a:r>
              <a:rPr lang="de-DE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· </a:t>
            </a:r>
            <a:r>
              <a:rPr lang="ru-RU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ЭФФЕКТИВНОСТЬ</a:t>
            </a:r>
            <a:r>
              <a:rPr lang="de-DE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· </a:t>
            </a:r>
            <a:r>
              <a:rPr lang="ru-RU" sz="16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ГИБКОСТЬ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3447" y="718924"/>
            <a:ext cx="4585104" cy="139754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Google Shape;16;p11"/>
          <p:cNvCxnSpPr/>
          <p:nvPr/>
        </p:nvCxnSpPr>
        <p:spPr>
          <a:xfrm>
            <a:off x="2621542" y="2526030"/>
            <a:ext cx="6948916" cy="0"/>
          </a:xfrm>
          <a:prstGeom prst="straightConnector1">
            <a:avLst/>
          </a:prstGeom>
          <a:noFill/>
          <a:ln w="25400" cap="flat" cmpd="sng">
            <a:solidFill>
              <a:srgbClr val="B7B7B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7" name="Google Shape;17;p11"/>
          <p:cNvCxnSpPr/>
          <p:nvPr/>
        </p:nvCxnSpPr>
        <p:spPr>
          <a:xfrm>
            <a:off x="7505700" y="4730750"/>
            <a:ext cx="1971675" cy="0"/>
          </a:xfrm>
          <a:prstGeom prst="straightConnector1">
            <a:avLst/>
          </a:prstGeom>
          <a:noFill/>
          <a:ln w="25400" cap="flat" cmpd="sng">
            <a:solidFill>
              <a:srgbClr val="EC753A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8" name="Google Shape;18;p11"/>
          <p:cNvCxnSpPr/>
          <p:nvPr/>
        </p:nvCxnSpPr>
        <p:spPr>
          <a:xfrm>
            <a:off x="2743200" y="4730750"/>
            <a:ext cx="1971675" cy="0"/>
          </a:xfrm>
          <a:prstGeom prst="straightConnector1">
            <a:avLst/>
          </a:prstGeom>
          <a:noFill/>
          <a:ln w="25400" cap="flat" cmpd="sng">
            <a:solidFill>
              <a:srgbClr val="EC753A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" name="Google Shape;19;p11"/>
          <p:cNvSpPr txBox="1"/>
          <p:nvPr/>
        </p:nvSpPr>
        <p:spPr>
          <a:xfrm>
            <a:off x="4048125" y="4581920"/>
            <a:ext cx="4095751" cy="29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</a:pPr>
            <a:r>
              <a:rPr lang="de-DE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Презентация компании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1283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alt mit Überschrift" type="objTx">
  <p:cSld name="Inhalt mit Überschrif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200"/>
              <a:buFont typeface="Lato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3200"/>
              <a:buChar char="•"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33189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ld mit Überschrift" type="picTx">
  <p:cSld name="Bild mit Überschrif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3200"/>
              <a:buFont typeface="Lato"/>
              <a:buNone/>
              <a:defRPr sz="32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1600"/>
              <a:buNone/>
              <a:defRPr sz="16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3466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und vertikaler Text" type="vertTx">
  <p:cSld name="Titel und vertikaler 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4" name="Google Shape;12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636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kaler Titel und Text" type="vertTitleAndTx">
  <p:cSld name="Vertikaler Titel und 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1143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enutzerdefiniertes Layout">
  <p:cSld name="3_Benutzerdefiniertes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>
            <a:spLocks noGrp="1"/>
          </p:cNvSpPr>
          <p:nvPr>
            <p:ph type="title"/>
          </p:nvPr>
        </p:nvSpPr>
        <p:spPr>
          <a:xfrm>
            <a:off x="7437748" y="203995"/>
            <a:ext cx="5271777" cy="795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639"/>
              </a:buClr>
              <a:buSzPts val="4000"/>
              <a:buFont typeface="Lato"/>
              <a:buNone/>
              <a:defRPr b="1">
                <a:solidFill>
                  <a:srgbClr val="EC763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25" name="Google Shape;25;p12"/>
          <p:cNvSpPr>
            <a:spLocks noGrp="1"/>
          </p:cNvSpPr>
          <p:nvPr>
            <p:ph type="pic" idx="2"/>
          </p:nvPr>
        </p:nvSpPr>
        <p:spPr>
          <a:xfrm>
            <a:off x="723900" y="695325"/>
            <a:ext cx="6362700" cy="5286375"/>
          </a:xfrm>
          <a:prstGeom prst="rect">
            <a:avLst/>
          </a:prstGeom>
          <a:noFill/>
          <a:ln>
            <a:noFill/>
          </a:ln>
        </p:spPr>
      </p:sp>
      <p:sp>
        <p:nvSpPr>
          <p:cNvPr id="26" name="Google Shape;26;p12"/>
          <p:cNvSpPr txBox="1">
            <a:spLocks noGrp="1"/>
          </p:cNvSpPr>
          <p:nvPr>
            <p:ph type="body" idx="1"/>
          </p:nvPr>
        </p:nvSpPr>
        <p:spPr>
          <a:xfrm>
            <a:off x="7562850" y="3228975"/>
            <a:ext cx="3971925" cy="2752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C00"/>
              </a:buClr>
              <a:buSzPts val="2800"/>
              <a:buChar char="•"/>
              <a:defRPr>
                <a:solidFill>
                  <a:srgbClr val="FF8C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400"/>
              <a:buChar char="•"/>
              <a:defRPr>
                <a:solidFill>
                  <a:srgbClr val="333333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Char char="•"/>
              <a:defRPr>
                <a:solidFill>
                  <a:srgbClr val="333333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  <a:defRPr>
                <a:solidFill>
                  <a:srgbClr val="333333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Char char="•"/>
              <a:defRPr>
                <a:solidFill>
                  <a:srgbClr val="333333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7" name="Google Shape;27;p12"/>
          <p:cNvCxnSpPr/>
          <p:nvPr/>
        </p:nvCxnSpPr>
        <p:spPr>
          <a:xfrm>
            <a:off x="7953375" y="1011512"/>
            <a:ext cx="432435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08216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r" type="blank">
  <p:cSld name="Le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07652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enutzerdefiniertes Layout">
  <p:cSld name="1_Benutzerdefiniertes Layou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C00"/>
              </a:buClr>
              <a:buSzPts val="4000"/>
              <a:buFont typeface="Lato"/>
              <a:buNone/>
              <a:defRPr>
                <a:solidFill>
                  <a:srgbClr val="FF8C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838199" y="3429000"/>
            <a:ext cx="4638675" cy="262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6715128" y="3429000"/>
            <a:ext cx="4638675" cy="262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62" name="Google Shape;62;p15"/>
          <p:cNvCxnSpPr/>
          <p:nvPr/>
        </p:nvCxnSpPr>
        <p:spPr>
          <a:xfrm>
            <a:off x="6096000" y="1994694"/>
            <a:ext cx="0" cy="4057650"/>
          </a:xfrm>
          <a:prstGeom prst="straightConnector1">
            <a:avLst/>
          </a:prstGeom>
          <a:noFill/>
          <a:ln w="31750" cap="flat" cmpd="sng">
            <a:solidFill>
              <a:srgbClr val="FF8C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3" name="Google Shape;63;p15"/>
          <p:cNvSpPr txBox="1">
            <a:spLocks noGrp="1"/>
          </p:cNvSpPr>
          <p:nvPr>
            <p:ph type="body" idx="3"/>
          </p:nvPr>
        </p:nvSpPr>
        <p:spPr>
          <a:xfrm>
            <a:off x="838200" y="1995488"/>
            <a:ext cx="4638676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body" idx="4"/>
          </p:nvPr>
        </p:nvSpPr>
        <p:spPr>
          <a:xfrm>
            <a:off x="6715127" y="1994694"/>
            <a:ext cx="4638676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753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enutzerdefiniertes Layout">
  <p:cSld name="2_Benutzerdefiniertes Layou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8C00"/>
              </a:buClr>
              <a:buSzPts val="4000"/>
              <a:buFont typeface="Lato"/>
              <a:buNone/>
              <a:defRPr>
                <a:solidFill>
                  <a:srgbClr val="FF8C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1"/>
          </p:nvPr>
        </p:nvSpPr>
        <p:spPr>
          <a:xfrm>
            <a:off x="838200" y="2055813"/>
            <a:ext cx="6943725" cy="3954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2"/>
          </p:nvPr>
        </p:nvSpPr>
        <p:spPr>
          <a:xfrm>
            <a:off x="8153400" y="2046289"/>
            <a:ext cx="3200400" cy="180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C00"/>
              </a:buClr>
              <a:buSzPts val="1800"/>
              <a:buChar char="•"/>
              <a:defRPr sz="1800" b="1">
                <a:solidFill>
                  <a:srgbClr val="FF8C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600"/>
              <a:buChar char="•"/>
              <a:defRPr sz="16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3"/>
          </p:nvPr>
        </p:nvSpPr>
        <p:spPr>
          <a:xfrm>
            <a:off x="8153400" y="4208463"/>
            <a:ext cx="3200400" cy="180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C00"/>
              </a:buClr>
              <a:buSzPts val="1800"/>
              <a:buChar char="•"/>
              <a:defRPr sz="1800" b="1">
                <a:solidFill>
                  <a:srgbClr val="FF8C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600"/>
              <a:buChar char="•"/>
              <a:defRPr sz="16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73" name="Google Shape;73;p16"/>
          <p:cNvCxnSpPr/>
          <p:nvPr/>
        </p:nvCxnSpPr>
        <p:spPr>
          <a:xfrm>
            <a:off x="8153400" y="4033044"/>
            <a:ext cx="3200400" cy="0"/>
          </a:xfrm>
          <a:prstGeom prst="straightConnector1">
            <a:avLst/>
          </a:prstGeom>
          <a:noFill/>
          <a:ln w="31750" cap="flat" cmpd="sng">
            <a:solidFill>
              <a:srgbClr val="FF8C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1839370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chnitts-&#10;überschrift" type="secHead">
  <p:cSld name="Abschnitts-&#10;überschrif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6000"/>
              <a:buFont typeface="Lato"/>
              <a:buNone/>
              <a:defRPr sz="600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8974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wei Inhalte" type="twoObj">
  <p:cSld name="Zwei Inhalt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0132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leich" type="twoTxTwoObj">
  <p:cSld name="Vergleich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181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r Titel" type="titleOnly">
  <p:cSld name="Nur Titel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1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0686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-DE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6728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5" r:id="rId3"/>
    <p:sldLayoutId id="2147483686" r:id="rId4"/>
    <p:sldLayoutId id="2147483687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de/silhouette-atomkraftwerk-akw-1311985/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pixabay.com/de/blitz-gedanke-rot-symbol-gefahr-1015467/" TargetMode="External"/><Relationship Id="rId5" Type="http://schemas.openxmlformats.org/officeDocument/2006/relationships/image" Target="../media/image35.jpeg"/><Relationship Id="rId4" Type="http://schemas.openxmlformats.org/officeDocument/2006/relationships/hyperlink" Target="https://pixabay.com/fr/flamme-torche-chaleur-chaude-296977/" TargetMode="External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hyperlink" Target="https://pixabay.com/fr/flamme-torche-chaleur-chaude-296977/" TargetMode="External"/><Relationship Id="rId17" Type="http://schemas.openxmlformats.org/officeDocument/2006/relationships/image" Target="../media/image44.jpg"/><Relationship Id="rId2" Type="http://schemas.openxmlformats.org/officeDocument/2006/relationships/image" Target="../media/image38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41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43.png"/><Relationship Id="rId10" Type="http://schemas.openxmlformats.org/officeDocument/2006/relationships/image" Target="../media/image40.png"/><Relationship Id="rId4" Type="http://schemas.openxmlformats.org/officeDocument/2006/relationships/diagramLayout" Target="../diagrams/layout1.xml"/><Relationship Id="rId9" Type="http://schemas.openxmlformats.org/officeDocument/2006/relationships/hyperlink" Target="https://pixabay.com/de/blitz-gedanke-rot-symbol-gefahr-1015467/" TargetMode="External"/><Relationship Id="rId14" Type="http://schemas.openxmlformats.org/officeDocument/2006/relationships/hyperlink" Target="https://freesvg.org/barcode-label-vector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JP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domainpictures.net/view-image.php?image=162741&amp;picture=pipeline-junction-valves" TargetMode="External"/><Relationship Id="rId13" Type="http://schemas.openxmlformats.org/officeDocument/2006/relationships/image" Target="../media/image66.png"/><Relationship Id="rId18" Type="http://schemas.openxmlformats.org/officeDocument/2006/relationships/hyperlink" Target="https://pxhere.com/en/photo/869481" TargetMode="External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12" Type="http://schemas.openxmlformats.org/officeDocument/2006/relationships/hyperlink" Target="https://pixabay.com/de/blitz-gedanke-rot-symbol-gefahr-1015467/" TargetMode="External"/><Relationship Id="rId17" Type="http://schemas.openxmlformats.org/officeDocument/2006/relationships/image" Target="../media/image69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11" Type="http://schemas.openxmlformats.org/officeDocument/2006/relationships/image" Target="../media/image35.jpeg"/><Relationship Id="rId5" Type="http://schemas.openxmlformats.org/officeDocument/2006/relationships/image" Target="../media/image63.jpeg"/><Relationship Id="rId15" Type="http://schemas.openxmlformats.org/officeDocument/2006/relationships/image" Target="../media/image67.png"/><Relationship Id="rId10" Type="http://schemas.openxmlformats.org/officeDocument/2006/relationships/hyperlink" Target="https://pixabay.com/fr/flamme-torche-chaleur-chaude-296977/" TargetMode="External"/><Relationship Id="rId4" Type="http://schemas.openxmlformats.org/officeDocument/2006/relationships/image" Target="../media/image62.jpeg"/><Relationship Id="rId9" Type="http://schemas.openxmlformats.org/officeDocument/2006/relationships/image" Target="../media/image34.png"/><Relationship Id="rId14" Type="http://schemas.openxmlformats.org/officeDocument/2006/relationships/hyperlink" Target="https://pixabay.com/de/gas-tankstelle-benzin-zapfs%C3%A4ule-99075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jpeg"/><Relationship Id="rId7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ihandform: Form 9">
            <a:extLst>
              <a:ext uri="{FF2B5EF4-FFF2-40B4-BE49-F238E27FC236}">
                <a16:creationId xmlns:a16="http://schemas.microsoft.com/office/drawing/2014/main" id="{0EF504BD-0AB6-4655-9E6B-B9B3A07F0E8E}"/>
              </a:ext>
            </a:extLst>
          </p:cNvPr>
          <p:cNvSpPr/>
          <p:nvPr/>
        </p:nvSpPr>
        <p:spPr>
          <a:xfrm>
            <a:off x="3378446" y="928080"/>
            <a:ext cx="8432181" cy="1722176"/>
          </a:xfrm>
          <a:custGeom>
            <a:avLst/>
            <a:gdLst>
              <a:gd name="connsiteX0" fmla="*/ 0 w 8130564"/>
              <a:gd name="connsiteY0" fmla="*/ 0 h 1722174"/>
              <a:gd name="connsiteX1" fmla="*/ 7269477 w 8130564"/>
              <a:gd name="connsiteY1" fmla="*/ 0 h 1722174"/>
              <a:gd name="connsiteX2" fmla="*/ 8130564 w 8130564"/>
              <a:gd name="connsiteY2" fmla="*/ 861087 h 1722174"/>
              <a:gd name="connsiteX3" fmla="*/ 7269477 w 8130564"/>
              <a:gd name="connsiteY3" fmla="*/ 1722174 h 1722174"/>
              <a:gd name="connsiteX4" fmla="*/ 0 w 8130564"/>
              <a:gd name="connsiteY4" fmla="*/ 1722174 h 1722174"/>
              <a:gd name="connsiteX5" fmla="*/ 0 w 8130564"/>
              <a:gd name="connsiteY5" fmla="*/ 0 h 1722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564" h="1722174">
                <a:moveTo>
                  <a:pt x="8130564" y="1722173"/>
                </a:moveTo>
                <a:lnTo>
                  <a:pt x="861087" y="1722173"/>
                </a:lnTo>
                <a:lnTo>
                  <a:pt x="0" y="861087"/>
                </a:lnTo>
                <a:lnTo>
                  <a:pt x="861087" y="1"/>
                </a:lnTo>
                <a:lnTo>
                  <a:pt x="8130564" y="1"/>
                </a:lnTo>
                <a:lnTo>
                  <a:pt x="8130564" y="1722173"/>
                </a:lnTo>
                <a:close/>
              </a:path>
            </a:pathLst>
          </a:custGeom>
          <a:solidFill>
            <a:srgbClr val="EC753A"/>
          </a:solidFill>
          <a:ln w="19050">
            <a:solidFill>
              <a:schemeClr val="bg1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960420" tIns="76201" rIns="142240" bIns="76201" numCol="1" spcCol="1270" anchor="ctr" anchorCtr="0">
            <a:no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rPr lang="ru-RU" sz="2000" b="1" kern="1200" dirty="0">
                <a:solidFill>
                  <a:schemeClr val="tx1"/>
                </a:solidFill>
                <a:latin typeface="Arial" panose="020B0604020202020204" pitchFamily="34" charset="0"/>
              </a:rPr>
              <a:t>Когенерационные газопоршневые установки</a:t>
            </a:r>
            <a:endParaRPr lang="de-DE" sz="2000" b="1" i="0" u="none" strike="noStrike" kern="1200" cap="none" dirty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rPr lang="ru-RU" sz="1600" b="0" i="0" u="none" strike="noStrike" kern="1200" cap="none" dirty="0">
                <a:latin typeface="+mj-lt"/>
                <a:cs typeface="Arial"/>
                <a:sym typeface="Arial"/>
              </a:rPr>
              <a:t>Электрическая и тепловая мощность</a:t>
            </a:r>
            <a:r>
              <a:rPr lang="de-DE" sz="1600" b="0" i="0" u="none" strike="noStrike" kern="1200" cap="none" dirty="0">
                <a:latin typeface="+mj-lt"/>
                <a:cs typeface="Arial"/>
                <a:sym typeface="Arial"/>
              </a:rPr>
              <a:t> </a:t>
            </a:r>
            <a:r>
              <a:rPr lang="de-DE" sz="1600" b="0" i="0" u="none" strike="noStrike" kern="1200" cap="none" dirty="0">
                <a:latin typeface="+mj-lt"/>
                <a:ea typeface="Arial"/>
                <a:cs typeface="Arial"/>
                <a:sym typeface="Arial"/>
              </a:rPr>
              <a:t>400 – 4500 </a:t>
            </a:r>
            <a:r>
              <a:rPr lang="ru-RU" sz="1600" b="0" i="0" u="none" strike="noStrike" kern="1200" cap="none" dirty="0">
                <a:latin typeface="+mj-lt"/>
                <a:ea typeface="Arial"/>
                <a:cs typeface="Arial"/>
                <a:sym typeface="Arial"/>
              </a:rPr>
              <a:t>кВт</a:t>
            </a:r>
            <a:endParaRPr lang="de-DE" sz="1600" b="0" i="0" u="none" strike="noStrike" kern="1200" cap="none" dirty="0">
              <a:latin typeface="+mj-lt"/>
              <a:ea typeface="Arial"/>
              <a:cs typeface="Arial"/>
              <a:sym typeface="Arial"/>
            </a:endParaRPr>
          </a:p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rPr lang="ru-RU" sz="1600" kern="1200" dirty="0">
                <a:latin typeface="Arial" panose="020B0604020202020204" pitchFamily="34" charset="0"/>
                <a:cs typeface="Arial" charset="0"/>
              </a:rPr>
              <a:t>Напряжением</a:t>
            </a:r>
            <a:r>
              <a:rPr lang="de-DE" sz="1600" b="0" i="0" u="none" strike="noStrike" kern="1200" cap="none" dirty="0">
                <a:latin typeface="+mj-lt"/>
                <a:ea typeface="Arial"/>
                <a:cs typeface="Arial"/>
                <a:sym typeface="Arial"/>
              </a:rPr>
              <a:t>: 0,4 - 11,0 </a:t>
            </a:r>
            <a:r>
              <a:rPr lang="ru-RU" sz="1600" b="0" i="0" u="none" strike="noStrike" kern="1200" cap="none" dirty="0">
                <a:latin typeface="+mj-lt"/>
                <a:ea typeface="Arial"/>
                <a:cs typeface="Arial"/>
                <a:sym typeface="Arial"/>
              </a:rPr>
              <a:t>кВ</a:t>
            </a:r>
            <a:endParaRPr lang="de-DE" sz="1600" kern="1200" dirty="0">
              <a:latin typeface="+mj-lt"/>
            </a:endParaRPr>
          </a:p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rPr lang="ru-RU" sz="1600" kern="1200" dirty="0">
                <a:latin typeface="Arial" panose="020B0604020202020204" pitchFamily="34" charset="0"/>
              </a:rPr>
              <a:t>Природный газ / биогаз / специальные газы</a:t>
            </a:r>
          </a:p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rPr lang="ru-RU" sz="1600" kern="1200" dirty="0">
                <a:latin typeface="Arial" panose="020B0604020202020204" pitchFamily="34" charset="0"/>
                <a:cs typeface="Arial" charset="0"/>
              </a:rPr>
              <a:t>Индивидуальные инженерные решения</a:t>
            </a:r>
            <a:endParaRPr lang="de-DE" sz="1600" kern="1200" dirty="0">
              <a:latin typeface="+mj-lt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0E476B7C-5CFA-4BF8-B4E1-87BF79CE7BFE}"/>
              </a:ext>
            </a:extLst>
          </p:cNvPr>
          <p:cNvSpPr>
            <a:spLocks noChangeAspect="1"/>
          </p:cNvSpPr>
          <p:nvPr/>
        </p:nvSpPr>
        <p:spPr>
          <a:xfrm>
            <a:off x="138446" y="928080"/>
            <a:ext cx="3240000" cy="324000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51" t="-4660" r="-8049" b="4660"/>
            </a:stretch>
          </a:blipFill>
          <a:ln>
            <a:solidFill>
              <a:srgbClr val="EC753A"/>
            </a:solidFill>
          </a:ln>
        </p:spPr>
        <p:style>
          <a:lnRef idx="3">
            <a:scrgbClr r="0" g="0" b="0"/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ihandform: Form 4">
            <a:extLst>
              <a:ext uri="{FF2B5EF4-FFF2-40B4-BE49-F238E27FC236}">
                <a16:creationId xmlns:a16="http://schemas.microsoft.com/office/drawing/2014/main" id="{48B464F6-AB17-4BC3-B173-4BDAFF2F8AE6}"/>
              </a:ext>
            </a:extLst>
          </p:cNvPr>
          <p:cNvSpPr/>
          <p:nvPr/>
        </p:nvSpPr>
        <p:spPr>
          <a:xfrm>
            <a:off x="5314949" y="2958117"/>
            <a:ext cx="6495677" cy="1649340"/>
          </a:xfrm>
          <a:custGeom>
            <a:avLst/>
            <a:gdLst>
              <a:gd name="connsiteX0" fmla="*/ 0 w 6045248"/>
              <a:gd name="connsiteY0" fmla="*/ 0 h 1391602"/>
              <a:gd name="connsiteX1" fmla="*/ 5349447 w 6045248"/>
              <a:gd name="connsiteY1" fmla="*/ 0 h 1391602"/>
              <a:gd name="connsiteX2" fmla="*/ 6045248 w 6045248"/>
              <a:gd name="connsiteY2" fmla="*/ 695801 h 1391602"/>
              <a:gd name="connsiteX3" fmla="*/ 5349447 w 6045248"/>
              <a:gd name="connsiteY3" fmla="*/ 1391602 h 1391602"/>
              <a:gd name="connsiteX4" fmla="*/ 0 w 6045248"/>
              <a:gd name="connsiteY4" fmla="*/ 1391602 h 1391602"/>
              <a:gd name="connsiteX5" fmla="*/ 0 w 6045248"/>
              <a:gd name="connsiteY5" fmla="*/ 0 h 139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5248" h="1391602">
                <a:moveTo>
                  <a:pt x="6045248" y="1391601"/>
                </a:moveTo>
                <a:lnTo>
                  <a:pt x="695801" y="1391601"/>
                </a:lnTo>
                <a:lnTo>
                  <a:pt x="0" y="695801"/>
                </a:lnTo>
                <a:lnTo>
                  <a:pt x="695801" y="1"/>
                </a:lnTo>
                <a:lnTo>
                  <a:pt x="6045248" y="1"/>
                </a:lnTo>
                <a:lnTo>
                  <a:pt x="6045248" y="1391601"/>
                </a:lnTo>
                <a:close/>
              </a:path>
            </a:pathLst>
          </a:custGeom>
          <a:solidFill>
            <a:srgbClr val="EC753A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  <p:txBody>
          <a:bodyPr spcFirstLastPara="0" vert="horz" wrap="square" lIns="743941" tIns="53341" rIns="99568" bIns="53341" numCol="1" spcCol="1270" anchor="ctr" anchorCtr="0">
            <a:noAutofit/>
          </a:bodyPr>
          <a:lstStyle/>
          <a:p>
            <a:pPr marL="179388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rPr lang="ru-RU" sz="2000" b="1" kern="1200" dirty="0">
                <a:solidFill>
                  <a:schemeClr val="tx1"/>
                </a:solidFill>
                <a:latin typeface="Arial" panose="020B0604020202020204" pitchFamily="34" charset="0"/>
              </a:rPr>
              <a:t>Парогенераторные установки</a:t>
            </a:r>
          </a:p>
          <a:p>
            <a:pPr marL="179388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rPr lang="ru-RU" sz="1600" kern="1200" dirty="0">
                <a:latin typeface="Arial" panose="020B0604020202020204" pitchFamily="34" charset="0"/>
              </a:rPr>
              <a:t>Котлы-утилизаторы</a:t>
            </a:r>
            <a:r>
              <a:rPr lang="de-DE" sz="1600" b="0" i="0" u="none" strike="noStrike" kern="1200" cap="none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, </a:t>
            </a:r>
            <a:r>
              <a:rPr lang="ru-RU" sz="1600" kern="1200" dirty="0">
                <a:latin typeface="Arial" panose="020B0604020202020204" pitchFamily="34" charset="0"/>
              </a:rPr>
              <a:t>гибридные паровые котлы + горелка</a:t>
            </a:r>
            <a:endParaRPr lang="de-DE" sz="1600" b="0" i="0" u="none" strike="noStrike" kern="1200" cap="none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179388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rPr lang="ru-RU" sz="1600" kern="1200" dirty="0">
                <a:latin typeface="Arial" panose="020B0604020202020204" pitchFamily="34" charset="0"/>
              </a:rPr>
              <a:t>Весь спектр давлений и температур</a:t>
            </a:r>
            <a:endParaRPr lang="de-DE" sz="1600" b="1" i="0" u="none" strike="noStrike" kern="1200" cap="none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B946657A-9C52-4F49-B5E8-DB5078945D68}"/>
              </a:ext>
            </a:extLst>
          </p:cNvPr>
          <p:cNvSpPr>
            <a:spLocks noChangeAspect="1"/>
          </p:cNvSpPr>
          <p:nvPr/>
        </p:nvSpPr>
        <p:spPr>
          <a:xfrm>
            <a:off x="3233848" y="2883597"/>
            <a:ext cx="1874906" cy="1800000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9437" t="-18421" r="-20886" b="-24707"/>
            </a:stretch>
          </a:blip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837A8391-C6F6-431A-A86A-99A1A65D7DE7}"/>
              </a:ext>
            </a:extLst>
          </p:cNvPr>
          <p:cNvSpPr>
            <a:spLocks noChangeAspect="1"/>
          </p:cNvSpPr>
          <p:nvPr/>
        </p:nvSpPr>
        <p:spPr>
          <a:xfrm>
            <a:off x="3233848" y="4834840"/>
            <a:ext cx="1874906" cy="1800000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18" t="-33512" r="-27864" b="-27528"/>
            </a:stretch>
          </a:blipFill>
          <a:ln w="38100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Google Shape;151;p3">
            <a:extLst>
              <a:ext uri="{FF2B5EF4-FFF2-40B4-BE49-F238E27FC236}">
                <a16:creationId xmlns:a16="http://schemas.microsoft.com/office/drawing/2014/main" id="{15B240B6-8779-C125-570F-3E0D87A8186A}"/>
              </a:ext>
            </a:extLst>
          </p:cNvPr>
          <p:cNvSpPr txBox="1">
            <a:spLocks/>
          </p:cNvSpPr>
          <p:nvPr/>
        </p:nvSpPr>
        <p:spPr>
          <a:xfrm>
            <a:off x="0" y="135654"/>
            <a:ext cx="619148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639"/>
              </a:buClr>
              <a:buSzPts val="4000"/>
              <a:buFont typeface="Lato"/>
              <a:buNone/>
              <a:defRPr sz="4000" b="1" i="0" u="none" strike="noStrike" cap="none">
                <a:solidFill>
                  <a:srgbClr val="EC763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sz="3200" dirty="0">
                <a:latin typeface="Arial" panose="020B0604020202020204" pitchFamily="34" charset="0"/>
              </a:rPr>
              <a:t>Теплоэлектроцентраль</a:t>
            </a:r>
            <a:r>
              <a:rPr lang="ru-RU" sz="3200" b="1" i="0" dirty="0">
                <a:effectLst/>
                <a:latin typeface="Arial" panose="020B0604020202020204" pitchFamily="34" charset="0"/>
              </a:rPr>
              <a:t> (ТЭЦ)</a:t>
            </a:r>
            <a:endParaRPr lang="de-DE" sz="3200" dirty="0">
              <a:solidFill>
                <a:srgbClr val="EC7539"/>
              </a:solidFill>
            </a:endParaRPr>
          </a:p>
        </p:txBody>
      </p:sp>
      <p:cxnSp>
        <p:nvCxnSpPr>
          <p:cNvPr id="3" name="Google Shape;35;p13">
            <a:extLst>
              <a:ext uri="{FF2B5EF4-FFF2-40B4-BE49-F238E27FC236}">
                <a16:creationId xmlns:a16="http://schemas.microsoft.com/office/drawing/2014/main" id="{0B222CF4-12C2-FB32-D1AC-3D7247B7DE49}"/>
              </a:ext>
            </a:extLst>
          </p:cNvPr>
          <p:cNvCxnSpPr>
            <a:cxnSpLocks/>
          </p:cNvCxnSpPr>
          <p:nvPr/>
        </p:nvCxnSpPr>
        <p:spPr>
          <a:xfrm>
            <a:off x="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537632F8-BAE4-421C-B7E5-0634EB1A9501}"/>
              </a:ext>
            </a:extLst>
          </p:cNvPr>
          <p:cNvSpPr/>
          <p:nvPr/>
        </p:nvSpPr>
        <p:spPr>
          <a:xfrm>
            <a:off x="5339029" y="4910170"/>
            <a:ext cx="6495677" cy="1649340"/>
          </a:xfrm>
          <a:custGeom>
            <a:avLst/>
            <a:gdLst>
              <a:gd name="connsiteX0" fmla="*/ 0 w 6045248"/>
              <a:gd name="connsiteY0" fmla="*/ 0 h 1391602"/>
              <a:gd name="connsiteX1" fmla="*/ 5349447 w 6045248"/>
              <a:gd name="connsiteY1" fmla="*/ 0 h 1391602"/>
              <a:gd name="connsiteX2" fmla="*/ 6045248 w 6045248"/>
              <a:gd name="connsiteY2" fmla="*/ 695801 h 1391602"/>
              <a:gd name="connsiteX3" fmla="*/ 5349447 w 6045248"/>
              <a:gd name="connsiteY3" fmla="*/ 1391602 h 1391602"/>
              <a:gd name="connsiteX4" fmla="*/ 0 w 6045248"/>
              <a:gd name="connsiteY4" fmla="*/ 1391602 h 1391602"/>
              <a:gd name="connsiteX5" fmla="*/ 0 w 6045248"/>
              <a:gd name="connsiteY5" fmla="*/ 0 h 139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45248" h="1391602">
                <a:moveTo>
                  <a:pt x="6045248" y="1391601"/>
                </a:moveTo>
                <a:lnTo>
                  <a:pt x="695801" y="1391601"/>
                </a:lnTo>
                <a:lnTo>
                  <a:pt x="0" y="695801"/>
                </a:lnTo>
                <a:lnTo>
                  <a:pt x="695801" y="1"/>
                </a:lnTo>
                <a:lnTo>
                  <a:pt x="6045248" y="1"/>
                </a:lnTo>
                <a:lnTo>
                  <a:pt x="6045248" y="1391601"/>
                </a:lnTo>
                <a:close/>
              </a:path>
            </a:pathLst>
          </a:custGeom>
          <a:solidFill>
            <a:srgbClr val="EC753A"/>
          </a:solidFill>
          <a:ln w="19050" cap="flat" cmpd="sng" algn="ctr">
            <a:solidFill>
              <a:schemeClr val="bg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rgbClr r="0" g="0" b="0"/>
          </a:lnRef>
          <a:fillRef idx="1">
            <a:scrgbClr r="0" g="0" b="0"/>
          </a:fillRef>
          <a:effectRef idx="1">
            <a:scrgbClr r="0" g="0" b="0"/>
          </a:effectRef>
          <a:fontRef idx="minor">
            <a:schemeClr val="lt1"/>
          </a:fontRef>
        </p:style>
        <p:txBody>
          <a:bodyPr spcFirstLastPara="0" vert="horz" wrap="square" lIns="743941" tIns="53341" rIns="99568" bIns="53341" numCol="1" spcCol="1270" anchor="ctr" anchorCtr="0">
            <a:noAutofit/>
          </a:bodyPr>
          <a:lstStyle/>
          <a:p>
            <a:pPr marL="179388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rPr lang="ru-RU" sz="2000" b="1" kern="1200" dirty="0">
                <a:solidFill>
                  <a:schemeClr val="tx1"/>
                </a:solidFill>
                <a:latin typeface="Arial" panose="020B0604020202020204" pitchFamily="34" charset="0"/>
              </a:rPr>
              <a:t>Модульные станции для подготовки исходного газа</a:t>
            </a:r>
          </a:p>
          <a:p>
            <a:pPr marL="179388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rPr lang="ru-RU" sz="1600" b="0" i="0" u="none" strike="noStrike" kern="1200" cap="none" dirty="0">
                <a:solidFill>
                  <a:srgbClr val="FFFFFF"/>
                </a:solidFill>
                <a:latin typeface="Arial"/>
                <a:cs typeface="Arial"/>
              </a:rPr>
              <a:t>Фильтрация для отделения </a:t>
            </a:r>
            <a:r>
              <a:rPr lang="de-DE" sz="1600" b="0" i="0" u="none" strike="noStrike" kern="1200" cap="none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H</a:t>
            </a:r>
            <a:r>
              <a:rPr lang="de-DE" sz="1600" b="0" i="0" u="none" strike="noStrike" kern="1200" cap="none" baseline="-25000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2</a:t>
            </a:r>
            <a:r>
              <a:rPr lang="de-DE" sz="1600" b="0" i="0" u="none" strike="noStrike" kern="1200" cap="none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S </a:t>
            </a:r>
            <a:r>
              <a:rPr lang="ru-RU" sz="1600" b="0" i="0" u="none" strike="noStrike" kern="1200" cap="none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и</a:t>
            </a:r>
            <a:r>
              <a:rPr lang="de-DE" sz="1600" b="0" i="0" u="none" strike="noStrike" kern="1200" cap="none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 SI</a:t>
            </a:r>
          </a:p>
          <a:p>
            <a:pPr marL="179388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rPr lang="ru-RU" sz="1600" b="0" i="0" u="none" strike="noStrike" kern="1200" cap="none" dirty="0">
                <a:solidFill>
                  <a:srgbClr val="FFFFFF"/>
                </a:solidFill>
                <a:latin typeface="Arial"/>
                <a:ea typeface="+mn-ea"/>
                <a:cs typeface="Arial"/>
              </a:rPr>
              <a:t>Активное охлаждение для конденсации воды в газе</a:t>
            </a:r>
          </a:p>
          <a:p>
            <a:pPr marL="179388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0000"/>
              </a:buClr>
              <a:buSzPts val="1400"/>
              <a:buFont typeface="Noto Sans Symbols"/>
              <a:buNone/>
            </a:pPr>
            <a:r>
              <a:rPr lang="ru-RU" sz="1600" b="0" i="0" u="none" strike="noStrike" kern="1200" cap="none" dirty="0">
                <a:solidFill>
                  <a:srgbClr val="FFFFFF"/>
                </a:solidFill>
                <a:latin typeface="Arial"/>
                <a:ea typeface="Arial"/>
                <a:cs typeface="Arial"/>
              </a:rPr>
              <a:t>Аварийная факельная система</a:t>
            </a:r>
            <a:endParaRPr lang="de-DE" sz="1600" b="0" i="0" u="none" strike="noStrike" kern="1200" cap="none" dirty="0">
              <a:solidFill>
                <a:srgbClr val="FFFFFF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51;p3">
            <a:extLst>
              <a:ext uri="{FF2B5EF4-FFF2-40B4-BE49-F238E27FC236}">
                <a16:creationId xmlns:a16="http://schemas.microsoft.com/office/drawing/2014/main" id="{EBA0CE80-7874-5D34-C0F8-9438CB8E2503}"/>
              </a:ext>
            </a:extLst>
          </p:cNvPr>
          <p:cNvSpPr txBox="1">
            <a:spLocks/>
          </p:cNvSpPr>
          <p:nvPr/>
        </p:nvSpPr>
        <p:spPr>
          <a:xfrm>
            <a:off x="1692876" y="135654"/>
            <a:ext cx="10499124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639"/>
              </a:buClr>
              <a:buSzPts val="4000"/>
              <a:buFont typeface="Lato"/>
              <a:buNone/>
              <a:defRPr sz="4000" b="1" i="0" u="none" strike="noStrike" cap="none">
                <a:solidFill>
                  <a:srgbClr val="EC763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ru-RU" sz="3200" dirty="0"/>
              <a:t>Сравнение производства электроэнергии и тепла</a:t>
            </a:r>
            <a:endParaRPr lang="de-DE" sz="3200" dirty="0"/>
          </a:p>
        </p:txBody>
      </p:sp>
      <p:cxnSp>
        <p:nvCxnSpPr>
          <p:cNvPr id="4" name="Google Shape;35;p13">
            <a:extLst>
              <a:ext uri="{FF2B5EF4-FFF2-40B4-BE49-F238E27FC236}">
                <a16:creationId xmlns:a16="http://schemas.microsoft.com/office/drawing/2014/main" id="{3369960A-FCD8-BAC7-D02B-446450003948}"/>
              </a:ext>
            </a:extLst>
          </p:cNvPr>
          <p:cNvCxnSpPr>
            <a:cxnSpLocks/>
          </p:cNvCxnSpPr>
          <p:nvPr/>
        </p:nvCxnSpPr>
        <p:spPr>
          <a:xfrm>
            <a:off x="679200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E25B2E80-63ED-3AF5-E8C3-19EB12C7554C}"/>
              </a:ext>
            </a:extLst>
          </p:cNvPr>
          <p:cNvGrpSpPr/>
          <p:nvPr/>
        </p:nvGrpSpPr>
        <p:grpSpPr>
          <a:xfrm>
            <a:off x="1322173" y="1107392"/>
            <a:ext cx="9144000" cy="2287798"/>
            <a:chOff x="1322173" y="1107392"/>
            <a:chExt cx="9144000" cy="2287798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79E5D267-5ED5-31E5-2E6C-49114A18A0E9}"/>
                </a:ext>
              </a:extLst>
            </p:cNvPr>
            <p:cNvSpPr/>
            <p:nvPr/>
          </p:nvSpPr>
          <p:spPr>
            <a:xfrm>
              <a:off x="1322173" y="1107392"/>
              <a:ext cx="9144000" cy="387773"/>
            </a:xfrm>
            <a:prstGeom prst="rect">
              <a:avLst/>
            </a:prstGeom>
            <a:noFill/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>
                  <a:solidFill>
                    <a:srgbClr val="EC753A"/>
                  </a:solidFill>
                </a:rPr>
                <a:t>Когенерация </a:t>
              </a:r>
              <a:r>
                <a:rPr lang="de-DE" b="1" dirty="0">
                  <a:solidFill>
                    <a:srgbClr val="EC753A"/>
                  </a:solidFill>
                </a:rPr>
                <a:t>|</a:t>
              </a:r>
              <a:r>
                <a:rPr lang="ru-RU" b="1" dirty="0">
                  <a:solidFill>
                    <a:srgbClr val="EC753A"/>
                  </a:solidFill>
                </a:rPr>
                <a:t> Теплоэлектроцентраль (ТЭЦ)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243BF15C-481B-1A1D-9573-CD43FA1556E2}"/>
                </a:ext>
              </a:extLst>
            </p:cNvPr>
            <p:cNvSpPr/>
            <p:nvPr/>
          </p:nvSpPr>
          <p:spPr>
            <a:xfrm>
              <a:off x="1507524" y="1919572"/>
              <a:ext cx="1440000" cy="1440000"/>
            </a:xfrm>
            <a:prstGeom prst="rect">
              <a:avLst/>
            </a:prstGeom>
            <a:noFill/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dirty="0">
                  <a:solidFill>
                    <a:srgbClr val="EC753A"/>
                  </a:solidFill>
                </a:rPr>
                <a:t>100%</a:t>
              </a:r>
            </a:p>
            <a:p>
              <a:pPr algn="ctr"/>
              <a:r>
                <a:rPr lang="ru-RU" sz="1800" b="1" dirty="0">
                  <a:solidFill>
                    <a:srgbClr val="EC753A"/>
                  </a:solidFill>
                </a:rPr>
                <a:t>Топливо</a:t>
              </a:r>
              <a:endParaRPr lang="de-DE" sz="1800" b="1" dirty="0">
                <a:solidFill>
                  <a:srgbClr val="EC753A"/>
                </a:solidFill>
              </a:endParaRPr>
            </a:p>
          </p:txBody>
        </p:sp>
        <p:sp>
          <p:nvSpPr>
            <p:cNvPr id="15" name="Pfeil: nach rechts 14">
              <a:extLst>
                <a:ext uri="{FF2B5EF4-FFF2-40B4-BE49-F238E27FC236}">
                  <a16:creationId xmlns:a16="http://schemas.microsoft.com/office/drawing/2014/main" id="{180F6183-4340-61C7-1391-3A19AF66EE5E}"/>
                </a:ext>
              </a:extLst>
            </p:cNvPr>
            <p:cNvSpPr/>
            <p:nvPr/>
          </p:nvSpPr>
          <p:spPr>
            <a:xfrm>
              <a:off x="3212757" y="2349452"/>
              <a:ext cx="617838" cy="580240"/>
            </a:xfrm>
            <a:prstGeom prst="rightArrow">
              <a:avLst>
                <a:gd name="adj1" fmla="val 72974"/>
                <a:gd name="adj2" fmla="val 51482"/>
              </a:avLst>
            </a:prstGeom>
            <a:noFill/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4C72992-6F5F-E622-A28E-B871627C9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7030" b="8467"/>
            <a:stretch/>
          </p:blipFill>
          <p:spPr>
            <a:xfrm>
              <a:off x="4075824" y="1893716"/>
              <a:ext cx="1776823" cy="1501474"/>
            </a:xfrm>
            <a:prstGeom prst="rect">
              <a:avLst/>
            </a:prstGeom>
          </p:spPr>
        </p:pic>
        <p:sp>
          <p:nvSpPr>
            <p:cNvPr id="25" name="Pfeil: nach rechts 24">
              <a:extLst>
                <a:ext uri="{FF2B5EF4-FFF2-40B4-BE49-F238E27FC236}">
                  <a16:creationId xmlns:a16="http://schemas.microsoft.com/office/drawing/2014/main" id="{CA82D4CD-DF82-6BAA-23EC-192EDC3D54F1}"/>
                </a:ext>
              </a:extLst>
            </p:cNvPr>
            <p:cNvSpPr/>
            <p:nvPr/>
          </p:nvSpPr>
          <p:spPr>
            <a:xfrm rot="16200000">
              <a:off x="4704575" y="1649901"/>
              <a:ext cx="343837" cy="252000"/>
            </a:xfrm>
            <a:prstGeom prst="rightArrow">
              <a:avLst>
                <a:gd name="adj1" fmla="val 72974"/>
                <a:gd name="adj2" fmla="val 51482"/>
              </a:avLst>
            </a:prstGeom>
            <a:solidFill>
              <a:srgbClr val="FF8585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>
              <a:extLst>
                <a:ext uri="{FF2B5EF4-FFF2-40B4-BE49-F238E27FC236}">
                  <a16:creationId xmlns:a16="http://schemas.microsoft.com/office/drawing/2014/main" id="{4C2D441F-4CAE-A707-C70C-99F9D089588F}"/>
                </a:ext>
              </a:extLst>
            </p:cNvPr>
            <p:cNvSpPr/>
            <p:nvPr/>
          </p:nvSpPr>
          <p:spPr>
            <a:xfrm>
              <a:off x="3542591" y="1677015"/>
              <a:ext cx="1101787" cy="221896"/>
            </a:xfrm>
            <a:prstGeom prst="rect">
              <a:avLst/>
            </a:prstGeom>
            <a:noFill/>
            <a:ln w="25400"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rgbClr val="CC0000"/>
                  </a:solidFill>
                </a:rPr>
                <a:t>13</a:t>
              </a:r>
              <a:r>
                <a:rPr lang="de-DE" sz="1200" b="1" dirty="0">
                  <a:solidFill>
                    <a:srgbClr val="CC0000"/>
                  </a:solidFill>
                </a:rPr>
                <a:t>% </a:t>
              </a:r>
              <a:r>
                <a:rPr lang="ru-RU" sz="1200" b="1" dirty="0">
                  <a:solidFill>
                    <a:srgbClr val="CC0000"/>
                  </a:solidFill>
                </a:rPr>
                <a:t>Потери</a:t>
              </a:r>
            </a:p>
          </p:txBody>
        </p:sp>
        <p:sp>
          <p:nvSpPr>
            <p:cNvPr id="27" name="Pfeil: nach rechts 26">
              <a:extLst>
                <a:ext uri="{FF2B5EF4-FFF2-40B4-BE49-F238E27FC236}">
                  <a16:creationId xmlns:a16="http://schemas.microsoft.com/office/drawing/2014/main" id="{04E4846D-EE8D-0EA9-03FD-B35D0BD81A43}"/>
                </a:ext>
              </a:extLst>
            </p:cNvPr>
            <p:cNvSpPr/>
            <p:nvPr/>
          </p:nvSpPr>
          <p:spPr>
            <a:xfrm>
              <a:off x="5978741" y="2773146"/>
              <a:ext cx="2527326" cy="580240"/>
            </a:xfrm>
            <a:prstGeom prst="rightArrow">
              <a:avLst>
                <a:gd name="adj1" fmla="val 72974"/>
                <a:gd name="adj2" fmla="val 51482"/>
              </a:avLst>
            </a:prstGeom>
            <a:solidFill>
              <a:srgbClr val="FF8585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43% Тепло</a:t>
              </a:r>
              <a:endParaRPr lang="de-DE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Pfeil: nach rechts 27">
              <a:extLst>
                <a:ext uri="{FF2B5EF4-FFF2-40B4-BE49-F238E27FC236}">
                  <a16:creationId xmlns:a16="http://schemas.microsoft.com/office/drawing/2014/main" id="{631D6389-E077-2333-A5C0-BC727F003803}"/>
                </a:ext>
              </a:extLst>
            </p:cNvPr>
            <p:cNvSpPr/>
            <p:nvPr/>
          </p:nvSpPr>
          <p:spPr>
            <a:xfrm>
              <a:off x="5978742" y="2034629"/>
              <a:ext cx="2527326" cy="580240"/>
            </a:xfrm>
            <a:prstGeom prst="rightArrow">
              <a:avLst>
                <a:gd name="adj1" fmla="val 72974"/>
                <a:gd name="adj2" fmla="val 5148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44% Электричество</a:t>
              </a:r>
              <a:endParaRPr lang="de-DE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grpSp>
          <p:nvGrpSpPr>
            <p:cNvPr id="53" name="Gruppieren 52">
              <a:extLst>
                <a:ext uri="{FF2B5EF4-FFF2-40B4-BE49-F238E27FC236}">
                  <a16:creationId xmlns:a16="http://schemas.microsoft.com/office/drawing/2014/main" id="{56F6EA6F-DA17-DC0F-C8D3-2F524DFD9660}"/>
                </a:ext>
              </a:extLst>
            </p:cNvPr>
            <p:cNvGrpSpPr/>
            <p:nvPr/>
          </p:nvGrpSpPr>
          <p:grpSpPr>
            <a:xfrm>
              <a:off x="8775747" y="1893717"/>
              <a:ext cx="1432506" cy="1483928"/>
              <a:chOff x="8775747" y="1893717"/>
              <a:chExt cx="1432506" cy="1483928"/>
            </a:xfrm>
          </p:grpSpPr>
          <p:grpSp>
            <p:nvGrpSpPr>
              <p:cNvPr id="42" name="Grafik 38">
                <a:extLst>
                  <a:ext uri="{FF2B5EF4-FFF2-40B4-BE49-F238E27FC236}">
                    <a16:creationId xmlns:a16="http://schemas.microsoft.com/office/drawing/2014/main" id="{3AA5AEF6-04DE-A8E6-AA82-0F2BD818EE84}"/>
                  </a:ext>
                </a:extLst>
              </p:cNvPr>
              <p:cNvGrpSpPr/>
              <p:nvPr/>
            </p:nvGrpSpPr>
            <p:grpSpPr>
              <a:xfrm>
                <a:off x="8775747" y="1893717"/>
                <a:ext cx="1432506" cy="1483928"/>
                <a:chOff x="11894874" y="407472"/>
                <a:chExt cx="3540374" cy="2199922"/>
              </a:xfrm>
              <a:noFill/>
            </p:grpSpPr>
            <p:sp>
              <p:nvSpPr>
                <p:cNvPr id="44" name="Freihandform: Form 43">
                  <a:extLst>
                    <a:ext uri="{FF2B5EF4-FFF2-40B4-BE49-F238E27FC236}">
                      <a16:creationId xmlns:a16="http://schemas.microsoft.com/office/drawing/2014/main" id="{315E62BF-3EE2-3A4C-EFCD-CE43E40FCB6C}"/>
                    </a:ext>
                  </a:extLst>
                </p:cNvPr>
                <p:cNvSpPr/>
                <p:nvPr/>
              </p:nvSpPr>
              <p:spPr>
                <a:xfrm flipV="1">
                  <a:off x="11894874" y="407472"/>
                  <a:ext cx="3540374" cy="2199922"/>
                </a:xfrm>
                <a:custGeom>
                  <a:avLst/>
                  <a:gdLst>
                    <a:gd name="connsiteX0" fmla="*/ 3239710 w 3540374"/>
                    <a:gd name="connsiteY0" fmla="*/ 2193708 h 2199922"/>
                    <a:gd name="connsiteX1" fmla="*/ 3235495 w 3540374"/>
                    <a:gd name="connsiteY1" fmla="*/ 1829463 h 2199922"/>
                    <a:gd name="connsiteX2" fmla="*/ 3233874 w 3540374"/>
                    <a:gd name="connsiteY2" fmla="*/ 1469106 h 2199922"/>
                    <a:gd name="connsiteX3" fmla="*/ 3109053 w 3540374"/>
                    <a:gd name="connsiteY3" fmla="*/ 1527437 h 2199922"/>
                    <a:gd name="connsiteX4" fmla="*/ 2503753 w 3540374"/>
                    <a:gd name="connsiteY4" fmla="*/ 1799001 h 2199922"/>
                    <a:gd name="connsiteX5" fmla="*/ 2500835 w 3540374"/>
                    <a:gd name="connsiteY5" fmla="*/ 1748123 h 2199922"/>
                    <a:gd name="connsiteX6" fmla="*/ 2508940 w 3540374"/>
                    <a:gd name="connsiteY6" fmla="*/ 1414988 h 2199922"/>
                    <a:gd name="connsiteX7" fmla="*/ 1663724 w 3540374"/>
                    <a:gd name="connsiteY7" fmla="*/ 1796085 h 2199922"/>
                    <a:gd name="connsiteX8" fmla="*/ 1657564 w 3540374"/>
                    <a:gd name="connsiteY8" fmla="*/ 1799001 h 2199922"/>
                    <a:gd name="connsiteX9" fmla="*/ 1654647 w 3540374"/>
                    <a:gd name="connsiteY9" fmla="*/ 1743263 h 2199922"/>
                    <a:gd name="connsiteX10" fmla="*/ 1662752 w 3540374"/>
                    <a:gd name="connsiteY10" fmla="*/ 1415312 h 2199922"/>
                    <a:gd name="connsiteX11" fmla="*/ 1479897 w 3540374"/>
                    <a:gd name="connsiteY11" fmla="*/ 1496328 h 2199922"/>
                    <a:gd name="connsiteX12" fmla="*/ 828559 w 3540374"/>
                    <a:gd name="connsiteY12" fmla="*/ 1785715 h 2199922"/>
                    <a:gd name="connsiteX13" fmla="*/ 831801 w 3540374"/>
                    <a:gd name="connsiteY13" fmla="*/ 1624008 h 2199922"/>
                    <a:gd name="connsiteX14" fmla="*/ 835692 w 3540374"/>
                    <a:gd name="connsiteY14" fmla="*/ 1435728 h 2199922"/>
                    <a:gd name="connsiteX15" fmla="*/ 834719 w 3540374"/>
                    <a:gd name="connsiteY15" fmla="*/ 1407535 h 2199922"/>
                    <a:gd name="connsiteX16" fmla="*/ 656404 w 3540374"/>
                    <a:gd name="connsiteY16" fmla="*/ 1490170 h 2199922"/>
                    <a:gd name="connsiteX17" fmla="*/ -3364 w 3540374"/>
                    <a:gd name="connsiteY17" fmla="*/ 1786039 h 2199922"/>
                    <a:gd name="connsiteX18" fmla="*/ -6606 w 3540374"/>
                    <a:gd name="connsiteY18" fmla="*/ 891628 h 2199922"/>
                    <a:gd name="connsiteX19" fmla="*/ -6606 w 3540374"/>
                    <a:gd name="connsiteY19" fmla="*/ -2782 h 2199922"/>
                    <a:gd name="connsiteX20" fmla="*/ 1763581 w 3540374"/>
                    <a:gd name="connsiteY20" fmla="*/ -2782 h 2199922"/>
                    <a:gd name="connsiteX21" fmla="*/ 3533768 w 3540374"/>
                    <a:gd name="connsiteY21" fmla="*/ -2782 h 2199922"/>
                    <a:gd name="connsiteX22" fmla="*/ 3533120 w 3540374"/>
                    <a:gd name="connsiteY22" fmla="*/ 1096760 h 2199922"/>
                    <a:gd name="connsiteX23" fmla="*/ 3532147 w 3540374"/>
                    <a:gd name="connsiteY23" fmla="*/ 2195977 h 2199922"/>
                    <a:gd name="connsiteX24" fmla="*/ 3387225 w 3540374"/>
                    <a:gd name="connsiteY24" fmla="*/ 2196949 h 2199922"/>
                    <a:gd name="connsiteX25" fmla="*/ 3239710 w 3540374"/>
                    <a:gd name="connsiteY25" fmla="*/ 2193708 h 2199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540374" h="2199922">
                      <a:moveTo>
                        <a:pt x="3239710" y="2193708"/>
                      </a:moveTo>
                      <a:cubicBezTo>
                        <a:pt x="3238413" y="2191440"/>
                        <a:pt x="3236468" y="2027465"/>
                        <a:pt x="3235495" y="1829463"/>
                      </a:cubicBezTo>
                      <a:lnTo>
                        <a:pt x="3233874" y="1469106"/>
                      </a:lnTo>
                      <a:lnTo>
                        <a:pt x="3109053" y="1527437"/>
                      </a:lnTo>
                      <a:cubicBezTo>
                        <a:pt x="2948569" y="1602296"/>
                        <a:pt x="2510237" y="1799001"/>
                        <a:pt x="2503753" y="1799001"/>
                      </a:cubicBezTo>
                      <a:cubicBezTo>
                        <a:pt x="2499214" y="1799001"/>
                        <a:pt x="2498890" y="1792844"/>
                        <a:pt x="2500835" y="1748123"/>
                      </a:cubicBezTo>
                      <a:cubicBezTo>
                        <a:pt x="2504077" y="1665812"/>
                        <a:pt x="2510237" y="1416284"/>
                        <a:pt x="2508940" y="1414988"/>
                      </a:cubicBezTo>
                      <a:cubicBezTo>
                        <a:pt x="2506995" y="1413368"/>
                        <a:pt x="1664697" y="1792844"/>
                        <a:pt x="1663724" y="1796085"/>
                      </a:cubicBezTo>
                      <a:cubicBezTo>
                        <a:pt x="1663076" y="1797705"/>
                        <a:pt x="1660158" y="1799001"/>
                        <a:pt x="1657564" y="1799001"/>
                      </a:cubicBezTo>
                      <a:cubicBezTo>
                        <a:pt x="1653025" y="1799001"/>
                        <a:pt x="1652701" y="1792196"/>
                        <a:pt x="1654647" y="1743263"/>
                      </a:cubicBezTo>
                      <a:cubicBezTo>
                        <a:pt x="1658537" y="1636322"/>
                        <a:pt x="1663724" y="1416284"/>
                        <a:pt x="1662752" y="1415312"/>
                      </a:cubicBezTo>
                      <a:cubicBezTo>
                        <a:pt x="1662103" y="1414664"/>
                        <a:pt x="1579754" y="1450959"/>
                        <a:pt x="1479897" y="1496328"/>
                      </a:cubicBezTo>
                      <a:cubicBezTo>
                        <a:pt x="1227338" y="1611045"/>
                        <a:pt x="830180" y="1787335"/>
                        <a:pt x="828559" y="1785715"/>
                      </a:cubicBezTo>
                      <a:cubicBezTo>
                        <a:pt x="827911" y="1785067"/>
                        <a:pt x="829532" y="1712153"/>
                        <a:pt x="831801" y="1624008"/>
                      </a:cubicBezTo>
                      <a:cubicBezTo>
                        <a:pt x="834395" y="1535863"/>
                        <a:pt x="836016" y="1450959"/>
                        <a:pt x="835692" y="1435728"/>
                      </a:cubicBezTo>
                      <a:lnTo>
                        <a:pt x="834719" y="1407535"/>
                      </a:lnTo>
                      <a:lnTo>
                        <a:pt x="656404" y="1490170"/>
                      </a:lnTo>
                      <a:cubicBezTo>
                        <a:pt x="477115" y="1573130"/>
                        <a:pt x="2472" y="1786039"/>
                        <a:pt x="-3364" y="1786039"/>
                      </a:cubicBezTo>
                      <a:cubicBezTo>
                        <a:pt x="-5633" y="1786039"/>
                        <a:pt x="-6606" y="1465218"/>
                        <a:pt x="-6606" y="891628"/>
                      </a:cubicBezTo>
                      <a:lnTo>
                        <a:pt x="-6606" y="-2782"/>
                      </a:lnTo>
                      <a:lnTo>
                        <a:pt x="1763581" y="-2782"/>
                      </a:lnTo>
                      <a:lnTo>
                        <a:pt x="3533768" y="-2782"/>
                      </a:lnTo>
                      <a:lnTo>
                        <a:pt x="3533120" y="1096760"/>
                      </a:lnTo>
                      <a:lnTo>
                        <a:pt x="3532147" y="2195977"/>
                      </a:lnTo>
                      <a:lnTo>
                        <a:pt x="3387225" y="2196949"/>
                      </a:lnTo>
                      <a:cubicBezTo>
                        <a:pt x="3273427" y="2197597"/>
                        <a:pt x="3241979" y="2196625"/>
                        <a:pt x="3239710" y="2193708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rgbClr val="EC753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45" name="Freihandform: Form 44">
                  <a:extLst>
                    <a:ext uri="{FF2B5EF4-FFF2-40B4-BE49-F238E27FC236}">
                      <a16:creationId xmlns:a16="http://schemas.microsoft.com/office/drawing/2014/main" id="{96E1C5C1-16A1-64A6-3613-A76197D97180}"/>
                    </a:ext>
                  </a:extLst>
                </p:cNvPr>
                <p:cNvSpPr/>
                <p:nvPr/>
              </p:nvSpPr>
              <p:spPr>
                <a:xfrm flipV="1">
                  <a:off x="11894874" y="805612"/>
                  <a:ext cx="8428" cy="6481"/>
                </a:xfrm>
                <a:custGeom>
                  <a:avLst/>
                  <a:gdLst>
                    <a:gd name="connsiteX0" fmla="*/ -1704 w 8428"/>
                    <a:gd name="connsiteY0" fmla="*/ -1912 h 6481"/>
                    <a:gd name="connsiteX1" fmla="*/ 1214 w 8428"/>
                    <a:gd name="connsiteY1" fmla="*/ -5153 h 6481"/>
                    <a:gd name="connsiteX2" fmla="*/ 6402 w 8428"/>
                    <a:gd name="connsiteY2" fmla="*/ -1912 h 6481"/>
                    <a:gd name="connsiteX3" fmla="*/ 3484 w 8428"/>
                    <a:gd name="connsiteY3" fmla="*/ 1328 h 6481"/>
                    <a:gd name="connsiteX4" fmla="*/ -1704 w 8428"/>
                    <a:gd name="connsiteY4" fmla="*/ -1912 h 6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28" h="6481">
                      <a:moveTo>
                        <a:pt x="-1704" y="-1912"/>
                      </a:moveTo>
                      <a:cubicBezTo>
                        <a:pt x="-1704" y="-3533"/>
                        <a:pt x="-407" y="-5153"/>
                        <a:pt x="1214" y="-5153"/>
                      </a:cubicBezTo>
                      <a:cubicBezTo>
                        <a:pt x="3159" y="-5153"/>
                        <a:pt x="5429" y="-3533"/>
                        <a:pt x="6402" y="-1912"/>
                      </a:cubicBezTo>
                      <a:cubicBezTo>
                        <a:pt x="7374" y="32"/>
                        <a:pt x="6077" y="1328"/>
                        <a:pt x="3484" y="1328"/>
                      </a:cubicBezTo>
                      <a:cubicBezTo>
                        <a:pt x="566" y="1328"/>
                        <a:pt x="-1704" y="32"/>
                        <a:pt x="-1704" y="-1912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EC763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pic>
            <p:nvPicPr>
              <p:cNvPr id="40" name="Grafik 39">
                <a:extLst>
                  <a:ext uri="{FF2B5EF4-FFF2-40B4-BE49-F238E27FC236}">
                    <a16:creationId xmlns:a16="http://schemas.microsoft.com/office/drawing/2014/main" id="{C5A436F9-D5AB-F995-2238-56AE0348D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9597069" y="2741344"/>
                <a:ext cx="288590" cy="398055"/>
              </a:xfrm>
              <a:prstGeom prst="rect">
                <a:avLst/>
              </a:prstGeom>
            </p:spPr>
          </p:pic>
          <p:pic>
            <p:nvPicPr>
              <p:cNvPr id="41" name="Grafik 40">
                <a:extLst>
                  <a:ext uri="{FF2B5EF4-FFF2-40B4-BE49-F238E27FC236}">
                    <a16:creationId xmlns:a16="http://schemas.microsoft.com/office/drawing/2014/main" id="{C050BF76-4614-D02D-E5D9-6439CEE87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BFFFF"/>
                  </a:clrFrom>
                  <a:clrTo>
                    <a:srgbClr val="FB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/>
              <a:stretch/>
            </p:blipFill>
            <p:spPr>
              <a:xfrm>
                <a:off x="9078385" y="2706319"/>
                <a:ext cx="288590" cy="458603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81083F43-15B1-91F7-AF85-3E501C676F46}"/>
              </a:ext>
            </a:extLst>
          </p:cNvPr>
          <p:cNvGrpSpPr/>
          <p:nvPr/>
        </p:nvGrpSpPr>
        <p:grpSpPr>
          <a:xfrm>
            <a:off x="1322173" y="3724478"/>
            <a:ext cx="9144000" cy="2969093"/>
            <a:chOff x="1322173" y="3724478"/>
            <a:chExt cx="9144000" cy="2969093"/>
          </a:xfrm>
        </p:grpSpPr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803803CB-4E86-AEC0-60BF-7647241D5394}"/>
                </a:ext>
              </a:extLst>
            </p:cNvPr>
            <p:cNvSpPr/>
            <p:nvPr/>
          </p:nvSpPr>
          <p:spPr>
            <a:xfrm>
              <a:off x="1322173" y="3724478"/>
              <a:ext cx="9144000" cy="387773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>
                  <a:solidFill>
                    <a:srgbClr val="727272"/>
                  </a:solidFill>
                </a:rPr>
                <a:t>Раздельное производство </a:t>
              </a:r>
              <a:r>
                <a:rPr lang="de-DE" b="1" dirty="0">
                  <a:solidFill>
                    <a:srgbClr val="727272"/>
                  </a:solidFill>
                </a:rPr>
                <a:t>| </a:t>
              </a:r>
              <a:r>
                <a:rPr lang="ru-RU" b="1" dirty="0">
                  <a:solidFill>
                    <a:srgbClr val="727272"/>
                  </a:solidFill>
                </a:rPr>
                <a:t>Электричество из электростанции, тепло из котла</a:t>
              </a: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286E51D3-16DA-8CA5-5D20-E40FB6276D51}"/>
                </a:ext>
              </a:extLst>
            </p:cNvPr>
            <p:cNvSpPr/>
            <p:nvPr/>
          </p:nvSpPr>
          <p:spPr>
            <a:xfrm>
              <a:off x="1507524" y="5119390"/>
              <a:ext cx="1440000" cy="1440000"/>
            </a:xfrm>
            <a:prstGeom prst="rect">
              <a:avLst/>
            </a:prstGeom>
            <a:noFill/>
            <a:ln>
              <a:solidFill>
                <a:srgbClr val="72727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158% Топливо</a:t>
              </a:r>
              <a:endParaRPr lang="de-DE" sz="18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Pfeil: nach rechts 18">
              <a:extLst>
                <a:ext uri="{FF2B5EF4-FFF2-40B4-BE49-F238E27FC236}">
                  <a16:creationId xmlns:a16="http://schemas.microsoft.com/office/drawing/2014/main" id="{D3CA7F45-D57A-E960-918F-5B97664A6706}"/>
                </a:ext>
              </a:extLst>
            </p:cNvPr>
            <p:cNvSpPr/>
            <p:nvPr/>
          </p:nvSpPr>
          <p:spPr>
            <a:xfrm>
              <a:off x="3212757" y="5226528"/>
              <a:ext cx="880728" cy="580240"/>
            </a:xfrm>
            <a:prstGeom prst="rightArrow">
              <a:avLst>
                <a:gd name="adj1" fmla="val 72974"/>
                <a:gd name="adj2" fmla="val 51482"/>
              </a:avLst>
            </a:prstGeom>
            <a:noFill/>
            <a:ln>
              <a:solidFill>
                <a:srgbClr val="72727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110%</a:t>
              </a:r>
              <a:endParaRPr lang="de-DE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Pfeil: nach rechts 19">
              <a:extLst>
                <a:ext uri="{FF2B5EF4-FFF2-40B4-BE49-F238E27FC236}">
                  <a16:creationId xmlns:a16="http://schemas.microsoft.com/office/drawing/2014/main" id="{D280B57A-36DE-CAE6-ACBC-FC2AFF9512A1}"/>
                </a:ext>
              </a:extLst>
            </p:cNvPr>
            <p:cNvSpPr/>
            <p:nvPr/>
          </p:nvSpPr>
          <p:spPr>
            <a:xfrm>
              <a:off x="3212757" y="5965046"/>
              <a:ext cx="2063272" cy="580240"/>
            </a:xfrm>
            <a:prstGeom prst="rightArrow">
              <a:avLst>
                <a:gd name="adj1" fmla="val 72974"/>
                <a:gd name="adj2" fmla="val 51482"/>
              </a:avLst>
            </a:prstGeom>
            <a:noFill/>
            <a:ln>
              <a:solidFill>
                <a:srgbClr val="72727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48%</a:t>
              </a:r>
              <a:endParaRPr lang="de-DE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3D9F7AF3-8DEB-E8BE-4E8C-F945F873E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r="19031"/>
            <a:stretch/>
          </p:blipFill>
          <p:spPr>
            <a:xfrm>
              <a:off x="4183124" y="4844304"/>
              <a:ext cx="1517527" cy="980054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DF729C4-F04B-46E2-6111-C540839EF4A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 l="22840" t="8293" r="22531" b="10402"/>
            <a:stretch/>
          </p:blipFill>
          <p:spPr>
            <a:xfrm>
              <a:off x="5691775" y="5839390"/>
              <a:ext cx="573932" cy="854181"/>
            </a:xfrm>
            <a:prstGeom prst="rect">
              <a:avLst/>
            </a:prstGeom>
          </p:spPr>
        </p:pic>
        <p:sp>
          <p:nvSpPr>
            <p:cNvPr id="9" name="Pfeil: nach rechts 8">
              <a:extLst>
                <a:ext uri="{FF2B5EF4-FFF2-40B4-BE49-F238E27FC236}">
                  <a16:creationId xmlns:a16="http://schemas.microsoft.com/office/drawing/2014/main" id="{EC0DB937-4E21-99BE-F3F5-2969C9A70F54}"/>
                </a:ext>
              </a:extLst>
            </p:cNvPr>
            <p:cNvSpPr/>
            <p:nvPr/>
          </p:nvSpPr>
          <p:spPr>
            <a:xfrm>
              <a:off x="6711715" y="5965045"/>
              <a:ext cx="1794352" cy="580240"/>
            </a:xfrm>
            <a:prstGeom prst="rightArrow">
              <a:avLst>
                <a:gd name="adj1" fmla="val 72974"/>
                <a:gd name="adj2" fmla="val 51482"/>
              </a:avLst>
            </a:prstGeom>
            <a:solidFill>
              <a:srgbClr val="FF8585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43% Тепло</a:t>
              </a:r>
              <a:endParaRPr lang="de-DE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" name="Pfeil: nach rechts 9">
              <a:extLst>
                <a:ext uri="{FF2B5EF4-FFF2-40B4-BE49-F238E27FC236}">
                  <a16:creationId xmlns:a16="http://schemas.microsoft.com/office/drawing/2014/main" id="{A69EE26F-7723-6705-435B-809D5E1F6736}"/>
                </a:ext>
              </a:extLst>
            </p:cNvPr>
            <p:cNvSpPr/>
            <p:nvPr/>
          </p:nvSpPr>
          <p:spPr>
            <a:xfrm>
              <a:off x="5840620" y="5226528"/>
              <a:ext cx="2665447" cy="580240"/>
            </a:xfrm>
            <a:prstGeom prst="rightArrow">
              <a:avLst>
                <a:gd name="adj1" fmla="val 72974"/>
                <a:gd name="adj2" fmla="val 5148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44% Электричество</a:t>
              </a:r>
              <a:endParaRPr lang="de-DE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Pfeil: nach rechts 10">
              <a:extLst>
                <a:ext uri="{FF2B5EF4-FFF2-40B4-BE49-F238E27FC236}">
                  <a16:creationId xmlns:a16="http://schemas.microsoft.com/office/drawing/2014/main" id="{BCA92A18-5763-0E75-6598-F40B8E28712C}"/>
                </a:ext>
              </a:extLst>
            </p:cNvPr>
            <p:cNvSpPr/>
            <p:nvPr/>
          </p:nvSpPr>
          <p:spPr>
            <a:xfrm rot="16200000">
              <a:off x="5302340" y="5119077"/>
              <a:ext cx="1352803" cy="144000"/>
            </a:xfrm>
            <a:prstGeom prst="rightArrow">
              <a:avLst>
                <a:gd name="adj1" fmla="val 72974"/>
                <a:gd name="adj2" fmla="val 51482"/>
              </a:avLst>
            </a:prstGeom>
            <a:solidFill>
              <a:srgbClr val="FF8585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Pfeil: nach rechts 11">
              <a:extLst>
                <a:ext uri="{FF2B5EF4-FFF2-40B4-BE49-F238E27FC236}">
                  <a16:creationId xmlns:a16="http://schemas.microsoft.com/office/drawing/2014/main" id="{949F6743-5E2F-55DB-BCE7-C2337AC84ADB}"/>
                </a:ext>
              </a:extLst>
            </p:cNvPr>
            <p:cNvSpPr/>
            <p:nvPr/>
          </p:nvSpPr>
          <p:spPr>
            <a:xfrm rot="16200000">
              <a:off x="4702934" y="4363024"/>
              <a:ext cx="347119" cy="657008"/>
            </a:xfrm>
            <a:prstGeom prst="rightArrow">
              <a:avLst>
                <a:gd name="adj1" fmla="val 43203"/>
                <a:gd name="adj2" fmla="val 59821"/>
              </a:avLst>
            </a:prstGeom>
            <a:solidFill>
              <a:srgbClr val="FF8585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C00000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FDF7C00-3304-888F-855E-BF0FBB9DD383}"/>
                </a:ext>
              </a:extLst>
            </p:cNvPr>
            <p:cNvSpPr/>
            <p:nvPr/>
          </p:nvSpPr>
          <p:spPr>
            <a:xfrm>
              <a:off x="4321846" y="4237567"/>
              <a:ext cx="1877446" cy="232519"/>
            </a:xfrm>
            <a:prstGeom prst="rect">
              <a:avLst/>
            </a:prstGeom>
            <a:noFill/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200" b="1" dirty="0">
                  <a:solidFill>
                    <a:srgbClr val="CC0000"/>
                  </a:solidFill>
                </a:rPr>
                <a:t>71% </a:t>
              </a:r>
              <a:r>
                <a:rPr lang="ru-RU" sz="1200" b="1" dirty="0">
                  <a:solidFill>
                    <a:srgbClr val="CC0000"/>
                  </a:solidFill>
                </a:rPr>
                <a:t>Общие потери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8B8496FC-B8CA-329F-D789-5B720F3837A0}"/>
                </a:ext>
              </a:extLst>
            </p:cNvPr>
            <p:cNvSpPr/>
            <p:nvPr/>
          </p:nvSpPr>
          <p:spPr>
            <a:xfrm>
              <a:off x="3212757" y="4568537"/>
              <a:ext cx="1097236" cy="220719"/>
            </a:xfrm>
            <a:prstGeom prst="rect">
              <a:avLst/>
            </a:prstGeom>
            <a:noFill/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ru-RU" sz="1200" b="1" dirty="0">
                  <a:solidFill>
                    <a:srgbClr val="CC0000"/>
                  </a:solidFill>
                </a:rPr>
                <a:t>66</a:t>
              </a:r>
              <a:r>
                <a:rPr lang="de-DE" sz="1200" b="1" dirty="0">
                  <a:solidFill>
                    <a:srgbClr val="CC0000"/>
                  </a:solidFill>
                </a:rPr>
                <a:t>% </a:t>
              </a:r>
              <a:r>
                <a:rPr lang="ru-RU" sz="1200" b="1" dirty="0">
                  <a:solidFill>
                    <a:srgbClr val="CC0000"/>
                  </a:solidFill>
                </a:rPr>
                <a:t>Потери</a:t>
              </a: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61D4CEA5-D3FF-51D3-D29A-1ABA7AEC07CC}"/>
                </a:ext>
              </a:extLst>
            </p:cNvPr>
            <p:cNvSpPr/>
            <p:nvPr/>
          </p:nvSpPr>
          <p:spPr>
            <a:xfrm>
              <a:off x="6199292" y="4568537"/>
              <a:ext cx="1097236" cy="220719"/>
            </a:xfrm>
            <a:prstGeom prst="rect">
              <a:avLst/>
            </a:prstGeom>
            <a:noFill/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ru-RU" sz="1200" b="1" dirty="0">
                  <a:solidFill>
                    <a:srgbClr val="CC0000"/>
                  </a:solidFill>
                </a:rPr>
                <a:t>5</a:t>
              </a:r>
              <a:r>
                <a:rPr lang="de-DE" sz="1200" b="1" dirty="0">
                  <a:solidFill>
                    <a:srgbClr val="CC0000"/>
                  </a:solidFill>
                </a:rPr>
                <a:t>% </a:t>
              </a:r>
              <a:r>
                <a:rPr lang="ru-RU" sz="1200" b="1" dirty="0">
                  <a:solidFill>
                    <a:srgbClr val="CC0000"/>
                  </a:solidFill>
                </a:rPr>
                <a:t>Потери</a:t>
              </a:r>
            </a:p>
          </p:txBody>
        </p:sp>
        <p:grpSp>
          <p:nvGrpSpPr>
            <p:cNvPr id="54" name="Gruppieren 53">
              <a:extLst>
                <a:ext uri="{FF2B5EF4-FFF2-40B4-BE49-F238E27FC236}">
                  <a16:creationId xmlns:a16="http://schemas.microsoft.com/office/drawing/2014/main" id="{AB77DCA6-8EAC-2844-06AC-2D3A70129BFB}"/>
                </a:ext>
              </a:extLst>
            </p:cNvPr>
            <p:cNvGrpSpPr/>
            <p:nvPr/>
          </p:nvGrpSpPr>
          <p:grpSpPr>
            <a:xfrm>
              <a:off x="8775747" y="5034292"/>
              <a:ext cx="1432506" cy="1483928"/>
              <a:chOff x="8775747" y="1893717"/>
              <a:chExt cx="1432506" cy="1483928"/>
            </a:xfrm>
          </p:grpSpPr>
          <p:grpSp>
            <p:nvGrpSpPr>
              <p:cNvPr id="55" name="Grafik 38">
                <a:extLst>
                  <a:ext uri="{FF2B5EF4-FFF2-40B4-BE49-F238E27FC236}">
                    <a16:creationId xmlns:a16="http://schemas.microsoft.com/office/drawing/2014/main" id="{DA8BA213-0E55-BB76-C340-03E12A90B7C0}"/>
                  </a:ext>
                </a:extLst>
              </p:cNvPr>
              <p:cNvGrpSpPr/>
              <p:nvPr/>
            </p:nvGrpSpPr>
            <p:grpSpPr>
              <a:xfrm>
                <a:off x="8775747" y="1893717"/>
                <a:ext cx="1432506" cy="1483928"/>
                <a:chOff x="11894874" y="407472"/>
                <a:chExt cx="3540374" cy="2199922"/>
              </a:xfrm>
              <a:noFill/>
            </p:grpSpPr>
            <p:sp>
              <p:nvSpPr>
                <p:cNvPr id="58" name="Freihandform: Form 57">
                  <a:extLst>
                    <a:ext uri="{FF2B5EF4-FFF2-40B4-BE49-F238E27FC236}">
                      <a16:creationId xmlns:a16="http://schemas.microsoft.com/office/drawing/2014/main" id="{04D793EC-8761-30F9-8543-FFCD2E7B4DE4}"/>
                    </a:ext>
                  </a:extLst>
                </p:cNvPr>
                <p:cNvSpPr/>
                <p:nvPr/>
              </p:nvSpPr>
              <p:spPr>
                <a:xfrm flipV="1">
                  <a:off x="11894874" y="407472"/>
                  <a:ext cx="3540374" cy="2199922"/>
                </a:xfrm>
                <a:custGeom>
                  <a:avLst/>
                  <a:gdLst>
                    <a:gd name="connsiteX0" fmla="*/ 3239710 w 3540374"/>
                    <a:gd name="connsiteY0" fmla="*/ 2193708 h 2199922"/>
                    <a:gd name="connsiteX1" fmla="*/ 3235495 w 3540374"/>
                    <a:gd name="connsiteY1" fmla="*/ 1829463 h 2199922"/>
                    <a:gd name="connsiteX2" fmla="*/ 3233874 w 3540374"/>
                    <a:gd name="connsiteY2" fmla="*/ 1469106 h 2199922"/>
                    <a:gd name="connsiteX3" fmla="*/ 3109053 w 3540374"/>
                    <a:gd name="connsiteY3" fmla="*/ 1527437 h 2199922"/>
                    <a:gd name="connsiteX4" fmla="*/ 2503753 w 3540374"/>
                    <a:gd name="connsiteY4" fmla="*/ 1799001 h 2199922"/>
                    <a:gd name="connsiteX5" fmla="*/ 2500835 w 3540374"/>
                    <a:gd name="connsiteY5" fmla="*/ 1748123 h 2199922"/>
                    <a:gd name="connsiteX6" fmla="*/ 2508940 w 3540374"/>
                    <a:gd name="connsiteY6" fmla="*/ 1414988 h 2199922"/>
                    <a:gd name="connsiteX7" fmla="*/ 1663724 w 3540374"/>
                    <a:gd name="connsiteY7" fmla="*/ 1796085 h 2199922"/>
                    <a:gd name="connsiteX8" fmla="*/ 1657564 w 3540374"/>
                    <a:gd name="connsiteY8" fmla="*/ 1799001 h 2199922"/>
                    <a:gd name="connsiteX9" fmla="*/ 1654647 w 3540374"/>
                    <a:gd name="connsiteY9" fmla="*/ 1743263 h 2199922"/>
                    <a:gd name="connsiteX10" fmla="*/ 1662752 w 3540374"/>
                    <a:gd name="connsiteY10" fmla="*/ 1415312 h 2199922"/>
                    <a:gd name="connsiteX11" fmla="*/ 1479897 w 3540374"/>
                    <a:gd name="connsiteY11" fmla="*/ 1496328 h 2199922"/>
                    <a:gd name="connsiteX12" fmla="*/ 828559 w 3540374"/>
                    <a:gd name="connsiteY12" fmla="*/ 1785715 h 2199922"/>
                    <a:gd name="connsiteX13" fmla="*/ 831801 w 3540374"/>
                    <a:gd name="connsiteY13" fmla="*/ 1624008 h 2199922"/>
                    <a:gd name="connsiteX14" fmla="*/ 835692 w 3540374"/>
                    <a:gd name="connsiteY14" fmla="*/ 1435728 h 2199922"/>
                    <a:gd name="connsiteX15" fmla="*/ 834719 w 3540374"/>
                    <a:gd name="connsiteY15" fmla="*/ 1407535 h 2199922"/>
                    <a:gd name="connsiteX16" fmla="*/ 656404 w 3540374"/>
                    <a:gd name="connsiteY16" fmla="*/ 1490170 h 2199922"/>
                    <a:gd name="connsiteX17" fmla="*/ -3364 w 3540374"/>
                    <a:gd name="connsiteY17" fmla="*/ 1786039 h 2199922"/>
                    <a:gd name="connsiteX18" fmla="*/ -6606 w 3540374"/>
                    <a:gd name="connsiteY18" fmla="*/ 891628 h 2199922"/>
                    <a:gd name="connsiteX19" fmla="*/ -6606 w 3540374"/>
                    <a:gd name="connsiteY19" fmla="*/ -2782 h 2199922"/>
                    <a:gd name="connsiteX20" fmla="*/ 1763581 w 3540374"/>
                    <a:gd name="connsiteY20" fmla="*/ -2782 h 2199922"/>
                    <a:gd name="connsiteX21" fmla="*/ 3533768 w 3540374"/>
                    <a:gd name="connsiteY21" fmla="*/ -2782 h 2199922"/>
                    <a:gd name="connsiteX22" fmla="*/ 3533120 w 3540374"/>
                    <a:gd name="connsiteY22" fmla="*/ 1096760 h 2199922"/>
                    <a:gd name="connsiteX23" fmla="*/ 3532147 w 3540374"/>
                    <a:gd name="connsiteY23" fmla="*/ 2195977 h 2199922"/>
                    <a:gd name="connsiteX24" fmla="*/ 3387225 w 3540374"/>
                    <a:gd name="connsiteY24" fmla="*/ 2196949 h 2199922"/>
                    <a:gd name="connsiteX25" fmla="*/ 3239710 w 3540374"/>
                    <a:gd name="connsiteY25" fmla="*/ 2193708 h 2199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3540374" h="2199922">
                      <a:moveTo>
                        <a:pt x="3239710" y="2193708"/>
                      </a:moveTo>
                      <a:cubicBezTo>
                        <a:pt x="3238413" y="2191440"/>
                        <a:pt x="3236468" y="2027465"/>
                        <a:pt x="3235495" y="1829463"/>
                      </a:cubicBezTo>
                      <a:lnTo>
                        <a:pt x="3233874" y="1469106"/>
                      </a:lnTo>
                      <a:lnTo>
                        <a:pt x="3109053" y="1527437"/>
                      </a:lnTo>
                      <a:cubicBezTo>
                        <a:pt x="2948569" y="1602296"/>
                        <a:pt x="2510237" y="1799001"/>
                        <a:pt x="2503753" y="1799001"/>
                      </a:cubicBezTo>
                      <a:cubicBezTo>
                        <a:pt x="2499214" y="1799001"/>
                        <a:pt x="2498890" y="1792844"/>
                        <a:pt x="2500835" y="1748123"/>
                      </a:cubicBezTo>
                      <a:cubicBezTo>
                        <a:pt x="2504077" y="1665812"/>
                        <a:pt x="2510237" y="1416284"/>
                        <a:pt x="2508940" y="1414988"/>
                      </a:cubicBezTo>
                      <a:cubicBezTo>
                        <a:pt x="2506995" y="1413368"/>
                        <a:pt x="1664697" y="1792844"/>
                        <a:pt x="1663724" y="1796085"/>
                      </a:cubicBezTo>
                      <a:cubicBezTo>
                        <a:pt x="1663076" y="1797705"/>
                        <a:pt x="1660158" y="1799001"/>
                        <a:pt x="1657564" y="1799001"/>
                      </a:cubicBezTo>
                      <a:cubicBezTo>
                        <a:pt x="1653025" y="1799001"/>
                        <a:pt x="1652701" y="1792196"/>
                        <a:pt x="1654647" y="1743263"/>
                      </a:cubicBezTo>
                      <a:cubicBezTo>
                        <a:pt x="1658537" y="1636322"/>
                        <a:pt x="1663724" y="1416284"/>
                        <a:pt x="1662752" y="1415312"/>
                      </a:cubicBezTo>
                      <a:cubicBezTo>
                        <a:pt x="1662103" y="1414664"/>
                        <a:pt x="1579754" y="1450959"/>
                        <a:pt x="1479897" y="1496328"/>
                      </a:cubicBezTo>
                      <a:cubicBezTo>
                        <a:pt x="1227338" y="1611045"/>
                        <a:pt x="830180" y="1787335"/>
                        <a:pt x="828559" y="1785715"/>
                      </a:cubicBezTo>
                      <a:cubicBezTo>
                        <a:pt x="827911" y="1785067"/>
                        <a:pt x="829532" y="1712153"/>
                        <a:pt x="831801" y="1624008"/>
                      </a:cubicBezTo>
                      <a:cubicBezTo>
                        <a:pt x="834395" y="1535863"/>
                        <a:pt x="836016" y="1450959"/>
                        <a:pt x="835692" y="1435728"/>
                      </a:cubicBezTo>
                      <a:lnTo>
                        <a:pt x="834719" y="1407535"/>
                      </a:lnTo>
                      <a:lnTo>
                        <a:pt x="656404" y="1490170"/>
                      </a:lnTo>
                      <a:cubicBezTo>
                        <a:pt x="477115" y="1573130"/>
                        <a:pt x="2472" y="1786039"/>
                        <a:pt x="-3364" y="1786039"/>
                      </a:cubicBezTo>
                      <a:cubicBezTo>
                        <a:pt x="-5633" y="1786039"/>
                        <a:pt x="-6606" y="1465218"/>
                        <a:pt x="-6606" y="891628"/>
                      </a:cubicBezTo>
                      <a:lnTo>
                        <a:pt x="-6606" y="-2782"/>
                      </a:lnTo>
                      <a:lnTo>
                        <a:pt x="1763581" y="-2782"/>
                      </a:lnTo>
                      <a:lnTo>
                        <a:pt x="3533768" y="-2782"/>
                      </a:lnTo>
                      <a:lnTo>
                        <a:pt x="3533120" y="1096760"/>
                      </a:lnTo>
                      <a:lnTo>
                        <a:pt x="3532147" y="2195977"/>
                      </a:lnTo>
                      <a:lnTo>
                        <a:pt x="3387225" y="2196949"/>
                      </a:lnTo>
                      <a:cubicBezTo>
                        <a:pt x="3273427" y="2197597"/>
                        <a:pt x="3241979" y="2196625"/>
                        <a:pt x="3239710" y="2193708"/>
                      </a:cubicBezTo>
                      <a:close/>
                    </a:path>
                  </a:pathLst>
                </a:custGeom>
                <a:noFill/>
                <a:ln w="25400" cap="flat">
                  <a:solidFill>
                    <a:srgbClr val="EC763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 dirty="0"/>
                </a:p>
              </p:txBody>
            </p:sp>
            <p:sp>
              <p:nvSpPr>
                <p:cNvPr id="59" name="Freihandform: Form 58">
                  <a:extLst>
                    <a:ext uri="{FF2B5EF4-FFF2-40B4-BE49-F238E27FC236}">
                      <a16:creationId xmlns:a16="http://schemas.microsoft.com/office/drawing/2014/main" id="{7F2E5D5D-24A2-49F0-E00E-4A8CE8FD9946}"/>
                    </a:ext>
                  </a:extLst>
                </p:cNvPr>
                <p:cNvSpPr/>
                <p:nvPr/>
              </p:nvSpPr>
              <p:spPr>
                <a:xfrm flipV="1">
                  <a:off x="11894874" y="805612"/>
                  <a:ext cx="8428" cy="6481"/>
                </a:xfrm>
                <a:custGeom>
                  <a:avLst/>
                  <a:gdLst>
                    <a:gd name="connsiteX0" fmla="*/ -1704 w 8428"/>
                    <a:gd name="connsiteY0" fmla="*/ -1912 h 6481"/>
                    <a:gd name="connsiteX1" fmla="*/ 1214 w 8428"/>
                    <a:gd name="connsiteY1" fmla="*/ -5153 h 6481"/>
                    <a:gd name="connsiteX2" fmla="*/ 6402 w 8428"/>
                    <a:gd name="connsiteY2" fmla="*/ -1912 h 6481"/>
                    <a:gd name="connsiteX3" fmla="*/ 3484 w 8428"/>
                    <a:gd name="connsiteY3" fmla="*/ 1328 h 6481"/>
                    <a:gd name="connsiteX4" fmla="*/ -1704 w 8428"/>
                    <a:gd name="connsiteY4" fmla="*/ -1912 h 6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428" h="6481">
                      <a:moveTo>
                        <a:pt x="-1704" y="-1912"/>
                      </a:moveTo>
                      <a:cubicBezTo>
                        <a:pt x="-1704" y="-3533"/>
                        <a:pt x="-407" y="-5153"/>
                        <a:pt x="1214" y="-5153"/>
                      </a:cubicBezTo>
                      <a:cubicBezTo>
                        <a:pt x="3159" y="-5153"/>
                        <a:pt x="5429" y="-3533"/>
                        <a:pt x="6402" y="-1912"/>
                      </a:cubicBezTo>
                      <a:cubicBezTo>
                        <a:pt x="7374" y="32"/>
                        <a:pt x="6077" y="1328"/>
                        <a:pt x="3484" y="1328"/>
                      </a:cubicBezTo>
                      <a:cubicBezTo>
                        <a:pt x="566" y="1328"/>
                        <a:pt x="-1704" y="32"/>
                        <a:pt x="-1704" y="-1912"/>
                      </a:cubicBezTo>
                      <a:close/>
                    </a:path>
                  </a:pathLst>
                </a:custGeom>
                <a:noFill/>
                <a:ln w="19050" cap="flat">
                  <a:solidFill>
                    <a:srgbClr val="EC7639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de-DE"/>
                </a:p>
              </p:txBody>
            </p:sp>
          </p:grpSp>
          <p:pic>
            <p:nvPicPr>
              <p:cNvPr id="56" name="Grafik 55">
                <a:extLst>
                  <a:ext uri="{FF2B5EF4-FFF2-40B4-BE49-F238E27FC236}">
                    <a16:creationId xmlns:a16="http://schemas.microsoft.com/office/drawing/2014/main" id="{E85E7A14-7F33-1995-B2CA-CBE4176954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4"/>
                  </a:ext>
                </a:extLst>
              </a:blip>
              <a:stretch>
                <a:fillRect/>
              </a:stretch>
            </p:blipFill>
            <p:spPr>
              <a:xfrm>
                <a:off x="9597069" y="2741344"/>
                <a:ext cx="288590" cy="398055"/>
              </a:xfrm>
              <a:prstGeom prst="rect">
                <a:avLst/>
              </a:prstGeom>
            </p:spPr>
          </p:pic>
          <p:pic>
            <p:nvPicPr>
              <p:cNvPr id="57" name="Grafik 56">
                <a:extLst>
                  <a:ext uri="{FF2B5EF4-FFF2-40B4-BE49-F238E27FC236}">
                    <a16:creationId xmlns:a16="http://schemas.microsoft.com/office/drawing/2014/main" id="{87372296-6F2D-5668-117B-4C80EEB82B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BFD"/>
                  </a:clrFrom>
                  <a:clrTo>
                    <a:srgbClr val="FFFBF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:a1611="http://schemas.microsoft.com/office/drawing/2016/11/main" r:id="rId6"/>
                  </a:ext>
                </a:extLst>
              </a:blip>
              <a:srcRect/>
              <a:stretch/>
            </p:blipFill>
            <p:spPr>
              <a:xfrm>
                <a:off x="9078385" y="2706319"/>
                <a:ext cx="288590" cy="458603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7996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7C0D0383-E2CA-F3D0-2AF2-9B6A179239B5}"/>
              </a:ext>
            </a:extLst>
          </p:cNvPr>
          <p:cNvSpPr txBox="1"/>
          <p:nvPr/>
        </p:nvSpPr>
        <p:spPr>
          <a:xfrm>
            <a:off x="0" y="917766"/>
            <a:ext cx="618504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2862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rgbClr val="EC7639"/>
                </a:solidFill>
              </a:rPr>
              <a:t>Энергоцентр мясоперерабатывающего завода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CAE0AE0-DF6A-5EE7-6013-6C56519319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9490" y="1317876"/>
            <a:ext cx="5695222" cy="2678516"/>
          </a:xfrm>
          <a:prstGeom prst="rect">
            <a:avLst/>
          </a:prstGeom>
        </p:spPr>
      </p:pic>
      <p:sp>
        <p:nvSpPr>
          <p:cNvPr id="2" name="Google Shape;491;p8">
            <a:extLst>
              <a:ext uri="{FF2B5EF4-FFF2-40B4-BE49-F238E27FC236}">
                <a16:creationId xmlns:a16="http://schemas.microsoft.com/office/drawing/2014/main" id="{C722E898-E71F-36BF-FA17-17768A302BA1}"/>
              </a:ext>
            </a:extLst>
          </p:cNvPr>
          <p:cNvSpPr txBox="1">
            <a:spLocks/>
          </p:cNvSpPr>
          <p:nvPr/>
        </p:nvSpPr>
        <p:spPr>
          <a:xfrm>
            <a:off x="0" y="115888"/>
            <a:ext cx="10067543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EC7639"/>
              </a:buClr>
            </a:pP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Пример комплексной </a:t>
            </a:r>
            <a:r>
              <a:rPr lang="ru-RU" sz="3200" b="1" dirty="0" err="1">
                <a:solidFill>
                  <a:srgbClr val="EC753A"/>
                </a:solidFill>
                <a:latin typeface="+mn-lt"/>
                <a:sym typeface="Arial"/>
              </a:rPr>
              <a:t>когенерационной</a:t>
            </a: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 системы</a:t>
            </a:r>
            <a:endParaRPr lang="de-DE" sz="3200" b="1" dirty="0">
              <a:solidFill>
                <a:srgbClr val="EC753A"/>
              </a:solidFill>
              <a:latin typeface="+mn-lt"/>
              <a:sym typeface="Arial"/>
            </a:endParaRPr>
          </a:p>
        </p:txBody>
      </p:sp>
      <p:cxnSp>
        <p:nvCxnSpPr>
          <p:cNvPr id="3" name="Google Shape;35;p13">
            <a:extLst>
              <a:ext uri="{FF2B5EF4-FFF2-40B4-BE49-F238E27FC236}">
                <a16:creationId xmlns:a16="http://schemas.microsoft.com/office/drawing/2014/main" id="{45D1BD6A-8C49-58FC-6BB8-230F043C2C32}"/>
              </a:ext>
            </a:extLst>
          </p:cNvPr>
          <p:cNvCxnSpPr>
            <a:cxnSpLocks/>
          </p:cNvCxnSpPr>
          <p:nvPr/>
        </p:nvCxnSpPr>
        <p:spPr>
          <a:xfrm>
            <a:off x="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7955FA23-925C-4CB0-9B9C-FC2F7BD007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64861283"/>
              </p:ext>
            </p:extLst>
          </p:nvPr>
        </p:nvGraphicFramePr>
        <p:xfrm>
          <a:off x="45721" y="1356274"/>
          <a:ext cx="7520472" cy="5501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9" name="Grafik 28">
            <a:extLst>
              <a:ext uri="{FF2B5EF4-FFF2-40B4-BE49-F238E27FC236}">
                <a16:creationId xmlns:a16="http://schemas.microsoft.com/office/drawing/2014/main" id="{B95DE62D-3108-43A9-935C-639E9DBADA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842106" y="2787511"/>
            <a:ext cx="383844" cy="609973"/>
          </a:xfrm>
          <a:prstGeom prst="rect">
            <a:avLst/>
          </a:prstGeom>
        </p:spPr>
      </p:pic>
      <p:sp>
        <p:nvSpPr>
          <p:cNvPr id="30" name="Ellipse 29">
            <a:extLst>
              <a:ext uri="{FF2B5EF4-FFF2-40B4-BE49-F238E27FC236}">
                <a16:creationId xmlns:a16="http://schemas.microsoft.com/office/drawing/2014/main" id="{752CFD5C-0807-44AC-82FF-B614DAFA46E6}"/>
              </a:ext>
            </a:extLst>
          </p:cNvPr>
          <p:cNvSpPr>
            <a:spLocks noChangeAspect="1"/>
          </p:cNvSpPr>
          <p:nvPr/>
        </p:nvSpPr>
        <p:spPr>
          <a:xfrm flipH="1">
            <a:off x="126970" y="1595512"/>
            <a:ext cx="882994" cy="882994"/>
          </a:xfrm>
          <a:prstGeom prst="ellipse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E651B495-8848-4A40-982E-61902A666C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1106866" y="3842417"/>
            <a:ext cx="238168" cy="529440"/>
          </a:xfrm>
          <a:prstGeom prst="rect">
            <a:avLst/>
          </a:prstGeom>
        </p:spPr>
      </p:pic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2DF14E25-CA8E-43BE-927B-D928EF4C9E16}"/>
              </a:ext>
            </a:extLst>
          </p:cNvPr>
          <p:cNvGrpSpPr/>
          <p:nvPr/>
        </p:nvGrpSpPr>
        <p:grpSpPr>
          <a:xfrm>
            <a:off x="787711" y="4890412"/>
            <a:ext cx="516697" cy="483234"/>
            <a:chOff x="-1201096" y="2164562"/>
            <a:chExt cx="2565518" cy="2052472"/>
          </a:xfrm>
          <a:solidFill>
            <a:srgbClr val="EC7639"/>
          </a:solidFill>
        </p:grpSpPr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78E3B207-B326-43F9-81B6-9BB2E626349A}"/>
                </a:ext>
              </a:extLst>
            </p:cNvPr>
            <p:cNvSpPr/>
            <p:nvPr/>
          </p:nvSpPr>
          <p:spPr>
            <a:xfrm flipV="1">
              <a:off x="-1201096" y="2165805"/>
              <a:ext cx="687379" cy="2050652"/>
            </a:xfrm>
            <a:custGeom>
              <a:avLst/>
              <a:gdLst>
                <a:gd name="connsiteX0" fmla="*/ 279913 w 687379"/>
                <a:gd name="connsiteY0" fmla="*/ 2030593 h 2050652"/>
                <a:gd name="connsiteX1" fmla="*/ 215097 w 687379"/>
                <a:gd name="connsiteY1" fmla="*/ 1915936 h 2050652"/>
                <a:gd name="connsiteX2" fmla="*/ 263843 w 687379"/>
                <a:gd name="connsiteY2" fmla="*/ 1831818 h 2050652"/>
                <a:gd name="connsiteX3" fmla="*/ 459365 w 687379"/>
                <a:gd name="connsiteY3" fmla="*/ 1416587 h 2050652"/>
                <a:gd name="connsiteX4" fmla="*/ 258486 w 687379"/>
                <a:gd name="connsiteY4" fmla="*/ 1087082 h 2050652"/>
                <a:gd name="connsiteX5" fmla="*/ 57608 w 687379"/>
                <a:gd name="connsiteY5" fmla="*/ 805797 h 2050652"/>
                <a:gd name="connsiteX6" fmla="*/ 52786 w 687379"/>
                <a:gd name="connsiteY6" fmla="*/ 306984 h 2050652"/>
                <a:gd name="connsiteX7" fmla="*/ 274021 w 687379"/>
                <a:gd name="connsiteY7" fmla="*/ -18 h 2050652"/>
                <a:gd name="connsiteX8" fmla="*/ 404190 w 687379"/>
                <a:gd name="connsiteY8" fmla="*/ 21413 h 2050652"/>
                <a:gd name="connsiteX9" fmla="*/ 426689 w 687379"/>
                <a:gd name="connsiteY9" fmla="*/ 132855 h 2050652"/>
                <a:gd name="connsiteX10" fmla="*/ 383299 w 687379"/>
                <a:gd name="connsiteY10" fmla="*/ 196613 h 2050652"/>
                <a:gd name="connsiteX11" fmla="*/ 248308 w 687379"/>
                <a:gd name="connsiteY11" fmla="*/ 694890 h 2050652"/>
                <a:gd name="connsiteX12" fmla="*/ 443295 w 687379"/>
                <a:gd name="connsiteY12" fmla="*/ 963852 h 2050652"/>
                <a:gd name="connsiteX13" fmla="*/ 619532 w 687379"/>
                <a:gd name="connsiteY13" fmla="*/ 1209776 h 2050652"/>
                <a:gd name="connsiteX14" fmla="*/ 591142 w 687379"/>
                <a:gd name="connsiteY14" fmla="*/ 1763774 h 2050652"/>
                <a:gd name="connsiteX15" fmla="*/ 388656 w 687379"/>
                <a:gd name="connsiteY15" fmla="*/ 2017734 h 2050652"/>
                <a:gd name="connsiteX16" fmla="*/ 279913 w 687379"/>
                <a:gd name="connsiteY16" fmla="*/ 2030593 h 20506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7379" h="2050652">
                  <a:moveTo>
                    <a:pt x="279913" y="2030593"/>
                  </a:moveTo>
                  <a:cubicBezTo>
                    <a:pt x="235988" y="2010769"/>
                    <a:pt x="208133" y="1960941"/>
                    <a:pt x="215097" y="1915936"/>
                  </a:cubicBezTo>
                  <a:cubicBezTo>
                    <a:pt x="219918" y="1886468"/>
                    <a:pt x="231702" y="1866108"/>
                    <a:pt x="263843" y="1831818"/>
                  </a:cubicBezTo>
                  <a:cubicBezTo>
                    <a:pt x="409011" y="1676977"/>
                    <a:pt x="477578" y="1531245"/>
                    <a:pt x="459365" y="1416587"/>
                  </a:cubicBezTo>
                  <a:cubicBezTo>
                    <a:pt x="445437" y="1329255"/>
                    <a:pt x="403119" y="1259604"/>
                    <a:pt x="258486" y="1087082"/>
                  </a:cubicBezTo>
                  <a:cubicBezTo>
                    <a:pt x="141173" y="946171"/>
                    <a:pt x="93498" y="879199"/>
                    <a:pt x="57608" y="805797"/>
                  </a:cubicBezTo>
                  <a:cubicBezTo>
                    <a:pt x="-23280" y="640776"/>
                    <a:pt x="-24351" y="483792"/>
                    <a:pt x="52786" y="306984"/>
                  </a:cubicBezTo>
                  <a:cubicBezTo>
                    <a:pt x="102604" y="192863"/>
                    <a:pt x="224739" y="23556"/>
                    <a:pt x="274021" y="-18"/>
                  </a:cubicBezTo>
                  <a:cubicBezTo>
                    <a:pt x="315804" y="-20378"/>
                    <a:pt x="374728" y="-10734"/>
                    <a:pt x="404190" y="21413"/>
                  </a:cubicBezTo>
                  <a:cubicBezTo>
                    <a:pt x="429903" y="49809"/>
                    <a:pt x="439545" y="96422"/>
                    <a:pt x="426689" y="132855"/>
                  </a:cubicBezTo>
                  <a:cubicBezTo>
                    <a:pt x="423475" y="141964"/>
                    <a:pt x="404190" y="170896"/>
                    <a:pt x="383299" y="196613"/>
                  </a:cubicBezTo>
                  <a:cubicBezTo>
                    <a:pt x="220989" y="400210"/>
                    <a:pt x="181885" y="544871"/>
                    <a:pt x="248308" y="694890"/>
                  </a:cubicBezTo>
                  <a:cubicBezTo>
                    <a:pt x="275092" y="755969"/>
                    <a:pt x="313125" y="807940"/>
                    <a:pt x="443295" y="963852"/>
                  </a:cubicBezTo>
                  <a:cubicBezTo>
                    <a:pt x="545609" y="1086546"/>
                    <a:pt x="583642" y="1139589"/>
                    <a:pt x="619532" y="1209776"/>
                  </a:cubicBezTo>
                  <a:cubicBezTo>
                    <a:pt x="712740" y="1392477"/>
                    <a:pt x="704169" y="1565535"/>
                    <a:pt x="591142" y="1763774"/>
                  </a:cubicBezTo>
                  <a:cubicBezTo>
                    <a:pt x="546145" y="1843069"/>
                    <a:pt x="432581" y="1985051"/>
                    <a:pt x="388656" y="2017734"/>
                  </a:cubicBezTo>
                  <a:cubicBezTo>
                    <a:pt x="355444" y="2041844"/>
                    <a:pt x="315268" y="2046666"/>
                    <a:pt x="279913" y="2030593"/>
                  </a:cubicBezTo>
                  <a:close/>
                </a:path>
              </a:pathLst>
            </a:custGeom>
            <a:grpFill/>
            <a:ln w="5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B66ED13A-6D18-459C-989B-E36F120F1137}"/>
                </a:ext>
              </a:extLst>
            </p:cNvPr>
            <p:cNvSpPr/>
            <p:nvPr/>
          </p:nvSpPr>
          <p:spPr>
            <a:xfrm flipV="1">
              <a:off x="-260203" y="2165310"/>
              <a:ext cx="681845" cy="2051723"/>
            </a:xfrm>
            <a:custGeom>
              <a:avLst/>
              <a:gdLst>
                <a:gd name="connsiteX0" fmla="*/ 285592 w 681845"/>
                <a:gd name="connsiteY0" fmla="*/ 2034920 h 2051723"/>
                <a:gd name="connsiteX1" fmla="*/ 212204 w 681845"/>
                <a:gd name="connsiteY1" fmla="*/ 1932050 h 2051723"/>
                <a:gd name="connsiteX2" fmla="*/ 267914 w 681845"/>
                <a:gd name="connsiteY2" fmla="*/ 1824358 h 2051723"/>
                <a:gd name="connsiteX3" fmla="*/ 458080 w 681845"/>
                <a:gd name="connsiteY3" fmla="*/ 1476100 h 2051723"/>
                <a:gd name="connsiteX4" fmla="*/ 253987 w 681845"/>
                <a:gd name="connsiteY4" fmla="*/ 1085515 h 2051723"/>
                <a:gd name="connsiteX5" fmla="*/ 57929 w 681845"/>
                <a:gd name="connsiteY5" fmla="*/ 811731 h 2051723"/>
                <a:gd name="connsiteX6" fmla="*/ -4745 w 681845"/>
                <a:gd name="connsiteY6" fmla="*/ 586167 h 2051723"/>
                <a:gd name="connsiteX7" fmla="*/ 23110 w 681845"/>
                <a:gd name="connsiteY7" fmla="*/ 376677 h 2051723"/>
                <a:gd name="connsiteX8" fmla="*/ 165065 w 681845"/>
                <a:gd name="connsiteY8" fmla="*/ 115215 h 2051723"/>
                <a:gd name="connsiteX9" fmla="*/ 320946 w 681845"/>
                <a:gd name="connsiteY9" fmla="*/ -10693 h 2051723"/>
                <a:gd name="connsiteX10" fmla="*/ 426475 w 681845"/>
                <a:gd name="connsiteY10" fmla="*/ 117359 h 2051723"/>
                <a:gd name="connsiteX11" fmla="*/ 354158 w 681845"/>
                <a:gd name="connsiteY11" fmla="*/ 231480 h 2051723"/>
                <a:gd name="connsiteX12" fmla="*/ 221311 w 681845"/>
                <a:gd name="connsiteY12" fmla="*/ 625815 h 2051723"/>
                <a:gd name="connsiteX13" fmla="*/ 424868 w 681845"/>
                <a:gd name="connsiteY13" fmla="*/ 945676 h 2051723"/>
                <a:gd name="connsiteX14" fmla="*/ 553430 w 681845"/>
                <a:gd name="connsiteY14" fmla="*/ 1106411 h 2051723"/>
                <a:gd name="connsiteX15" fmla="*/ 661637 w 681845"/>
                <a:gd name="connsiteY15" fmla="*/ 1320723 h 2051723"/>
                <a:gd name="connsiteX16" fmla="*/ 676100 w 681845"/>
                <a:gd name="connsiteY16" fmla="*/ 1454669 h 2051723"/>
                <a:gd name="connsiteX17" fmla="*/ 661637 w 681845"/>
                <a:gd name="connsiteY17" fmla="*/ 1593972 h 2051723"/>
                <a:gd name="connsiteX18" fmla="*/ 433439 w 681845"/>
                <a:gd name="connsiteY18" fmla="*/ 1971162 h 2051723"/>
                <a:gd name="connsiteX19" fmla="*/ 285592 w 681845"/>
                <a:gd name="connsiteY19" fmla="*/ 2034920 h 2051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81845" h="2051723">
                  <a:moveTo>
                    <a:pt x="285592" y="2034920"/>
                  </a:moveTo>
                  <a:cubicBezTo>
                    <a:pt x="241131" y="2018846"/>
                    <a:pt x="211668" y="1978127"/>
                    <a:pt x="212204" y="1932050"/>
                  </a:cubicBezTo>
                  <a:cubicBezTo>
                    <a:pt x="212204" y="1895617"/>
                    <a:pt x="224525" y="1872042"/>
                    <a:pt x="267914" y="1824358"/>
                  </a:cubicBezTo>
                  <a:cubicBezTo>
                    <a:pt x="390584" y="1688805"/>
                    <a:pt x="450580" y="1578970"/>
                    <a:pt x="458080" y="1476100"/>
                  </a:cubicBezTo>
                  <a:cubicBezTo>
                    <a:pt x="465579" y="1367336"/>
                    <a:pt x="423796" y="1287505"/>
                    <a:pt x="253987" y="1085515"/>
                  </a:cubicBezTo>
                  <a:cubicBezTo>
                    <a:pt x="134531" y="943533"/>
                    <a:pt x="98105" y="892098"/>
                    <a:pt x="57929" y="811731"/>
                  </a:cubicBezTo>
                  <a:cubicBezTo>
                    <a:pt x="14539" y="723327"/>
                    <a:pt x="-995" y="667606"/>
                    <a:pt x="-4745" y="586167"/>
                  </a:cubicBezTo>
                  <a:cubicBezTo>
                    <a:pt x="-8495" y="505800"/>
                    <a:pt x="-995" y="449007"/>
                    <a:pt x="23110" y="376677"/>
                  </a:cubicBezTo>
                  <a:cubicBezTo>
                    <a:pt x="52572" y="288809"/>
                    <a:pt x="94891" y="210049"/>
                    <a:pt x="165065" y="115215"/>
                  </a:cubicBezTo>
                  <a:cubicBezTo>
                    <a:pt x="240059" y="13953"/>
                    <a:pt x="270593" y="-10693"/>
                    <a:pt x="320946" y="-10693"/>
                  </a:cubicBezTo>
                  <a:cubicBezTo>
                    <a:pt x="389513" y="-10693"/>
                    <a:pt x="439331" y="49314"/>
                    <a:pt x="426475" y="117359"/>
                  </a:cubicBezTo>
                  <a:cubicBezTo>
                    <a:pt x="422189" y="143076"/>
                    <a:pt x="417368" y="150041"/>
                    <a:pt x="354158" y="231480"/>
                  </a:cubicBezTo>
                  <a:cubicBezTo>
                    <a:pt x="237917" y="381499"/>
                    <a:pt x="194527" y="510622"/>
                    <a:pt x="221311" y="625815"/>
                  </a:cubicBezTo>
                  <a:cubicBezTo>
                    <a:pt x="241131" y="709397"/>
                    <a:pt x="286127" y="780656"/>
                    <a:pt x="424868" y="945676"/>
                  </a:cubicBezTo>
                  <a:cubicBezTo>
                    <a:pt x="476293" y="1007827"/>
                    <a:pt x="534681" y="1080158"/>
                    <a:pt x="553430" y="1106411"/>
                  </a:cubicBezTo>
                  <a:cubicBezTo>
                    <a:pt x="597356" y="1167490"/>
                    <a:pt x="642888" y="1258573"/>
                    <a:pt x="661637" y="1320723"/>
                  </a:cubicBezTo>
                  <a:cubicBezTo>
                    <a:pt x="674493" y="1364122"/>
                    <a:pt x="676100" y="1377516"/>
                    <a:pt x="676100" y="1454669"/>
                  </a:cubicBezTo>
                  <a:cubicBezTo>
                    <a:pt x="676636" y="1532357"/>
                    <a:pt x="675029" y="1545751"/>
                    <a:pt x="661637" y="1593972"/>
                  </a:cubicBezTo>
                  <a:cubicBezTo>
                    <a:pt x="628425" y="1713987"/>
                    <a:pt x="555037" y="1835609"/>
                    <a:pt x="433439" y="1971162"/>
                  </a:cubicBezTo>
                  <a:cubicBezTo>
                    <a:pt x="377192" y="2033848"/>
                    <a:pt x="334874" y="2052065"/>
                    <a:pt x="285592" y="2034920"/>
                  </a:cubicBezTo>
                  <a:close/>
                </a:path>
              </a:pathLst>
            </a:custGeom>
            <a:grpFill/>
            <a:ln w="5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27477577-7992-42B1-A1B8-AA82DF9F6E84}"/>
                </a:ext>
              </a:extLst>
            </p:cNvPr>
            <p:cNvSpPr/>
            <p:nvPr/>
          </p:nvSpPr>
          <p:spPr>
            <a:xfrm flipV="1">
              <a:off x="677236" y="2164562"/>
              <a:ext cx="687186" cy="2052472"/>
            </a:xfrm>
            <a:custGeom>
              <a:avLst/>
              <a:gdLst>
                <a:gd name="connsiteX0" fmla="*/ 277044 w 687186"/>
                <a:gd name="connsiteY0" fmla="*/ 2030633 h 2052472"/>
                <a:gd name="connsiteX1" fmla="*/ 211691 w 687186"/>
                <a:gd name="connsiteY1" fmla="*/ 1930442 h 2052472"/>
                <a:gd name="connsiteX2" fmla="*/ 264723 w 687186"/>
                <a:gd name="connsiteY2" fmla="*/ 1829179 h 2052472"/>
                <a:gd name="connsiteX3" fmla="*/ 440425 w 687186"/>
                <a:gd name="connsiteY3" fmla="*/ 1563967 h 2052472"/>
                <a:gd name="connsiteX4" fmla="*/ 453281 w 687186"/>
                <a:gd name="connsiteY4" fmla="*/ 1398411 h 2052472"/>
                <a:gd name="connsiteX5" fmla="*/ 250260 w 687186"/>
                <a:gd name="connsiteY5" fmla="*/ 1080693 h 2052472"/>
                <a:gd name="connsiteX6" fmla="*/ -437 w 687186"/>
                <a:gd name="connsiteY6" fmla="*/ 637066 h 2052472"/>
                <a:gd name="connsiteX7" fmla="*/ 206334 w 687186"/>
                <a:gd name="connsiteY7" fmla="*/ 62708 h 2052472"/>
                <a:gd name="connsiteX8" fmla="*/ 319362 w 687186"/>
                <a:gd name="connsiteY8" fmla="*/ -10694 h 2052472"/>
                <a:gd name="connsiteX9" fmla="*/ 409892 w 687186"/>
                <a:gd name="connsiteY9" fmla="*/ 35919 h 2052472"/>
                <a:gd name="connsiteX10" fmla="*/ 379358 w 687186"/>
                <a:gd name="connsiteY10" fmla="*/ 198797 h 2052472"/>
                <a:gd name="connsiteX11" fmla="*/ 224547 w 687186"/>
                <a:gd name="connsiteY11" fmla="*/ 471509 h 2052472"/>
                <a:gd name="connsiteX12" fmla="*/ 227226 w 687186"/>
                <a:gd name="connsiteY12" fmla="*/ 645102 h 2052472"/>
                <a:gd name="connsiteX13" fmla="*/ 419534 w 687186"/>
                <a:gd name="connsiteY13" fmla="*/ 939246 h 2052472"/>
                <a:gd name="connsiteX14" fmla="*/ 632197 w 687186"/>
                <a:gd name="connsiteY14" fmla="*/ 1242498 h 2052472"/>
                <a:gd name="connsiteX15" fmla="*/ 474708 w 687186"/>
                <a:gd name="connsiteY15" fmla="*/ 1924012 h 2052472"/>
                <a:gd name="connsiteX16" fmla="*/ 277044 w 687186"/>
                <a:gd name="connsiteY16" fmla="*/ 2030633 h 2052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87186" h="2052472">
                  <a:moveTo>
                    <a:pt x="277044" y="2030633"/>
                  </a:moveTo>
                  <a:cubicBezTo>
                    <a:pt x="235797" y="2011880"/>
                    <a:pt x="211691" y="1974911"/>
                    <a:pt x="211691" y="1930442"/>
                  </a:cubicBezTo>
                  <a:cubicBezTo>
                    <a:pt x="211691" y="1896152"/>
                    <a:pt x="221869" y="1876863"/>
                    <a:pt x="264723" y="1829179"/>
                  </a:cubicBezTo>
                  <a:cubicBezTo>
                    <a:pt x="349360" y="1736489"/>
                    <a:pt x="415248" y="1636833"/>
                    <a:pt x="440425" y="1563967"/>
                  </a:cubicBezTo>
                  <a:cubicBezTo>
                    <a:pt x="456495" y="1516283"/>
                    <a:pt x="462388" y="1441273"/>
                    <a:pt x="453281" y="1398411"/>
                  </a:cubicBezTo>
                  <a:cubicBezTo>
                    <a:pt x="436675" y="1321794"/>
                    <a:pt x="387929" y="1245177"/>
                    <a:pt x="250260" y="1080693"/>
                  </a:cubicBezTo>
                  <a:cubicBezTo>
                    <a:pt x="77772" y="874417"/>
                    <a:pt x="24740" y="780119"/>
                    <a:pt x="-437" y="637066"/>
                  </a:cubicBezTo>
                  <a:cubicBezTo>
                    <a:pt x="-30970" y="463472"/>
                    <a:pt x="41882" y="260947"/>
                    <a:pt x="206334" y="62708"/>
                  </a:cubicBezTo>
                  <a:cubicBezTo>
                    <a:pt x="255081" y="3772"/>
                    <a:pt x="277044" y="-10694"/>
                    <a:pt x="319362" y="-10694"/>
                  </a:cubicBezTo>
                  <a:cubicBezTo>
                    <a:pt x="358467" y="-10694"/>
                    <a:pt x="391143" y="5915"/>
                    <a:pt x="409892" y="35919"/>
                  </a:cubicBezTo>
                  <a:cubicBezTo>
                    <a:pt x="444175" y="89497"/>
                    <a:pt x="437211" y="126466"/>
                    <a:pt x="379358" y="198797"/>
                  </a:cubicBezTo>
                  <a:cubicBezTo>
                    <a:pt x="299542" y="298452"/>
                    <a:pt x="245439" y="394357"/>
                    <a:pt x="224547" y="471509"/>
                  </a:cubicBezTo>
                  <a:cubicBezTo>
                    <a:pt x="210620" y="523480"/>
                    <a:pt x="211691" y="598489"/>
                    <a:pt x="227226" y="645102"/>
                  </a:cubicBezTo>
                  <a:cubicBezTo>
                    <a:pt x="255081" y="730292"/>
                    <a:pt x="290971" y="784941"/>
                    <a:pt x="419534" y="939246"/>
                  </a:cubicBezTo>
                  <a:cubicBezTo>
                    <a:pt x="556131" y="1103195"/>
                    <a:pt x="596307" y="1159988"/>
                    <a:pt x="632197" y="1242498"/>
                  </a:cubicBezTo>
                  <a:cubicBezTo>
                    <a:pt x="729155" y="1464312"/>
                    <a:pt x="679337" y="1679160"/>
                    <a:pt x="474708" y="1924012"/>
                  </a:cubicBezTo>
                  <a:cubicBezTo>
                    <a:pt x="380429" y="2036526"/>
                    <a:pt x="339182" y="2059029"/>
                    <a:pt x="277044" y="2030633"/>
                  </a:cubicBezTo>
                  <a:close/>
                </a:path>
              </a:pathLst>
            </a:custGeom>
            <a:grpFill/>
            <a:ln w="53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15409B0F-9DDD-795A-3F98-AC300D104391}"/>
              </a:ext>
            </a:extLst>
          </p:cNvPr>
          <p:cNvGrpSpPr>
            <a:grpSpLocks noChangeAspect="1"/>
          </p:cNvGrpSpPr>
          <p:nvPr/>
        </p:nvGrpSpPr>
        <p:grpSpPr>
          <a:xfrm>
            <a:off x="289150" y="5847007"/>
            <a:ext cx="646331" cy="646331"/>
            <a:chOff x="2638680" y="4981464"/>
            <a:chExt cx="922067" cy="922067"/>
          </a:xfrm>
        </p:grpSpPr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7BA965F0-174E-CF3C-BB9E-2119974C0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4"/>
                </a:ext>
              </a:extLst>
            </a:blip>
            <a:stretch>
              <a:fillRect/>
            </a:stretch>
          </p:blipFill>
          <p:spPr>
            <a:xfrm>
              <a:off x="2638680" y="4981464"/>
              <a:ext cx="922067" cy="922067"/>
            </a:xfrm>
            <a:prstGeom prst="rect">
              <a:avLst/>
            </a:prstGeom>
          </p:spPr>
        </p:pic>
        <p:pic>
          <p:nvPicPr>
            <p:cNvPr id="51" name="Grafik 50">
              <a:extLst>
                <a:ext uri="{FF2B5EF4-FFF2-40B4-BE49-F238E27FC236}">
                  <a16:creationId xmlns:a16="http://schemas.microsoft.com/office/drawing/2014/main" id="{0FE3048D-6022-5373-AC00-35B1EA5CA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8305" b="92373" l="9409" r="89247">
                          <a14:foregroundMark x1="50000" y1="92373" x2="50000" y2="92373"/>
                          <a14:foregroundMark x1="66935" y1="8305" x2="66935" y2="8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rcRect/>
            <a:stretch/>
          </p:blipFill>
          <p:spPr>
            <a:xfrm>
              <a:off x="2787688" y="5076883"/>
              <a:ext cx="410445" cy="65224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8" name="Grafik 17">
            <a:extLst>
              <a:ext uri="{FF2B5EF4-FFF2-40B4-BE49-F238E27FC236}">
                <a16:creationId xmlns:a16="http://schemas.microsoft.com/office/drawing/2014/main" id="{4DBEFED4-BDA3-444E-AA5D-BECE9EC9FE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61063" y="4082055"/>
            <a:ext cx="4323649" cy="243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28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110A68A9-7955-121D-DD09-2A7ABD4465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767579"/>
              </p:ext>
            </p:extLst>
          </p:nvPr>
        </p:nvGraphicFramePr>
        <p:xfrm>
          <a:off x="137810" y="1238413"/>
          <a:ext cx="9283592" cy="2483999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67062">
                  <a:extLst>
                    <a:ext uri="{9D8B030D-6E8A-4147-A177-3AD203B41FA5}">
                      <a16:colId xmlns:a16="http://schemas.microsoft.com/office/drawing/2014/main" val="3325678921"/>
                    </a:ext>
                  </a:extLst>
                </a:gridCol>
                <a:gridCol w="7016530">
                  <a:extLst>
                    <a:ext uri="{9D8B030D-6E8A-4147-A177-3AD203B41FA5}">
                      <a16:colId xmlns:a16="http://schemas.microsoft.com/office/drawing/2014/main" val="2169123724"/>
                    </a:ext>
                  </a:extLst>
                </a:gridCol>
              </a:tblGrid>
              <a:tr h="257676">
                <a:tc>
                  <a:txBody>
                    <a:bodyPr/>
                    <a:lstStyle/>
                    <a:p>
                      <a:pPr marL="0" marR="6477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EC753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Название проекта</a:t>
                      </a:r>
                      <a:endParaRPr lang="de-DE" sz="1400" b="1" dirty="0">
                        <a:solidFill>
                          <a:srgbClr val="EC753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8" marR="58578" marT="0" marB="0">
                    <a:lnL>
                      <a:noFill/>
                    </a:lnL>
                    <a:lnR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4770" indent="0" algn="just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Биогазовая станция Рольфс / Германия</a:t>
                      </a:r>
                      <a:endParaRPr lang="de-DE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0293"/>
                  </a:ext>
                </a:extLst>
              </a:tr>
              <a:tr h="257676">
                <a:tc>
                  <a:txBody>
                    <a:bodyPr/>
                    <a:lstStyle/>
                    <a:p>
                      <a:pPr marL="0" marR="64770" lv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EC753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Краткое описание проекта</a:t>
                      </a:r>
                      <a:endParaRPr lang="de-DE" sz="1400" b="1" dirty="0">
                        <a:solidFill>
                          <a:srgbClr val="EC753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8" marR="58578" marT="0" marB="0">
                    <a:lnL>
                      <a:noFill/>
                    </a:lnL>
                    <a:lnR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4770" indent="0" algn="just">
                        <a:lnSpc>
                          <a:spcPct val="115000"/>
                        </a:lnSpc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ТЭЦ для производства электроэнергии и теплоснабжения</a:t>
                      </a:r>
                      <a:endParaRPr lang="de-DE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578" marR="58578" marT="0" marB="0">
                    <a:lnL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411604"/>
                  </a:ext>
                </a:extLst>
              </a:tr>
              <a:tr h="1968647">
                <a:tc>
                  <a:txBody>
                    <a:bodyPr/>
                    <a:lstStyle/>
                    <a:p>
                      <a:pPr marL="0" marR="64770" lv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EC753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Описание объема услуг</a:t>
                      </a:r>
                      <a:endParaRPr lang="de-DE" sz="1400" b="1" dirty="0">
                        <a:solidFill>
                          <a:srgbClr val="EC753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8" marR="58578" marT="0" marB="0">
                    <a:lnL>
                      <a:noFill/>
                    </a:lnL>
                    <a:lnR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85725" lvl="0" indent="-85725">
                        <a:lnSpc>
                          <a:spcPct val="150000"/>
                        </a:lnSpc>
                        <a:spcAft>
                          <a:spcPts val="7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Когенерационная установка с газовым аггрегатом MWM TCG2020 V20</a:t>
                      </a:r>
                      <a:b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(2.000 кВт</a:t>
                      </a:r>
                      <a:r>
                        <a:rPr lang="ru-RU" sz="1200" b="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эл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, 2.309 </a:t>
                      </a:r>
                      <a:r>
                        <a:rPr lang="ru-RU" sz="1200" b="0" noProof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кВт</a:t>
                      </a:r>
                      <a:r>
                        <a:rPr lang="ru-RU" sz="1200" b="0" baseline="-25000" noProof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теп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, 4.697 кВт потребляемая мощность)</a:t>
                      </a:r>
                      <a:endParaRPr lang="de-DE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marL="85725" lvl="0" indent="-85725">
                        <a:lnSpc>
                          <a:spcPct val="150000"/>
                        </a:lnSpc>
                        <a:spcAft>
                          <a:spcPts val="7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Использование тепла отработанных газов до температуры охлаждения 80°C</a:t>
                      </a:r>
                    </a:p>
                    <a:p>
                      <a:pPr marL="85725" lvl="0" indent="-85725">
                        <a:lnSpc>
                          <a:spcPct val="150000"/>
                        </a:lnSpc>
                        <a:spcAft>
                          <a:spcPts val="7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Использование тепла с буферным накопителем объемом 1000 м</a:t>
                      </a:r>
                      <a:r>
                        <a:rPr lang="ru-RU" sz="1200" b="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(температура 95/60 °C)</a:t>
                      </a:r>
                      <a:endParaRPr lang="de-DE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 marL="85725" lvl="0" indent="-85725">
                        <a:lnSpc>
                          <a:spcPct val="150000"/>
                        </a:lnSpc>
                        <a:spcAft>
                          <a:spcPts val="7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Система очистки отработанных газов</a:t>
                      </a:r>
                      <a:r>
                        <a:rPr lang="de-DE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(катализатор окисления)</a:t>
                      </a:r>
                    </a:p>
                    <a:p>
                      <a:pPr marL="85725" lvl="0" indent="-85725">
                        <a:lnSpc>
                          <a:spcPct val="150000"/>
                        </a:lnSpc>
                        <a:spcAft>
                          <a:spcPts val="7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Система подачи топлива и смазочного масла</a:t>
                      </a:r>
                    </a:p>
                    <a:p>
                      <a:pPr marL="85725" lvl="0" indent="-85725">
                        <a:lnSpc>
                          <a:spcPct val="150000"/>
                        </a:lnSpc>
                        <a:spcAft>
                          <a:spcPts val="7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Компрессия и контроль качества биогаза</a:t>
                      </a:r>
                    </a:p>
                  </a:txBody>
                  <a:tcPr marL="58578" marR="58578" marT="0" marB="0">
                    <a:lnL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381724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88F2A56D-2833-21F7-83ED-04B573C4A88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>
          <a:xfrm>
            <a:off x="1083696" y="4084214"/>
            <a:ext cx="5012304" cy="2563065"/>
          </a:xfrm>
          <a:prstGeom prst="rect">
            <a:avLst/>
          </a:prstGeom>
          <a:ln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C83B0B2-67BA-194A-BDAC-881D8CEA41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079" b="18834"/>
          <a:stretch/>
        </p:blipFill>
        <p:spPr>
          <a:xfrm>
            <a:off x="9421402" y="1071344"/>
            <a:ext cx="2234113" cy="2184967"/>
          </a:xfrm>
          <a:prstGeom prst="rect">
            <a:avLst/>
          </a:prstGeom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CBE2A1E-83A7-F6EB-DD2F-E2F5870A57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9"/>
          <a:stretch/>
        </p:blipFill>
        <p:spPr bwMode="auto">
          <a:xfrm>
            <a:off x="6852863" y="3346967"/>
            <a:ext cx="4802652" cy="330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491;p8">
            <a:extLst>
              <a:ext uri="{FF2B5EF4-FFF2-40B4-BE49-F238E27FC236}">
                <a16:creationId xmlns:a16="http://schemas.microsoft.com/office/drawing/2014/main" id="{8495260C-319C-156A-B30E-5478A45F8452}"/>
              </a:ext>
            </a:extLst>
          </p:cNvPr>
          <p:cNvSpPr txBox="1">
            <a:spLocks/>
          </p:cNvSpPr>
          <p:nvPr/>
        </p:nvSpPr>
        <p:spPr>
          <a:xfrm>
            <a:off x="2045465" y="115888"/>
            <a:ext cx="10146535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EC7639"/>
              </a:buClr>
            </a:pP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Пример комплексной </a:t>
            </a:r>
            <a:r>
              <a:rPr lang="ru-RU" sz="3200" b="1" dirty="0" err="1">
                <a:solidFill>
                  <a:srgbClr val="EC753A"/>
                </a:solidFill>
                <a:latin typeface="+mn-lt"/>
                <a:sym typeface="Arial"/>
              </a:rPr>
              <a:t>когенерационной</a:t>
            </a: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 системы</a:t>
            </a:r>
            <a:endParaRPr lang="de-DE" sz="3200" b="1" dirty="0">
              <a:solidFill>
                <a:srgbClr val="EC753A"/>
              </a:solidFill>
              <a:latin typeface="+mn-lt"/>
              <a:sym typeface="Arial"/>
            </a:endParaRPr>
          </a:p>
        </p:txBody>
      </p:sp>
      <p:cxnSp>
        <p:nvCxnSpPr>
          <p:cNvPr id="6" name="Google Shape;35;p13">
            <a:extLst>
              <a:ext uri="{FF2B5EF4-FFF2-40B4-BE49-F238E27FC236}">
                <a16:creationId xmlns:a16="http://schemas.microsoft.com/office/drawing/2014/main" id="{E2080E16-8609-108B-AC6A-779E4A20484B}"/>
              </a:ext>
            </a:extLst>
          </p:cNvPr>
          <p:cNvCxnSpPr>
            <a:cxnSpLocks/>
          </p:cNvCxnSpPr>
          <p:nvPr/>
        </p:nvCxnSpPr>
        <p:spPr>
          <a:xfrm>
            <a:off x="679200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965374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9">
            <a:extLst>
              <a:ext uri="{FF2B5EF4-FFF2-40B4-BE49-F238E27FC236}">
                <a16:creationId xmlns:a16="http://schemas.microsoft.com/office/drawing/2014/main" id="{AC9E1534-863A-CB9F-0515-013C11BEB8C0}"/>
              </a:ext>
            </a:extLst>
          </p:cNvPr>
          <p:cNvSpPr txBox="1">
            <a:spLocks/>
          </p:cNvSpPr>
          <p:nvPr/>
        </p:nvSpPr>
        <p:spPr>
          <a:xfrm>
            <a:off x="0" y="912117"/>
            <a:ext cx="38385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28625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 sz="2000" b="1">
                <a:solidFill>
                  <a:srgbClr val="EC7639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dirty="0">
                <a:solidFill>
                  <a:srgbClr val="EC753A"/>
                </a:solidFill>
              </a:rPr>
              <a:t>ГПУ </a:t>
            </a:r>
            <a:r>
              <a:rPr lang="ru-RU" dirty="0" err="1">
                <a:solidFill>
                  <a:srgbClr val="EC753A"/>
                </a:solidFill>
              </a:rPr>
              <a:t>Драденау</a:t>
            </a:r>
            <a:r>
              <a:rPr lang="ru-RU" dirty="0">
                <a:solidFill>
                  <a:srgbClr val="EC753A"/>
                </a:solidFill>
              </a:rPr>
              <a:t>, г. Гамбург</a:t>
            </a:r>
            <a:endParaRPr lang="de-DE" dirty="0">
              <a:solidFill>
                <a:srgbClr val="EC753A"/>
              </a:solidFill>
            </a:endParaRPr>
          </a:p>
        </p:txBody>
      </p:sp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3FB90116-0A7F-F0DC-6F94-B72DA6BB8C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6242784"/>
              </p:ext>
            </p:extLst>
          </p:nvPr>
        </p:nvGraphicFramePr>
        <p:xfrm>
          <a:off x="135992" y="1486915"/>
          <a:ext cx="8221624" cy="222554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291986">
                  <a:extLst>
                    <a:ext uri="{9D8B030D-6E8A-4147-A177-3AD203B41FA5}">
                      <a16:colId xmlns:a16="http://schemas.microsoft.com/office/drawing/2014/main" val="3325678921"/>
                    </a:ext>
                  </a:extLst>
                </a:gridCol>
                <a:gridCol w="5929638">
                  <a:extLst>
                    <a:ext uri="{9D8B030D-6E8A-4147-A177-3AD203B41FA5}">
                      <a16:colId xmlns:a16="http://schemas.microsoft.com/office/drawing/2014/main" val="2169123724"/>
                    </a:ext>
                  </a:extLst>
                </a:gridCol>
              </a:tblGrid>
              <a:tr h="251129">
                <a:tc>
                  <a:txBody>
                    <a:bodyPr/>
                    <a:lstStyle/>
                    <a:p>
                      <a:pPr marL="0" marR="64770" lvl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EC753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Название проекта</a:t>
                      </a:r>
                      <a:endParaRPr lang="de-DE" sz="1200" b="1" dirty="0">
                        <a:solidFill>
                          <a:srgbClr val="EC753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8" marR="58578" marT="0" marB="0">
                    <a:lnL>
                      <a:noFill/>
                    </a:lnL>
                    <a:lnR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64770" indent="0" algn="just">
                        <a:lnSpc>
                          <a:spcPct val="150000"/>
                        </a:lnSpc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ГПУ </a:t>
                      </a:r>
                      <a:r>
                        <a:rPr lang="ru-RU" sz="1200" b="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Драденау</a:t>
                      </a:r>
                      <a:r>
                        <a:rPr lang="de-DE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планируемый ввод в эксплуатацию в апрель 2025 года</a:t>
                      </a:r>
                      <a:endParaRPr lang="de-DE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0293"/>
                  </a:ext>
                </a:extLst>
              </a:tr>
              <a:tr h="537603">
                <a:tc>
                  <a:txBody>
                    <a:bodyPr/>
                    <a:lstStyle/>
                    <a:p>
                      <a:pPr marL="0" marR="64770" lv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EC753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Краткое описание проекта</a:t>
                      </a:r>
                      <a:endParaRPr lang="de-DE" sz="1200" b="1" dirty="0">
                        <a:solidFill>
                          <a:srgbClr val="EC753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8" marR="58578" marT="0" marB="0">
                    <a:lnL>
                      <a:noFill/>
                    </a:lnL>
                    <a:lnR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marR="64770" indent="0" algn="just">
                        <a:lnSpc>
                          <a:spcPct val="150000"/>
                        </a:lnSpc>
                        <a:spcAft>
                          <a:spcPts val="600"/>
                        </a:spcAft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Когенерационная установка и </a:t>
                      </a: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парогенератор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для внутреннего электро- и пароснабжения парогазовой установки компании </a:t>
                      </a:r>
                      <a:r>
                        <a:rPr lang="de-DE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Siemens</a:t>
                      </a:r>
                    </a:p>
                  </a:txBody>
                  <a:tcPr marL="58578" marR="58578" marT="0" marB="0">
                    <a:lnL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411604"/>
                  </a:ext>
                </a:extLst>
              </a:tr>
              <a:tr h="1436813">
                <a:tc>
                  <a:txBody>
                    <a:bodyPr/>
                    <a:lstStyle/>
                    <a:p>
                      <a:pPr marL="0" marR="64770" lvl="0" indent="0" algn="r">
                        <a:lnSpc>
                          <a:spcPct val="115000"/>
                        </a:lnSpc>
                        <a:spcAft>
                          <a:spcPts val="0"/>
                        </a:spcAft>
                        <a:buSzPts val="1000"/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EC753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Описание объема услуг</a:t>
                      </a:r>
                      <a:endParaRPr lang="de-DE" sz="1200" b="1" dirty="0">
                        <a:solidFill>
                          <a:srgbClr val="EC753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8" marR="58578" marT="0" marB="0">
                    <a:lnL>
                      <a:noFill/>
                    </a:lnL>
                    <a:lnR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82563" lvl="0" indent="-90488">
                        <a:lnSpc>
                          <a:spcPct val="150000"/>
                        </a:lnSpc>
                        <a:spcAft>
                          <a:spcPts val="7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Когенерационные установки с газовыми двигателями</a:t>
                      </a:r>
                      <a:r>
                        <a:rPr lang="de-DE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2x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de-DE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MWM TCG3020V20</a:t>
                      </a:r>
                      <a:br>
                        <a:rPr lang="de-DE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</a:br>
                      <a:r>
                        <a:rPr lang="de-DE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(2.250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кВт</a:t>
                      </a:r>
                      <a:r>
                        <a:rPr lang="ru-RU" sz="1200" b="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эл</a:t>
                      </a:r>
                      <a:r>
                        <a:rPr lang="de-DE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, 1175 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кВт</a:t>
                      </a:r>
                      <a:r>
                        <a:rPr lang="ru-RU" sz="1200" b="0" baseline="-250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теп</a:t>
                      </a:r>
                      <a:r>
                        <a:rPr lang="de-DE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, 4999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кВт</a:t>
                      </a:r>
                      <a:r>
                        <a:rPr lang="de-DE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потребляемая мощность</a:t>
                      </a:r>
                      <a:r>
                        <a:rPr lang="de-DE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)</a:t>
                      </a:r>
                    </a:p>
                    <a:p>
                      <a:pPr marL="182563" lvl="0" indent="-90488">
                        <a:lnSpc>
                          <a:spcPct val="150000"/>
                        </a:lnSpc>
                        <a:spcAft>
                          <a:spcPts val="7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Парогенератор </a:t>
                      </a:r>
                      <a:r>
                        <a:rPr lang="de-DE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(</a:t>
                      </a: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+mn-cs"/>
                          <a:sym typeface="Arial"/>
                        </a:rPr>
                        <a:t>тепловая мощность </a:t>
                      </a:r>
                      <a:r>
                        <a:rPr lang="de-DE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1.480 </a:t>
                      </a: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кВт</a:t>
                      </a:r>
                      <a:r>
                        <a:rPr lang="de-DE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 / </a:t>
                      </a: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объем пара</a:t>
                      </a:r>
                      <a:r>
                        <a:rPr lang="de-DE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 2.296 </a:t>
                      </a: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кг</a:t>
                      </a:r>
                      <a:r>
                        <a:rPr lang="de-DE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/</a:t>
                      </a:r>
                      <a:r>
                        <a:rPr lang="ru-RU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ч</a:t>
                      </a:r>
                      <a:r>
                        <a:rPr lang="de-DE" sz="12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  <a:sym typeface="Arial"/>
                        </a:rPr>
                        <a:t>)</a:t>
                      </a:r>
                    </a:p>
                    <a:p>
                      <a:pPr marL="182563" lvl="0" indent="-90488">
                        <a:lnSpc>
                          <a:spcPct val="150000"/>
                        </a:lnSpc>
                        <a:spcAft>
                          <a:spcPts val="7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Система очистки дымовых газов и система подачи мочевины (AdBlue)</a:t>
                      </a:r>
                    </a:p>
                    <a:p>
                      <a:pPr marL="182563" lvl="0" indent="-90488">
                        <a:lnSpc>
                          <a:spcPct val="150000"/>
                        </a:lnSpc>
                        <a:spcAft>
                          <a:spcPts val="70"/>
                        </a:spcAft>
                        <a:buFont typeface="Arial" panose="020B0604020202020204" pitchFamily="34" charset="0"/>
                        <a:buChar char="-"/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Система подачи топлива и смазочного масла</a:t>
                      </a:r>
                    </a:p>
                  </a:txBody>
                  <a:tcPr marL="58578" marR="58578" marT="0" marB="0">
                    <a:lnL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381724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9F26F6A3-3224-3CFC-1215-D5F5D20605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821" y="4031170"/>
            <a:ext cx="3278817" cy="265538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8312AB4-70FA-46E1-143F-B207A6E452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459" y="4033518"/>
            <a:ext cx="4236720" cy="26553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39E9C13-688C-E2C0-3C32-34F7CB03E4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3184"/>
          <a:stretch/>
        </p:blipFill>
        <p:spPr>
          <a:xfrm>
            <a:off x="8473012" y="1232157"/>
            <a:ext cx="3347046" cy="2705923"/>
          </a:xfrm>
          <a:prstGeom prst="rect">
            <a:avLst/>
          </a:prstGeom>
        </p:spPr>
      </p:pic>
      <p:sp>
        <p:nvSpPr>
          <p:cNvPr id="5" name="Google Shape;491;p8">
            <a:extLst>
              <a:ext uri="{FF2B5EF4-FFF2-40B4-BE49-F238E27FC236}">
                <a16:creationId xmlns:a16="http://schemas.microsoft.com/office/drawing/2014/main" id="{4E3F8A7F-D7A3-A5D8-8230-638AE0B76423}"/>
              </a:ext>
            </a:extLst>
          </p:cNvPr>
          <p:cNvSpPr txBox="1">
            <a:spLocks/>
          </p:cNvSpPr>
          <p:nvPr/>
        </p:nvSpPr>
        <p:spPr>
          <a:xfrm>
            <a:off x="0" y="115888"/>
            <a:ext cx="10146535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EC7639"/>
              </a:buClr>
            </a:pP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Пример комплексной когенерационной системы</a:t>
            </a:r>
            <a:endParaRPr lang="de-DE" sz="3200" b="1" dirty="0">
              <a:solidFill>
                <a:srgbClr val="EC753A"/>
              </a:solidFill>
              <a:latin typeface="+mn-lt"/>
              <a:sym typeface="Arial"/>
            </a:endParaRPr>
          </a:p>
        </p:txBody>
      </p:sp>
      <p:cxnSp>
        <p:nvCxnSpPr>
          <p:cNvPr id="11" name="Google Shape;35;p13">
            <a:extLst>
              <a:ext uri="{FF2B5EF4-FFF2-40B4-BE49-F238E27FC236}">
                <a16:creationId xmlns:a16="http://schemas.microsoft.com/office/drawing/2014/main" id="{99C574AA-4315-755E-2BC8-62A033CEE45A}"/>
              </a:ext>
            </a:extLst>
          </p:cNvPr>
          <p:cNvCxnSpPr>
            <a:cxnSpLocks/>
          </p:cNvCxnSpPr>
          <p:nvPr/>
        </p:nvCxnSpPr>
        <p:spPr>
          <a:xfrm>
            <a:off x="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48951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58407-6681-BDF8-AE6C-44FAB2C30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>
            <a:extLst>
              <a:ext uri="{FF2B5EF4-FFF2-40B4-BE49-F238E27FC236}">
                <a16:creationId xmlns:a16="http://schemas.microsoft.com/office/drawing/2014/main" id="{0E481A55-7367-76CF-4DF5-A4D6F236AF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682" y="2106142"/>
            <a:ext cx="6135624" cy="336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C753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ru-RU" altLang="de-DE" sz="1800" dirty="0">
                <a:solidFill>
                  <a:schemeClr val="tx1"/>
                </a:solidFill>
              </a:rPr>
              <a:t>Разделение газовых смесей с помощью метода адсорбции с переменным давлением (PSA)  </a:t>
            </a: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C753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ru-RU" altLang="de-DE" sz="1800" dirty="0">
                <a:solidFill>
                  <a:schemeClr val="tx1"/>
                </a:solidFill>
              </a:rPr>
              <a:t>Удаление CO</a:t>
            </a:r>
            <a:r>
              <a:rPr lang="ru-RU" altLang="de-DE" sz="1800" baseline="-25000" dirty="0">
                <a:solidFill>
                  <a:schemeClr val="tx1"/>
                </a:solidFill>
              </a:rPr>
              <a:t>2</a:t>
            </a:r>
            <a:r>
              <a:rPr lang="ru-RU" altLang="de-DE" sz="1800" dirty="0">
                <a:solidFill>
                  <a:schemeClr val="tx1"/>
                </a:solidFill>
              </a:rPr>
              <a:t> и примесей, получение высокочистого биометана (до 99% CH</a:t>
            </a:r>
            <a:r>
              <a:rPr lang="ru-RU" altLang="de-DE" sz="1800" baseline="-25000" dirty="0">
                <a:solidFill>
                  <a:schemeClr val="tx1"/>
                </a:solidFill>
              </a:rPr>
              <a:t>4</a:t>
            </a:r>
            <a:r>
              <a:rPr lang="ru-RU" altLang="de-DE" sz="1800" dirty="0">
                <a:solidFill>
                  <a:schemeClr val="tx1"/>
                </a:solidFill>
              </a:rPr>
              <a:t>)</a:t>
            </a: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C753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ru-RU" altLang="de-DE" sz="1800" dirty="0">
                <a:solidFill>
                  <a:schemeClr val="tx1"/>
                </a:solidFill>
              </a:rPr>
              <a:t>Несколько колонн с адсорбентами обеспечивают непрерывный поток газа</a:t>
            </a:r>
          </a:p>
          <a:p>
            <a:pPr marL="285750" marR="0" lvl="0" indent="-28575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EC753A"/>
              </a:buClr>
              <a:buSzTx/>
              <a:buFont typeface="Wingdings" panose="05000000000000000000" pitchFamily="2" charset="2"/>
              <a:buChar char="§"/>
              <a:tabLst/>
            </a:pPr>
            <a:r>
              <a:rPr lang="ru-RU" altLang="de-DE" sz="1800" dirty="0">
                <a:solidFill>
                  <a:schemeClr val="tx1"/>
                </a:solidFill>
              </a:rPr>
              <a:t>Регенерация адсорбента после каждого цикла, отделение CO</a:t>
            </a:r>
            <a:r>
              <a:rPr lang="ru-RU" altLang="de-DE" sz="1800" baseline="-25000" dirty="0">
                <a:solidFill>
                  <a:schemeClr val="tx1"/>
                </a:solidFill>
              </a:rPr>
              <a:t>2</a:t>
            </a:r>
            <a:r>
              <a:rPr lang="ru-RU" altLang="de-DE" sz="1800" dirty="0">
                <a:solidFill>
                  <a:schemeClr val="tx1"/>
                </a:solidFill>
              </a:rPr>
              <a:t>-содержащего газа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446B04F-392C-840D-1F4A-487BF8B7CC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21" r="6784"/>
          <a:stretch/>
        </p:blipFill>
        <p:spPr>
          <a:xfrm>
            <a:off x="6965513" y="1802629"/>
            <a:ext cx="5052974" cy="3695969"/>
          </a:xfrm>
          <a:prstGeom prst="rect">
            <a:avLst/>
          </a:prstGeom>
        </p:spPr>
      </p:pic>
      <p:sp>
        <p:nvSpPr>
          <p:cNvPr id="3" name="Google Shape;491;p8">
            <a:extLst>
              <a:ext uri="{FF2B5EF4-FFF2-40B4-BE49-F238E27FC236}">
                <a16:creationId xmlns:a16="http://schemas.microsoft.com/office/drawing/2014/main" id="{2855281C-5CB2-0AF9-239F-038E46943787}"/>
              </a:ext>
            </a:extLst>
          </p:cNvPr>
          <p:cNvSpPr txBox="1">
            <a:spLocks/>
          </p:cNvSpPr>
          <p:nvPr/>
        </p:nvSpPr>
        <p:spPr>
          <a:xfrm>
            <a:off x="0" y="115888"/>
            <a:ext cx="12192000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EC7639"/>
              </a:buClr>
            </a:pP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Установки по производству биометана и сжиженного CO</a:t>
            </a:r>
            <a:r>
              <a:rPr lang="ru-RU" sz="3200" b="1" baseline="-25000" dirty="0">
                <a:solidFill>
                  <a:srgbClr val="EC753A"/>
                </a:solidFill>
                <a:latin typeface="+mn-lt"/>
                <a:sym typeface="Arial"/>
              </a:rPr>
              <a:t>2</a:t>
            </a:r>
            <a:endParaRPr lang="de-DE" sz="3200" b="1" baseline="-25000" dirty="0">
              <a:solidFill>
                <a:srgbClr val="EC753A"/>
              </a:solidFill>
              <a:latin typeface="+mn-lt"/>
              <a:sym typeface="Arial"/>
            </a:endParaRPr>
          </a:p>
        </p:txBody>
      </p:sp>
      <p:cxnSp>
        <p:nvCxnSpPr>
          <p:cNvPr id="5" name="Google Shape;35;p13">
            <a:extLst>
              <a:ext uri="{FF2B5EF4-FFF2-40B4-BE49-F238E27FC236}">
                <a16:creationId xmlns:a16="http://schemas.microsoft.com/office/drawing/2014/main" id="{B6CCF235-0F14-5943-DD85-AFB9A82330AB}"/>
              </a:ext>
            </a:extLst>
          </p:cNvPr>
          <p:cNvCxnSpPr>
            <a:cxnSpLocks/>
          </p:cNvCxnSpPr>
          <p:nvPr/>
        </p:nvCxnSpPr>
        <p:spPr>
          <a:xfrm>
            <a:off x="679200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4F9E71D3-90A4-4715-8710-DC49207E5737}"/>
              </a:ext>
            </a:extLst>
          </p:cNvPr>
          <p:cNvSpPr txBox="1"/>
          <p:nvPr/>
        </p:nvSpPr>
        <p:spPr>
          <a:xfrm>
            <a:off x="373049" y="1218141"/>
            <a:ext cx="61356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>
                <a:solidFill>
                  <a:srgbClr val="EC7639"/>
                </a:solidFill>
              </a:rPr>
              <a:t>Принцип работы технологии ETW SmartCycle®</a:t>
            </a:r>
          </a:p>
        </p:txBody>
      </p:sp>
    </p:spTree>
    <p:extLst>
      <p:ext uri="{BB962C8B-B14F-4D97-AF65-F5344CB8AC3E}">
        <p14:creationId xmlns:p14="http://schemas.microsoft.com/office/powerpoint/2010/main" val="569273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506;p8">
            <a:extLst>
              <a:ext uri="{FF2B5EF4-FFF2-40B4-BE49-F238E27FC236}">
                <a16:creationId xmlns:a16="http://schemas.microsoft.com/office/drawing/2014/main" id="{FF5AD6DB-ECED-E080-11C3-41C44927D1E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14032" y="5063818"/>
            <a:ext cx="4855463" cy="157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639"/>
              </a:buClr>
              <a:buSzPts val="1800"/>
              <a:buNone/>
            </a:pPr>
            <a:r>
              <a:rPr lang="ru-RU" sz="1800" b="1" dirty="0">
                <a:solidFill>
                  <a:srgbClr val="EC7639"/>
                </a:solidFill>
                <a:latin typeface="+mn-lt"/>
              </a:rPr>
              <a:t>Факты</a:t>
            </a:r>
            <a:endParaRPr lang="de-DE" sz="1800" dirty="0">
              <a:latin typeface="+mn-lt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400"/>
              <a:buNone/>
            </a:pPr>
            <a:r>
              <a:rPr lang="ru-RU" sz="1200" dirty="0">
                <a:solidFill>
                  <a:srgbClr val="333333"/>
                </a:solidFill>
                <a:latin typeface="+mn-lt"/>
              </a:rPr>
              <a:t>Рабочее давление 3 бар</a:t>
            </a:r>
            <a:endParaRPr lang="de-DE" sz="1200" dirty="0">
              <a:solidFill>
                <a:srgbClr val="333333"/>
              </a:solidFill>
              <a:latin typeface="+mn-lt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400"/>
              <a:buNone/>
            </a:pPr>
            <a:r>
              <a:rPr lang="ru-RU" sz="1200" dirty="0">
                <a:solidFill>
                  <a:srgbClr val="333333"/>
                </a:solidFill>
                <a:latin typeface="+mn-lt"/>
              </a:rPr>
              <a:t>6 адсорбционных колонн</a:t>
            </a:r>
            <a:endParaRPr lang="de-DE" sz="1200" dirty="0">
              <a:solidFill>
                <a:srgbClr val="333333"/>
              </a:solidFill>
              <a:latin typeface="+mn-lt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400"/>
              <a:buNone/>
            </a:pPr>
            <a:r>
              <a:rPr lang="ru-RU" sz="1200" dirty="0">
                <a:solidFill>
                  <a:srgbClr val="333333"/>
                </a:solidFill>
                <a:latin typeface="+mn-lt"/>
              </a:rPr>
              <a:t>Адсорбция - десорбция по принципу изменения давления</a:t>
            </a:r>
            <a:endParaRPr lang="de-DE" sz="1200" dirty="0">
              <a:solidFill>
                <a:srgbClr val="333333"/>
              </a:solidFill>
              <a:latin typeface="+mn-lt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333"/>
              </a:buClr>
              <a:buSzPts val="1400"/>
              <a:buNone/>
            </a:pPr>
            <a:r>
              <a:rPr lang="ru-RU" sz="1200" dirty="0">
                <a:solidFill>
                  <a:srgbClr val="333333"/>
                </a:solidFill>
                <a:latin typeface="+mn-lt"/>
              </a:rPr>
              <a:t>Качество биометана 95 - 99 %</a:t>
            </a:r>
            <a:endParaRPr lang="de-DE" sz="1200" dirty="0">
              <a:latin typeface="+mn-lt"/>
            </a:endParaRPr>
          </a:p>
        </p:txBody>
      </p:sp>
      <p:cxnSp>
        <p:nvCxnSpPr>
          <p:cNvPr id="10" name="Google Shape;510;p8">
            <a:extLst>
              <a:ext uri="{FF2B5EF4-FFF2-40B4-BE49-F238E27FC236}">
                <a16:creationId xmlns:a16="http://schemas.microsoft.com/office/drawing/2014/main" id="{DCB9CA8E-6DDB-1035-1EE7-FE03A2ED3639}"/>
              </a:ext>
            </a:extLst>
          </p:cNvPr>
          <p:cNvCxnSpPr>
            <a:cxnSpLocks/>
          </p:cNvCxnSpPr>
          <p:nvPr/>
        </p:nvCxnSpPr>
        <p:spPr>
          <a:xfrm>
            <a:off x="6096000" y="4981020"/>
            <a:ext cx="0" cy="1740544"/>
          </a:xfrm>
          <a:prstGeom prst="straightConnector1">
            <a:avLst/>
          </a:prstGeom>
          <a:noFill/>
          <a:ln w="28575" cap="flat" cmpd="sng">
            <a:solidFill>
              <a:srgbClr val="EC753A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E8026623-8F5D-476D-909F-F9B6D683922A}"/>
              </a:ext>
            </a:extLst>
          </p:cNvPr>
          <p:cNvGrpSpPr/>
          <p:nvPr/>
        </p:nvGrpSpPr>
        <p:grpSpPr>
          <a:xfrm>
            <a:off x="829334" y="1529557"/>
            <a:ext cx="10533332" cy="3169746"/>
            <a:chOff x="821261" y="1529557"/>
            <a:chExt cx="10533332" cy="3169746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F95D32CD-5774-32F0-72BF-619290E6B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341795" y="1529557"/>
              <a:ext cx="7657867" cy="3051885"/>
            </a:xfrm>
            <a:prstGeom prst="rect">
              <a:avLst/>
            </a:prstGeom>
          </p:spPr>
        </p:pic>
        <p:sp>
          <p:nvSpPr>
            <p:cNvPr id="18" name="Pfeil: nach rechts 17">
              <a:extLst>
                <a:ext uri="{FF2B5EF4-FFF2-40B4-BE49-F238E27FC236}">
                  <a16:creationId xmlns:a16="http://schemas.microsoft.com/office/drawing/2014/main" id="{F0A8E505-60BC-5EBC-1645-0E85D25F0968}"/>
                </a:ext>
              </a:extLst>
            </p:cNvPr>
            <p:cNvSpPr/>
            <p:nvPr/>
          </p:nvSpPr>
          <p:spPr>
            <a:xfrm>
              <a:off x="821261" y="3797560"/>
              <a:ext cx="1520534" cy="718458"/>
            </a:xfrm>
            <a:prstGeom prst="rightArrow">
              <a:avLst/>
            </a:prstGeom>
            <a:gradFill flip="none" rotWithShape="1">
              <a:gsLst>
                <a:gs pos="37000">
                  <a:schemeClr val="tx1"/>
                </a:gs>
                <a:gs pos="100000">
                  <a:schemeClr val="bg1"/>
                </a:gs>
                <a:gs pos="57000">
                  <a:schemeClr val="accent2"/>
                </a:gs>
                <a:gs pos="67000">
                  <a:schemeClr val="accent2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CH4 + CO2</a:t>
              </a:r>
            </a:p>
          </p:txBody>
        </p:sp>
        <p:sp>
          <p:nvSpPr>
            <p:cNvPr id="19" name="Pfeil: nach rechts 18">
              <a:extLst>
                <a:ext uri="{FF2B5EF4-FFF2-40B4-BE49-F238E27FC236}">
                  <a16:creationId xmlns:a16="http://schemas.microsoft.com/office/drawing/2014/main" id="{689D7E68-60A4-B688-49C0-026F6A835EF2}"/>
                </a:ext>
              </a:extLst>
            </p:cNvPr>
            <p:cNvSpPr/>
            <p:nvPr/>
          </p:nvSpPr>
          <p:spPr>
            <a:xfrm>
              <a:off x="10057805" y="3998006"/>
              <a:ext cx="1296788" cy="701297"/>
            </a:xfrm>
            <a:prstGeom prst="rightArrow">
              <a:avLst/>
            </a:prstGeom>
            <a:gradFill>
              <a:gsLst>
                <a:gs pos="48000">
                  <a:schemeClr val="tx1"/>
                </a:gs>
                <a:gs pos="100000">
                  <a:schemeClr val="bg1"/>
                </a:gs>
                <a:gs pos="100000">
                  <a:schemeClr val="accent2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CO2</a:t>
              </a:r>
            </a:p>
          </p:txBody>
        </p:sp>
        <p:sp>
          <p:nvSpPr>
            <p:cNvPr id="20" name="Pfeil: nach rechts 19">
              <a:extLst>
                <a:ext uri="{FF2B5EF4-FFF2-40B4-BE49-F238E27FC236}">
                  <a16:creationId xmlns:a16="http://schemas.microsoft.com/office/drawing/2014/main" id="{2134044D-78F4-C228-9F29-91E5B1389B56}"/>
                </a:ext>
              </a:extLst>
            </p:cNvPr>
            <p:cNvSpPr/>
            <p:nvPr/>
          </p:nvSpPr>
          <p:spPr>
            <a:xfrm>
              <a:off x="10057805" y="1529557"/>
              <a:ext cx="1296788" cy="701297"/>
            </a:xfrm>
            <a:prstGeom prst="rightArrow">
              <a:avLst/>
            </a:prstGeom>
            <a:gradFill>
              <a:gsLst>
                <a:gs pos="48000">
                  <a:schemeClr val="accent2"/>
                </a:gs>
                <a:gs pos="100000">
                  <a:schemeClr val="bg1"/>
                </a:gs>
                <a:gs pos="100000">
                  <a:schemeClr val="accent2"/>
                </a:gs>
                <a:gs pos="100000">
                  <a:schemeClr val="accent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CH4</a:t>
              </a:r>
            </a:p>
          </p:txBody>
        </p:sp>
      </p:grpSp>
      <p:sp>
        <p:nvSpPr>
          <p:cNvPr id="11" name="Google Shape;491;p8">
            <a:extLst>
              <a:ext uri="{FF2B5EF4-FFF2-40B4-BE49-F238E27FC236}">
                <a16:creationId xmlns:a16="http://schemas.microsoft.com/office/drawing/2014/main" id="{2ED9E159-6C62-4AFD-9091-370C6F2863D2}"/>
              </a:ext>
            </a:extLst>
          </p:cNvPr>
          <p:cNvSpPr txBox="1">
            <a:spLocks/>
          </p:cNvSpPr>
          <p:nvPr/>
        </p:nvSpPr>
        <p:spPr>
          <a:xfrm>
            <a:off x="0" y="115888"/>
            <a:ext cx="10146535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EC7639"/>
              </a:buClr>
            </a:pP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Описание процесса</a:t>
            </a:r>
            <a:endParaRPr lang="de-DE" sz="3200" b="1" dirty="0">
              <a:solidFill>
                <a:srgbClr val="EC753A"/>
              </a:solidFill>
              <a:latin typeface="+mn-lt"/>
              <a:sym typeface="Arial"/>
            </a:endParaRPr>
          </a:p>
        </p:txBody>
      </p:sp>
      <p:cxnSp>
        <p:nvCxnSpPr>
          <p:cNvPr id="12" name="Google Shape;35;p13">
            <a:extLst>
              <a:ext uri="{FF2B5EF4-FFF2-40B4-BE49-F238E27FC236}">
                <a16:creationId xmlns:a16="http://schemas.microsoft.com/office/drawing/2014/main" id="{34D68B67-59A2-4379-815C-5AC284082B5B}"/>
              </a:ext>
            </a:extLst>
          </p:cNvPr>
          <p:cNvCxnSpPr>
            <a:cxnSpLocks/>
          </p:cNvCxnSpPr>
          <p:nvPr/>
        </p:nvCxnSpPr>
        <p:spPr>
          <a:xfrm>
            <a:off x="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" name="Google Shape;506;p8">
            <a:extLst>
              <a:ext uri="{FF2B5EF4-FFF2-40B4-BE49-F238E27FC236}">
                <a16:creationId xmlns:a16="http://schemas.microsoft.com/office/drawing/2014/main" id="{65F5374D-CE5F-470E-BA75-55799AAF8F8F}"/>
              </a:ext>
            </a:extLst>
          </p:cNvPr>
          <p:cNvSpPr txBox="1">
            <a:spLocks/>
          </p:cNvSpPr>
          <p:nvPr/>
        </p:nvSpPr>
        <p:spPr>
          <a:xfrm>
            <a:off x="6622505" y="5061358"/>
            <a:ext cx="4855463" cy="1574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2525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25252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EC7639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rgbClr val="EC7639"/>
                </a:solidFill>
              </a:rPr>
              <a:t>Процесс</a:t>
            </a:r>
            <a:endParaRPr lang="de-DE" sz="1800" dirty="0">
              <a:latin typeface="+mn-lt"/>
            </a:endParaRPr>
          </a:p>
          <a:p>
            <a:pPr marL="0" indent="0" algn="ctr">
              <a:buClr>
                <a:srgbClr val="333333"/>
              </a:buClr>
              <a:buSzPts val="1400"/>
              <a:buFont typeface="Arial"/>
              <a:buNone/>
            </a:pPr>
            <a:r>
              <a:rPr lang="ru-RU" sz="1200" dirty="0">
                <a:solidFill>
                  <a:srgbClr val="333333"/>
                </a:solidFill>
                <a:latin typeface="+mn-lt"/>
              </a:rPr>
              <a:t>Биогаз поступает снизу вверх</a:t>
            </a:r>
            <a:endParaRPr lang="de-DE" sz="1200" dirty="0">
              <a:solidFill>
                <a:srgbClr val="333333"/>
              </a:solidFill>
              <a:latin typeface="+mn-lt"/>
            </a:endParaRPr>
          </a:p>
          <a:p>
            <a:pPr marL="0" indent="0" algn="ctr">
              <a:buClr>
                <a:srgbClr val="333333"/>
              </a:buClr>
              <a:buSzPts val="1400"/>
              <a:buFont typeface="Arial"/>
              <a:buNone/>
            </a:pPr>
            <a:r>
              <a:rPr lang="ru-RU" sz="1200" dirty="0">
                <a:solidFill>
                  <a:srgbClr val="333333"/>
                </a:solidFill>
                <a:latin typeface="+mn-lt"/>
              </a:rPr>
              <a:t>Адсорбент удерживает молекулы CO</a:t>
            </a:r>
            <a:r>
              <a:rPr lang="ru-RU" sz="1200" baseline="-25000" dirty="0">
                <a:solidFill>
                  <a:srgbClr val="333333"/>
                </a:solidFill>
                <a:latin typeface="+mn-lt"/>
              </a:rPr>
              <a:t>2</a:t>
            </a:r>
            <a:endParaRPr lang="de-DE" sz="1200" baseline="-25000" dirty="0">
              <a:solidFill>
                <a:srgbClr val="333333"/>
              </a:solidFill>
              <a:latin typeface="+mn-lt"/>
            </a:endParaRPr>
          </a:p>
          <a:p>
            <a:pPr marL="0" indent="0" algn="ctr">
              <a:buClr>
                <a:srgbClr val="333333"/>
              </a:buClr>
              <a:buSzPts val="1400"/>
              <a:buFont typeface="Arial"/>
              <a:buNone/>
            </a:pPr>
            <a:r>
              <a:rPr lang="ru-RU" sz="1200" dirty="0">
                <a:solidFill>
                  <a:srgbClr val="333333"/>
                </a:solidFill>
                <a:latin typeface="+mn-lt"/>
              </a:rPr>
              <a:t>Молекулы CH</a:t>
            </a:r>
            <a:r>
              <a:rPr lang="ru-RU" sz="1200" baseline="-25000" dirty="0">
                <a:solidFill>
                  <a:srgbClr val="333333"/>
                </a:solidFill>
                <a:latin typeface="+mn-lt"/>
              </a:rPr>
              <a:t>4</a:t>
            </a:r>
            <a:r>
              <a:rPr lang="ru-RU" sz="1200" dirty="0">
                <a:solidFill>
                  <a:srgbClr val="333333"/>
                </a:solidFill>
                <a:latin typeface="+mn-lt"/>
              </a:rPr>
              <a:t> с меньшим адсорбционным потенциалом</a:t>
            </a:r>
            <a:endParaRPr lang="de-DE" sz="1200" dirty="0">
              <a:solidFill>
                <a:srgbClr val="333333"/>
              </a:solidFill>
              <a:latin typeface="+mn-lt"/>
            </a:endParaRPr>
          </a:p>
          <a:p>
            <a:pPr marL="0" indent="0" algn="ctr">
              <a:buClr>
                <a:srgbClr val="333333"/>
              </a:buClr>
              <a:buSzPts val="1400"/>
              <a:buFont typeface="Arial"/>
              <a:buNone/>
            </a:pPr>
            <a:r>
              <a:rPr lang="ru-RU" sz="1200" dirty="0">
                <a:solidFill>
                  <a:srgbClr val="333333"/>
                </a:solidFill>
                <a:latin typeface="+mn-lt"/>
              </a:rPr>
              <a:t>Время цикла как параметр управления</a:t>
            </a:r>
            <a:endParaRPr lang="de-DE" sz="1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1277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06;p8">
            <a:extLst>
              <a:ext uri="{FF2B5EF4-FFF2-40B4-BE49-F238E27FC236}">
                <a16:creationId xmlns:a16="http://schemas.microsoft.com/office/drawing/2014/main" id="{16746FD4-21DF-48E5-E5B6-B0093C5A409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546860" y="5708619"/>
            <a:ext cx="2398177" cy="277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639"/>
              </a:buClr>
              <a:buSzPts val="1800"/>
              <a:buNone/>
            </a:pPr>
            <a:r>
              <a:rPr lang="ru-RU" sz="1800" dirty="0">
                <a:solidFill>
                  <a:srgbClr val="333333"/>
                </a:solidFill>
                <a:latin typeface="+mn-lt"/>
              </a:rPr>
              <a:t>Сероводород</a:t>
            </a:r>
            <a:endParaRPr sz="1800" dirty="0">
              <a:solidFill>
                <a:srgbClr val="333333"/>
              </a:solidFill>
              <a:latin typeface="+mn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FD4F908-63DF-5600-63AD-3DF65EF89D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r="7649"/>
          <a:stretch/>
        </p:blipFill>
        <p:spPr>
          <a:xfrm>
            <a:off x="8242664" y="1592569"/>
            <a:ext cx="3424377" cy="4254636"/>
          </a:xfrm>
          <a:prstGeom prst="rect">
            <a:avLst/>
          </a:prstGeom>
        </p:spPr>
      </p:pic>
      <p:sp>
        <p:nvSpPr>
          <p:cNvPr id="9" name="Flussdiagramm: Zusammenführen 8">
            <a:extLst>
              <a:ext uri="{FF2B5EF4-FFF2-40B4-BE49-F238E27FC236}">
                <a16:creationId xmlns:a16="http://schemas.microsoft.com/office/drawing/2014/main" id="{04332C5D-B757-5E06-3AF1-033C82F18003}"/>
              </a:ext>
            </a:extLst>
          </p:cNvPr>
          <p:cNvSpPr/>
          <p:nvPr/>
        </p:nvSpPr>
        <p:spPr>
          <a:xfrm>
            <a:off x="4878051" y="1306514"/>
            <a:ext cx="1217949" cy="4671218"/>
          </a:xfrm>
          <a:prstGeom prst="flowChartMerge">
            <a:avLst/>
          </a:prstGeom>
          <a:gradFill flip="none" rotWithShape="1">
            <a:gsLst>
              <a:gs pos="96000">
                <a:srgbClr val="EC7639"/>
              </a:gs>
              <a:gs pos="44000">
                <a:schemeClr val="accent1">
                  <a:lumMod val="0"/>
                  <a:lumOff val="100000"/>
                </a:schemeClr>
              </a:gs>
              <a:gs pos="85000">
                <a:srgbClr val="EC7639"/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C822AA36-78B9-C5E4-2920-5FAEAC9CF708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1651518" y="5977732"/>
            <a:ext cx="3835508" cy="0"/>
          </a:xfrm>
          <a:prstGeom prst="line">
            <a:avLst/>
          </a:prstGeom>
          <a:ln w="19050">
            <a:solidFill>
              <a:srgbClr val="333333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82E9FA37-ECAC-03E6-194A-06A41595C5B4}"/>
              </a:ext>
            </a:extLst>
          </p:cNvPr>
          <p:cNvGrpSpPr/>
          <p:nvPr/>
        </p:nvGrpSpPr>
        <p:grpSpPr>
          <a:xfrm>
            <a:off x="1546860" y="5328815"/>
            <a:ext cx="3859300" cy="280702"/>
            <a:chOff x="1546860" y="5083276"/>
            <a:chExt cx="3859300" cy="280702"/>
          </a:xfrm>
        </p:grpSpPr>
        <p:cxnSp>
          <p:nvCxnSpPr>
            <p:cNvPr id="14" name="Gerader Verbinder 13">
              <a:extLst>
                <a:ext uri="{FF2B5EF4-FFF2-40B4-BE49-F238E27FC236}">
                  <a16:creationId xmlns:a16="http://schemas.microsoft.com/office/drawing/2014/main" id="{5A43B0FC-ABB4-8DDA-0850-BC063A82B0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46860" y="5363978"/>
              <a:ext cx="3859300" cy="0"/>
            </a:xfrm>
            <a:prstGeom prst="line">
              <a:avLst/>
            </a:prstGeom>
            <a:ln w="19050">
              <a:solidFill>
                <a:srgbClr val="333333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Google Shape;506;p8">
              <a:extLst>
                <a:ext uri="{FF2B5EF4-FFF2-40B4-BE49-F238E27FC236}">
                  <a16:creationId xmlns:a16="http://schemas.microsoft.com/office/drawing/2014/main" id="{022EE5D4-84A6-19C0-B9C2-97CA21DB6FFD}"/>
                </a:ext>
              </a:extLst>
            </p:cNvPr>
            <p:cNvSpPr txBox="1">
              <a:spLocks/>
            </p:cNvSpPr>
            <p:nvPr/>
          </p:nvSpPr>
          <p:spPr>
            <a:xfrm>
              <a:off x="1546860" y="5083276"/>
              <a:ext cx="1221534" cy="278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F8C00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FF8C00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810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EC7639"/>
                </a:buClr>
                <a:buSzPts val="1800"/>
                <a:buFont typeface="Arial"/>
                <a:buNone/>
              </a:pPr>
              <a:r>
                <a:rPr lang="ru-RU" sz="1800" dirty="0">
                  <a:solidFill>
                    <a:srgbClr val="333333"/>
                  </a:solidFill>
                  <a:latin typeface="+mn-lt"/>
                </a:rPr>
                <a:t>Аммиак</a:t>
              </a:r>
              <a:endParaRPr lang="de-DE" sz="1800" dirty="0">
                <a:solidFill>
                  <a:srgbClr val="333333"/>
                </a:solidFill>
                <a:latin typeface="+mn-lt"/>
              </a:endParaRPr>
            </a:p>
          </p:txBody>
        </p: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A923B5CD-5312-BFDF-8E63-D1979147A285}"/>
              </a:ext>
            </a:extLst>
          </p:cNvPr>
          <p:cNvGrpSpPr/>
          <p:nvPr/>
        </p:nvGrpSpPr>
        <p:grpSpPr>
          <a:xfrm>
            <a:off x="1546860" y="4778536"/>
            <a:ext cx="3797562" cy="278434"/>
            <a:chOff x="1527733" y="4568587"/>
            <a:chExt cx="3797562" cy="278434"/>
          </a:xfrm>
        </p:grpSpPr>
        <p:cxnSp>
          <p:nvCxnSpPr>
            <p:cNvPr id="15" name="Gerader Verbinder 14">
              <a:extLst>
                <a:ext uri="{FF2B5EF4-FFF2-40B4-BE49-F238E27FC236}">
                  <a16:creationId xmlns:a16="http://schemas.microsoft.com/office/drawing/2014/main" id="{66B8A7CE-F7F4-5821-787E-1CE93D17D4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0652" y="4845617"/>
              <a:ext cx="3754643" cy="0"/>
            </a:xfrm>
            <a:prstGeom prst="line">
              <a:avLst/>
            </a:prstGeom>
            <a:ln w="19050">
              <a:solidFill>
                <a:srgbClr val="333333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Google Shape;506;p8">
              <a:extLst>
                <a:ext uri="{FF2B5EF4-FFF2-40B4-BE49-F238E27FC236}">
                  <a16:creationId xmlns:a16="http://schemas.microsoft.com/office/drawing/2014/main" id="{4A795659-4541-74C0-AD71-066336E19784}"/>
                </a:ext>
              </a:extLst>
            </p:cNvPr>
            <p:cNvSpPr txBox="1">
              <a:spLocks/>
            </p:cNvSpPr>
            <p:nvPr/>
          </p:nvSpPr>
          <p:spPr>
            <a:xfrm>
              <a:off x="1527733" y="4568587"/>
              <a:ext cx="2261241" cy="278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F8C00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FF8C00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810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EC7639"/>
                </a:buClr>
                <a:buSzPts val="1800"/>
                <a:buFont typeface="Arial"/>
                <a:buNone/>
              </a:pPr>
              <a:r>
                <a:rPr lang="ru-RU" sz="1800" dirty="0">
                  <a:solidFill>
                    <a:srgbClr val="333333"/>
                  </a:solidFill>
                  <a:latin typeface="+mn-lt"/>
                </a:rPr>
                <a:t>Пропилен/этилен</a:t>
              </a:r>
              <a:endParaRPr lang="de-DE" sz="1800" dirty="0">
                <a:solidFill>
                  <a:srgbClr val="333333"/>
                </a:solidFill>
                <a:latin typeface="+mn-lt"/>
              </a:endParaRPr>
            </a:p>
          </p:txBody>
        </p:sp>
      </p:grp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24E731FF-D937-0D55-75D1-473731A2EFE8}"/>
              </a:ext>
            </a:extLst>
          </p:cNvPr>
          <p:cNvGrpSpPr/>
          <p:nvPr/>
        </p:nvGrpSpPr>
        <p:grpSpPr>
          <a:xfrm>
            <a:off x="1546860" y="4348484"/>
            <a:ext cx="3732097" cy="279837"/>
            <a:chOff x="1517311" y="4074368"/>
            <a:chExt cx="3732097" cy="279837"/>
          </a:xfrm>
        </p:grpSpPr>
        <p:cxnSp>
          <p:nvCxnSpPr>
            <p:cNvPr id="33" name="Gerader Verbinder 32">
              <a:extLst>
                <a:ext uri="{FF2B5EF4-FFF2-40B4-BE49-F238E27FC236}">
                  <a16:creationId xmlns:a16="http://schemas.microsoft.com/office/drawing/2014/main" id="{267E65FA-63C0-D552-CE2D-DF07CD74AD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0652" y="4354205"/>
              <a:ext cx="3678756" cy="0"/>
            </a:xfrm>
            <a:prstGeom prst="line">
              <a:avLst/>
            </a:prstGeom>
            <a:ln w="19050">
              <a:solidFill>
                <a:srgbClr val="333333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Google Shape;506;p8">
              <a:extLst>
                <a:ext uri="{FF2B5EF4-FFF2-40B4-BE49-F238E27FC236}">
                  <a16:creationId xmlns:a16="http://schemas.microsoft.com/office/drawing/2014/main" id="{23C9C46A-032B-80CD-DA97-10CFC7602955}"/>
                </a:ext>
              </a:extLst>
            </p:cNvPr>
            <p:cNvSpPr txBox="1">
              <a:spLocks/>
            </p:cNvSpPr>
            <p:nvPr/>
          </p:nvSpPr>
          <p:spPr>
            <a:xfrm>
              <a:off x="1517311" y="4074368"/>
              <a:ext cx="2261242" cy="278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F8C00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FF8C00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810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EC7639"/>
                </a:buClr>
                <a:buSzPts val="1800"/>
                <a:buFont typeface="Arial"/>
                <a:buNone/>
              </a:pPr>
              <a:r>
                <a:rPr lang="ru-RU" sz="1800" dirty="0">
                  <a:solidFill>
                    <a:srgbClr val="333333"/>
                  </a:solidFill>
                  <a:latin typeface="+mn-lt"/>
                </a:rPr>
                <a:t>Пропан/бутан/этан</a:t>
              </a:r>
              <a:endParaRPr lang="de-DE" sz="1800" dirty="0">
                <a:solidFill>
                  <a:srgbClr val="333333"/>
                </a:solidFill>
                <a:latin typeface="+mn-lt"/>
              </a:endParaRPr>
            </a:p>
          </p:txBody>
        </p:sp>
      </p:grpSp>
      <p:cxnSp>
        <p:nvCxnSpPr>
          <p:cNvPr id="39" name="Gerader Verbinder 38">
            <a:extLst>
              <a:ext uri="{FF2B5EF4-FFF2-40B4-BE49-F238E27FC236}">
                <a16:creationId xmlns:a16="http://schemas.microsoft.com/office/drawing/2014/main" id="{88AB3684-AB76-E9AA-6CFB-9E15D443C042}"/>
              </a:ext>
            </a:extLst>
          </p:cNvPr>
          <p:cNvCxnSpPr>
            <a:cxnSpLocks/>
          </p:cNvCxnSpPr>
          <p:nvPr/>
        </p:nvCxnSpPr>
        <p:spPr>
          <a:xfrm>
            <a:off x="1394811" y="3284376"/>
            <a:ext cx="6428389" cy="0"/>
          </a:xfrm>
          <a:prstGeom prst="line">
            <a:avLst/>
          </a:prstGeom>
          <a:ln w="2222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uppieren 39">
            <a:extLst>
              <a:ext uri="{FF2B5EF4-FFF2-40B4-BE49-F238E27FC236}">
                <a16:creationId xmlns:a16="http://schemas.microsoft.com/office/drawing/2014/main" id="{552826E6-C71E-44C1-8BE5-F3F500DB50C9}"/>
              </a:ext>
            </a:extLst>
          </p:cNvPr>
          <p:cNvGrpSpPr/>
          <p:nvPr/>
        </p:nvGrpSpPr>
        <p:grpSpPr>
          <a:xfrm>
            <a:off x="1422296" y="3553238"/>
            <a:ext cx="3732097" cy="307269"/>
            <a:chOff x="1517311" y="4046936"/>
            <a:chExt cx="3732097" cy="307269"/>
          </a:xfrm>
        </p:grpSpPr>
        <p:cxnSp>
          <p:nvCxnSpPr>
            <p:cNvPr id="41" name="Gerader Verbinder 40">
              <a:extLst>
                <a:ext uri="{FF2B5EF4-FFF2-40B4-BE49-F238E27FC236}">
                  <a16:creationId xmlns:a16="http://schemas.microsoft.com/office/drawing/2014/main" id="{5EA477B7-599A-33C1-99C0-588D9EE1E3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0652" y="4354205"/>
              <a:ext cx="3678756" cy="0"/>
            </a:xfrm>
            <a:prstGeom prst="line">
              <a:avLst/>
            </a:prstGeom>
            <a:ln w="19050">
              <a:solidFill>
                <a:srgbClr val="333333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Google Shape;506;p8">
              <a:extLst>
                <a:ext uri="{FF2B5EF4-FFF2-40B4-BE49-F238E27FC236}">
                  <a16:creationId xmlns:a16="http://schemas.microsoft.com/office/drawing/2014/main" id="{BAB2961E-6F80-7754-AA26-52A6A73E4124}"/>
                </a:ext>
              </a:extLst>
            </p:cNvPr>
            <p:cNvSpPr txBox="1">
              <a:spLocks/>
            </p:cNvSpPr>
            <p:nvPr/>
          </p:nvSpPr>
          <p:spPr>
            <a:xfrm>
              <a:off x="1517311" y="4046936"/>
              <a:ext cx="2747368" cy="278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F8C00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FF8C00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810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EC7639"/>
                </a:buClr>
                <a:buSzPts val="1800"/>
                <a:buFont typeface="Arial"/>
                <a:buNone/>
              </a:pPr>
              <a:r>
                <a:rPr lang="ru-RU" sz="1800" b="1" dirty="0">
                  <a:solidFill>
                    <a:srgbClr val="333333"/>
                  </a:solidFill>
                  <a:latin typeface="+mn-lt"/>
                </a:rPr>
                <a:t>Углекислый газ</a:t>
              </a:r>
              <a:r>
                <a:rPr lang="de-DE" sz="1800" b="1" dirty="0">
                  <a:solidFill>
                    <a:srgbClr val="333333"/>
                  </a:solidFill>
                  <a:latin typeface="+mn-lt"/>
                </a:rPr>
                <a:t> (CO</a:t>
              </a:r>
              <a:r>
                <a:rPr lang="de-DE" sz="1800" b="1" baseline="-25000" dirty="0">
                  <a:solidFill>
                    <a:srgbClr val="333333"/>
                  </a:solidFill>
                  <a:latin typeface="+mn-lt"/>
                </a:rPr>
                <a:t>2</a:t>
              </a:r>
              <a:r>
                <a:rPr lang="de-DE" sz="1800" b="1" dirty="0">
                  <a:solidFill>
                    <a:srgbClr val="333333"/>
                  </a:solidFill>
                  <a:latin typeface="+mn-lt"/>
                </a:rPr>
                <a:t>)</a:t>
              </a:r>
            </a:p>
          </p:txBody>
        </p: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2A5E6561-6D9C-BCDF-9521-B38ED8751484}"/>
              </a:ext>
            </a:extLst>
          </p:cNvPr>
          <p:cNvGrpSpPr/>
          <p:nvPr/>
        </p:nvGrpSpPr>
        <p:grpSpPr>
          <a:xfrm>
            <a:off x="1421207" y="2667643"/>
            <a:ext cx="3678757" cy="307269"/>
            <a:chOff x="1570651" y="4046936"/>
            <a:chExt cx="3678757" cy="307269"/>
          </a:xfrm>
        </p:grpSpPr>
        <p:cxnSp>
          <p:nvCxnSpPr>
            <p:cNvPr id="44" name="Gerader Verbinder 43">
              <a:extLst>
                <a:ext uri="{FF2B5EF4-FFF2-40B4-BE49-F238E27FC236}">
                  <a16:creationId xmlns:a16="http://schemas.microsoft.com/office/drawing/2014/main" id="{E2605EB1-D4EE-3485-2F20-A37EB43AE5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0652" y="4354205"/>
              <a:ext cx="3678756" cy="0"/>
            </a:xfrm>
            <a:prstGeom prst="line">
              <a:avLst/>
            </a:prstGeom>
            <a:ln w="19050">
              <a:solidFill>
                <a:srgbClr val="333333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Google Shape;506;p8">
              <a:extLst>
                <a:ext uri="{FF2B5EF4-FFF2-40B4-BE49-F238E27FC236}">
                  <a16:creationId xmlns:a16="http://schemas.microsoft.com/office/drawing/2014/main" id="{8375BDE8-F2B5-D76A-4880-0915651E1C75}"/>
                </a:ext>
              </a:extLst>
            </p:cNvPr>
            <p:cNvSpPr txBox="1">
              <a:spLocks/>
            </p:cNvSpPr>
            <p:nvPr/>
          </p:nvSpPr>
          <p:spPr>
            <a:xfrm>
              <a:off x="1570651" y="4046936"/>
              <a:ext cx="1729643" cy="278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F8C00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FF8C00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810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EC7639"/>
                </a:buClr>
                <a:buSzPts val="1800"/>
                <a:buFont typeface="Arial"/>
                <a:buNone/>
              </a:pPr>
              <a:r>
                <a:rPr lang="ru-RU" sz="1800" b="1" dirty="0">
                  <a:solidFill>
                    <a:srgbClr val="333333"/>
                  </a:solidFill>
                  <a:latin typeface="+mn-lt"/>
                </a:rPr>
                <a:t>Метан </a:t>
              </a:r>
              <a:r>
                <a:rPr lang="de-DE" sz="1800" b="1" dirty="0">
                  <a:solidFill>
                    <a:srgbClr val="333333"/>
                  </a:solidFill>
                  <a:latin typeface="+mn-lt"/>
                </a:rPr>
                <a:t>(CH</a:t>
              </a:r>
              <a:r>
                <a:rPr lang="de-DE" sz="1800" b="1" baseline="-25000" dirty="0">
                  <a:solidFill>
                    <a:srgbClr val="333333"/>
                  </a:solidFill>
                  <a:latin typeface="+mn-lt"/>
                </a:rPr>
                <a:t>4</a:t>
              </a:r>
              <a:r>
                <a:rPr lang="de-DE" sz="1800" b="1" dirty="0">
                  <a:solidFill>
                    <a:srgbClr val="333333"/>
                  </a:solidFill>
                  <a:latin typeface="+mn-lt"/>
                </a:rPr>
                <a:t>)</a:t>
              </a:r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:a16="http://schemas.microsoft.com/office/drawing/2014/main" id="{8D03024F-D981-1E3E-BAB8-0407A6494DF1}"/>
              </a:ext>
            </a:extLst>
          </p:cNvPr>
          <p:cNvGrpSpPr/>
          <p:nvPr/>
        </p:nvGrpSpPr>
        <p:grpSpPr>
          <a:xfrm>
            <a:off x="1256399" y="2047024"/>
            <a:ext cx="3732097" cy="279837"/>
            <a:chOff x="1517311" y="4074368"/>
            <a:chExt cx="3732097" cy="279837"/>
          </a:xfrm>
        </p:grpSpPr>
        <p:cxnSp>
          <p:nvCxnSpPr>
            <p:cNvPr id="47" name="Gerader Verbinder 46">
              <a:extLst>
                <a:ext uri="{FF2B5EF4-FFF2-40B4-BE49-F238E27FC236}">
                  <a16:creationId xmlns:a16="http://schemas.microsoft.com/office/drawing/2014/main" id="{0F98F8C5-0EB6-5AE0-D49D-141AE58B8E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0652" y="4354205"/>
              <a:ext cx="3678756" cy="0"/>
            </a:xfrm>
            <a:prstGeom prst="line">
              <a:avLst/>
            </a:prstGeom>
            <a:ln w="19050">
              <a:solidFill>
                <a:srgbClr val="333333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Google Shape;506;p8">
              <a:extLst>
                <a:ext uri="{FF2B5EF4-FFF2-40B4-BE49-F238E27FC236}">
                  <a16:creationId xmlns:a16="http://schemas.microsoft.com/office/drawing/2014/main" id="{C64182FE-EC6A-B746-9E1B-8F8C291377B2}"/>
                </a:ext>
              </a:extLst>
            </p:cNvPr>
            <p:cNvSpPr txBox="1">
              <a:spLocks/>
            </p:cNvSpPr>
            <p:nvPr/>
          </p:nvSpPr>
          <p:spPr>
            <a:xfrm>
              <a:off x="1517311" y="4074368"/>
              <a:ext cx="1962289" cy="278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F8C00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FF8C00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810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 algn="ctr">
                <a:spcBef>
                  <a:spcPts val="0"/>
                </a:spcBef>
                <a:buClr>
                  <a:srgbClr val="EC7639"/>
                </a:buClr>
                <a:buSzPts val="1800"/>
                <a:buFont typeface="Arial"/>
                <a:buNone/>
              </a:pPr>
              <a:r>
                <a:rPr lang="ru-RU" sz="1800" dirty="0">
                  <a:solidFill>
                    <a:srgbClr val="333333"/>
                  </a:solidFill>
                  <a:latin typeface="+mn-lt"/>
                </a:rPr>
                <a:t>Окись углерода </a:t>
              </a:r>
              <a:r>
                <a:rPr lang="de-DE" sz="1800" dirty="0">
                  <a:solidFill>
                    <a:srgbClr val="333333"/>
                  </a:solidFill>
                  <a:latin typeface="+mn-lt"/>
                </a:rPr>
                <a:t> </a:t>
              </a:r>
            </a:p>
          </p:txBody>
        </p:sp>
      </p:grpSp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7A27CAB8-BEB0-9CE8-BBF4-F2F5808ABC8D}"/>
              </a:ext>
            </a:extLst>
          </p:cNvPr>
          <p:cNvGrpSpPr/>
          <p:nvPr/>
        </p:nvGrpSpPr>
        <p:grpSpPr>
          <a:xfrm>
            <a:off x="1287952" y="1686496"/>
            <a:ext cx="3678756" cy="279837"/>
            <a:chOff x="1570652" y="4074368"/>
            <a:chExt cx="3678756" cy="279837"/>
          </a:xfrm>
        </p:grpSpPr>
        <p:cxnSp>
          <p:nvCxnSpPr>
            <p:cNvPr id="50" name="Gerader Verbinder 49">
              <a:extLst>
                <a:ext uri="{FF2B5EF4-FFF2-40B4-BE49-F238E27FC236}">
                  <a16:creationId xmlns:a16="http://schemas.microsoft.com/office/drawing/2014/main" id="{0C44FAE0-40DF-4A6D-B8AC-6B4CC5369A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0652" y="4354205"/>
              <a:ext cx="3678756" cy="0"/>
            </a:xfrm>
            <a:prstGeom prst="line">
              <a:avLst/>
            </a:prstGeom>
            <a:ln w="19050">
              <a:solidFill>
                <a:srgbClr val="333333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Google Shape;506;p8">
              <a:extLst>
                <a:ext uri="{FF2B5EF4-FFF2-40B4-BE49-F238E27FC236}">
                  <a16:creationId xmlns:a16="http://schemas.microsoft.com/office/drawing/2014/main" id="{88E7A39A-FF86-4907-99EA-928A00C14C41}"/>
                </a:ext>
              </a:extLst>
            </p:cNvPr>
            <p:cNvSpPr txBox="1">
              <a:spLocks/>
            </p:cNvSpPr>
            <p:nvPr/>
          </p:nvSpPr>
          <p:spPr>
            <a:xfrm>
              <a:off x="1588709" y="4074368"/>
              <a:ext cx="2639028" cy="278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F8C00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FF8C00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810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EC7639"/>
                </a:buClr>
                <a:buSzPts val="1800"/>
                <a:buFont typeface="Arial"/>
                <a:buNone/>
              </a:pPr>
              <a:r>
                <a:rPr lang="ru-RU" sz="1800" dirty="0">
                  <a:solidFill>
                    <a:srgbClr val="333333"/>
                  </a:solidFill>
                  <a:latin typeface="+mn-lt"/>
                </a:rPr>
                <a:t>Азот/аргон/кислород </a:t>
              </a:r>
              <a:endParaRPr lang="de-DE" sz="1800" dirty="0">
                <a:solidFill>
                  <a:srgbClr val="333333"/>
                </a:solidFill>
                <a:latin typeface="+mn-lt"/>
              </a:endParaRPr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07D0E2D8-C6B7-6ECD-3400-217F676482C6}"/>
              </a:ext>
            </a:extLst>
          </p:cNvPr>
          <p:cNvGrpSpPr/>
          <p:nvPr/>
        </p:nvGrpSpPr>
        <p:grpSpPr>
          <a:xfrm>
            <a:off x="1141973" y="1091596"/>
            <a:ext cx="3678757" cy="278434"/>
            <a:chOff x="1570651" y="4075771"/>
            <a:chExt cx="3678757" cy="278434"/>
          </a:xfrm>
        </p:grpSpPr>
        <p:cxnSp>
          <p:nvCxnSpPr>
            <p:cNvPr id="53" name="Gerader Verbinder 52">
              <a:extLst>
                <a:ext uri="{FF2B5EF4-FFF2-40B4-BE49-F238E27FC236}">
                  <a16:creationId xmlns:a16="http://schemas.microsoft.com/office/drawing/2014/main" id="{D299AB2C-2499-2A9A-DAC9-B7EAE2F2B5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70652" y="4354205"/>
              <a:ext cx="3678756" cy="0"/>
            </a:xfrm>
            <a:prstGeom prst="line">
              <a:avLst/>
            </a:prstGeom>
            <a:ln w="19050">
              <a:solidFill>
                <a:srgbClr val="333333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Google Shape;506;p8">
              <a:extLst>
                <a:ext uri="{FF2B5EF4-FFF2-40B4-BE49-F238E27FC236}">
                  <a16:creationId xmlns:a16="http://schemas.microsoft.com/office/drawing/2014/main" id="{9F5C1F43-A0F1-338D-0638-599ACEF1602B}"/>
                </a:ext>
              </a:extLst>
            </p:cNvPr>
            <p:cNvSpPr txBox="1">
              <a:spLocks/>
            </p:cNvSpPr>
            <p:nvPr/>
          </p:nvSpPr>
          <p:spPr>
            <a:xfrm>
              <a:off x="1570651" y="4075771"/>
              <a:ext cx="1922835" cy="278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406400" algn="l" rtl="0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FF8C00"/>
                </a:buClr>
                <a:buSzPts val="2800"/>
                <a:buFont typeface="Arial"/>
                <a:buChar char="•"/>
                <a:defRPr sz="2800" b="0" i="0" u="none" strike="noStrike" cap="none">
                  <a:solidFill>
                    <a:srgbClr val="FF8C00"/>
                  </a:solidFill>
                  <a:latin typeface="Lato"/>
                  <a:ea typeface="Lato"/>
                  <a:cs typeface="Lato"/>
                  <a:sym typeface="Lato"/>
                </a:defRPr>
              </a:lvl1pPr>
              <a:lvl2pPr marL="914400" marR="0" lvl="1" indent="-3810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400"/>
                <a:buFont typeface="Arial"/>
                <a:buChar char="•"/>
                <a:defRPr sz="24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2pPr>
              <a:lvl3pPr marL="1371600" marR="0" lvl="2" indent="-3556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2000"/>
                <a:buFont typeface="Arial"/>
                <a:buChar char="•"/>
                <a:defRPr sz="20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3pPr>
              <a:lvl4pPr marL="1828800" marR="0" lvl="3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4pPr>
              <a:lvl5pPr marL="2286000" marR="0" lvl="4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333333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rgbClr val="333333"/>
                  </a:solidFill>
                  <a:latin typeface="Lato"/>
                  <a:ea typeface="Lato"/>
                  <a:cs typeface="Lato"/>
                  <a:sym typeface="Lato"/>
                </a:defRPr>
              </a:lvl5pPr>
              <a:lvl6pPr marL="2743200" marR="0" lvl="5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0" indent="0">
                <a:spcBef>
                  <a:spcPts val="0"/>
                </a:spcBef>
                <a:buClr>
                  <a:srgbClr val="EC7639"/>
                </a:buClr>
                <a:buSzPts val="1800"/>
                <a:buFont typeface="Arial"/>
                <a:buNone/>
              </a:pPr>
              <a:r>
                <a:rPr lang="ru-RU" sz="1800" dirty="0">
                  <a:solidFill>
                    <a:srgbClr val="333333"/>
                  </a:solidFill>
                  <a:latin typeface="+mn-lt"/>
                </a:rPr>
                <a:t>Водород</a:t>
              </a:r>
              <a:r>
                <a:rPr lang="de-DE" sz="1800" dirty="0">
                  <a:solidFill>
                    <a:srgbClr val="333333"/>
                  </a:solidFill>
                  <a:latin typeface="+mn-lt"/>
                </a:rPr>
                <a:t>  </a:t>
              </a:r>
            </a:p>
          </p:txBody>
        </p:sp>
      </p:grpSp>
      <p:sp>
        <p:nvSpPr>
          <p:cNvPr id="55" name="Google Shape;506;p8">
            <a:extLst>
              <a:ext uri="{FF2B5EF4-FFF2-40B4-BE49-F238E27FC236}">
                <a16:creationId xmlns:a16="http://schemas.microsoft.com/office/drawing/2014/main" id="{3F53C772-D4F2-272B-AB4D-FAE47DBC3F2F}"/>
              </a:ext>
            </a:extLst>
          </p:cNvPr>
          <p:cNvSpPr txBox="1">
            <a:spLocks/>
          </p:cNvSpPr>
          <p:nvPr/>
        </p:nvSpPr>
        <p:spPr>
          <a:xfrm>
            <a:off x="5739011" y="1935071"/>
            <a:ext cx="2170231" cy="68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C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FF8C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EC7639"/>
              </a:buClr>
              <a:buSzPts val="1800"/>
              <a:buFont typeface="Arial"/>
              <a:buNone/>
            </a:pPr>
            <a:r>
              <a:rPr lang="ru-RU" sz="3200" b="1" dirty="0">
                <a:solidFill>
                  <a:srgbClr val="F7C2A7"/>
                </a:solidFill>
              </a:rPr>
              <a:t>слабый</a:t>
            </a:r>
            <a:endParaRPr lang="de-DE" sz="3200" b="1" dirty="0">
              <a:solidFill>
                <a:srgbClr val="F7C2A7"/>
              </a:solidFill>
            </a:endParaRPr>
          </a:p>
        </p:txBody>
      </p:sp>
      <p:sp>
        <p:nvSpPr>
          <p:cNvPr id="56" name="Google Shape;506;p8">
            <a:extLst>
              <a:ext uri="{FF2B5EF4-FFF2-40B4-BE49-F238E27FC236}">
                <a16:creationId xmlns:a16="http://schemas.microsoft.com/office/drawing/2014/main" id="{41F3934E-7435-B721-5A59-A75F6585E2D4}"/>
              </a:ext>
            </a:extLst>
          </p:cNvPr>
          <p:cNvSpPr txBox="1">
            <a:spLocks/>
          </p:cNvSpPr>
          <p:nvPr/>
        </p:nvSpPr>
        <p:spPr>
          <a:xfrm>
            <a:off x="5530325" y="4260211"/>
            <a:ext cx="2022620" cy="683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8C00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FF8C00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spcBef>
                <a:spcPts val="0"/>
              </a:spcBef>
              <a:buClr>
                <a:srgbClr val="EC7639"/>
              </a:buClr>
              <a:buSzPts val="1800"/>
              <a:buFont typeface="Arial"/>
              <a:buNone/>
            </a:pPr>
            <a:r>
              <a:rPr lang="ru-RU" sz="3200" b="1" dirty="0">
                <a:solidFill>
                  <a:srgbClr val="EC7639"/>
                </a:solidFill>
              </a:rPr>
              <a:t>сильный</a:t>
            </a:r>
            <a:endParaRPr lang="de-DE" sz="3200" b="1" dirty="0">
              <a:solidFill>
                <a:srgbClr val="EC7639"/>
              </a:solidFill>
            </a:endParaRPr>
          </a:p>
        </p:txBody>
      </p:sp>
      <p:sp>
        <p:nvSpPr>
          <p:cNvPr id="35" name="Google Shape;491;p8">
            <a:extLst>
              <a:ext uri="{FF2B5EF4-FFF2-40B4-BE49-F238E27FC236}">
                <a16:creationId xmlns:a16="http://schemas.microsoft.com/office/drawing/2014/main" id="{63D996B9-60BB-40F0-8422-257F1F82A32E}"/>
              </a:ext>
            </a:extLst>
          </p:cNvPr>
          <p:cNvSpPr txBox="1">
            <a:spLocks/>
          </p:cNvSpPr>
          <p:nvPr/>
        </p:nvSpPr>
        <p:spPr>
          <a:xfrm>
            <a:off x="6355080" y="115888"/>
            <a:ext cx="5836920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EC7639"/>
              </a:buClr>
            </a:pP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Адсорбционный потенциал</a:t>
            </a:r>
            <a:endParaRPr lang="de-DE" sz="3200" b="1" dirty="0">
              <a:solidFill>
                <a:srgbClr val="EC753A"/>
              </a:solidFill>
              <a:latin typeface="+mn-lt"/>
              <a:sym typeface="Arial"/>
            </a:endParaRPr>
          </a:p>
        </p:txBody>
      </p:sp>
      <p:cxnSp>
        <p:nvCxnSpPr>
          <p:cNvPr id="36" name="Google Shape;35;p13">
            <a:extLst>
              <a:ext uri="{FF2B5EF4-FFF2-40B4-BE49-F238E27FC236}">
                <a16:creationId xmlns:a16="http://schemas.microsoft.com/office/drawing/2014/main" id="{9B608622-727C-4CB6-9A15-944940AF9FBB}"/>
              </a:ext>
            </a:extLst>
          </p:cNvPr>
          <p:cNvCxnSpPr>
            <a:cxnSpLocks/>
          </p:cNvCxnSpPr>
          <p:nvPr/>
        </p:nvCxnSpPr>
        <p:spPr>
          <a:xfrm>
            <a:off x="679200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191710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502A619C-42B0-FC7F-FDAF-A22FB3A77F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527194" cy="6858000"/>
          </a:xfrm>
          <a:custGeom>
            <a:avLst/>
            <a:gdLst>
              <a:gd name="connsiteX0" fmla="*/ 0 w 8208295"/>
              <a:gd name="connsiteY0" fmla="*/ 0 h 6858000"/>
              <a:gd name="connsiteX1" fmla="*/ 5080001 w 8208295"/>
              <a:gd name="connsiteY1" fmla="*/ 0 h 6858000"/>
              <a:gd name="connsiteX2" fmla="*/ 5299124 w 8208295"/>
              <a:gd name="connsiteY2" fmla="*/ 109612 h 6858000"/>
              <a:gd name="connsiteX3" fmla="*/ 8208295 w 8208295"/>
              <a:gd name="connsiteY3" fmla="*/ 4605337 h 6858000"/>
              <a:gd name="connsiteX4" fmla="*/ 7733457 w 8208295"/>
              <a:gd name="connsiteY4" fmla="*/ 6651507 h 6858000"/>
              <a:gd name="connsiteX5" fmla="*/ 7626153 w 8208295"/>
              <a:gd name="connsiteY5" fmla="*/ 6858000 h 6858000"/>
              <a:gd name="connsiteX6" fmla="*/ 0 w 820829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08295" h="6858000">
                <a:moveTo>
                  <a:pt x="0" y="0"/>
                </a:moveTo>
                <a:lnTo>
                  <a:pt x="5080001" y="0"/>
                </a:lnTo>
                <a:lnTo>
                  <a:pt x="5299124" y="109612"/>
                </a:lnTo>
                <a:cubicBezTo>
                  <a:pt x="7043240" y="1031582"/>
                  <a:pt x="8208295" y="2700092"/>
                  <a:pt x="8208295" y="4605337"/>
                </a:cubicBezTo>
                <a:cubicBezTo>
                  <a:pt x="8208295" y="5331145"/>
                  <a:pt x="8039217" y="6022597"/>
                  <a:pt x="7733457" y="6651507"/>
                </a:cubicBezTo>
                <a:lnTo>
                  <a:pt x="762615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Google Shape;153;p3">
            <a:extLst>
              <a:ext uri="{FF2B5EF4-FFF2-40B4-BE49-F238E27FC236}">
                <a16:creationId xmlns:a16="http://schemas.microsoft.com/office/drawing/2014/main" id="{14CB773E-5A1C-1538-BD3B-A630C1606866}"/>
              </a:ext>
            </a:extLst>
          </p:cNvPr>
          <p:cNvSpPr txBox="1"/>
          <p:nvPr/>
        </p:nvSpPr>
        <p:spPr>
          <a:xfrm>
            <a:off x="4799181" y="1105746"/>
            <a:ext cx="6270287" cy="415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chemeClr val="tx1"/>
                </a:solidFill>
                <a:latin typeface="+mn-lt"/>
                <a:sym typeface="Lato"/>
              </a:rPr>
              <a:t>Простой процесс, состоящий всего из одного этапа</a:t>
            </a:r>
            <a:endParaRPr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Google Shape;154;p3">
            <a:extLst>
              <a:ext uri="{FF2B5EF4-FFF2-40B4-BE49-F238E27FC236}">
                <a16:creationId xmlns:a16="http://schemas.microsoft.com/office/drawing/2014/main" id="{3830D36A-3129-4ABB-660C-0CC7F529B23A}"/>
              </a:ext>
            </a:extLst>
          </p:cNvPr>
          <p:cNvSpPr txBox="1"/>
          <p:nvPr/>
        </p:nvSpPr>
        <p:spPr>
          <a:xfrm>
            <a:off x="5257431" y="2273870"/>
            <a:ext cx="3050958" cy="415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chemeClr val="tx1"/>
                </a:solidFill>
                <a:latin typeface="+mn-lt"/>
                <a:sym typeface="Lato"/>
              </a:rPr>
              <a:t>Сухой процесс при 3 бар</a:t>
            </a:r>
            <a:endParaRPr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Google Shape;155;p3">
            <a:extLst>
              <a:ext uri="{FF2B5EF4-FFF2-40B4-BE49-F238E27FC236}">
                <a16:creationId xmlns:a16="http://schemas.microsoft.com/office/drawing/2014/main" id="{C9C69173-64DE-E4E4-2066-5120F089F6C1}"/>
              </a:ext>
            </a:extLst>
          </p:cNvPr>
          <p:cNvSpPr txBox="1"/>
          <p:nvPr/>
        </p:nvSpPr>
        <p:spPr>
          <a:xfrm>
            <a:off x="5068122" y="1689808"/>
            <a:ext cx="5452400" cy="415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chemeClr val="tx1"/>
                </a:solidFill>
                <a:latin typeface="+mn-lt"/>
                <a:sym typeface="Lato"/>
              </a:rPr>
              <a:t>Только один изменяемый параметр: Время</a:t>
            </a:r>
            <a:endParaRPr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Google Shape;156;p3">
            <a:extLst>
              <a:ext uri="{FF2B5EF4-FFF2-40B4-BE49-F238E27FC236}">
                <a16:creationId xmlns:a16="http://schemas.microsoft.com/office/drawing/2014/main" id="{563D1A4B-241C-C495-9DD8-69932F820A2A}"/>
              </a:ext>
            </a:extLst>
          </p:cNvPr>
          <p:cNvSpPr txBox="1"/>
          <p:nvPr/>
        </p:nvSpPr>
        <p:spPr>
          <a:xfrm>
            <a:off x="5527195" y="2857932"/>
            <a:ext cx="4467197" cy="695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chemeClr val="tx1"/>
                </a:solidFill>
                <a:sym typeface="Lato"/>
              </a:rPr>
              <a:t>Высочайшая энергоэффективность (0,15 </a:t>
            </a:r>
            <a:r>
              <a:rPr lang="ru-RU" sz="1800" b="1" dirty="0">
                <a:solidFill>
                  <a:schemeClr val="tx1"/>
                </a:solidFill>
                <a:latin typeface="+mn-lt"/>
                <a:sym typeface="Lato"/>
              </a:rPr>
              <a:t>кВт-ч</a:t>
            </a:r>
            <a:r>
              <a:rPr lang="ru-RU" sz="1800" b="1" dirty="0">
                <a:solidFill>
                  <a:schemeClr val="tx1"/>
                </a:solidFill>
                <a:sym typeface="Lato"/>
              </a:rPr>
              <a:t>/нм</a:t>
            </a:r>
            <a:r>
              <a:rPr lang="ru-RU" sz="1800" b="1" baseline="30000" dirty="0">
                <a:solidFill>
                  <a:schemeClr val="tx1"/>
                </a:solidFill>
                <a:sym typeface="Lato"/>
              </a:rPr>
              <a:t>3</a:t>
            </a:r>
            <a:r>
              <a:rPr lang="ru-RU" sz="1800" b="1" dirty="0">
                <a:solidFill>
                  <a:schemeClr val="tx1"/>
                </a:solidFill>
                <a:sym typeface="Lato"/>
              </a:rPr>
              <a:t> сырого газа)</a:t>
            </a:r>
            <a:endParaRPr sz="1800" b="1" dirty="0">
              <a:solidFill>
                <a:schemeClr val="tx1"/>
              </a:solidFill>
            </a:endParaRPr>
          </a:p>
        </p:txBody>
      </p:sp>
      <p:sp>
        <p:nvSpPr>
          <p:cNvPr id="15" name="Google Shape;157;p3">
            <a:extLst>
              <a:ext uri="{FF2B5EF4-FFF2-40B4-BE49-F238E27FC236}">
                <a16:creationId xmlns:a16="http://schemas.microsoft.com/office/drawing/2014/main" id="{A123DD49-E5FD-C7AE-C92B-2D5DFAF3B25A}"/>
              </a:ext>
            </a:extLst>
          </p:cNvPr>
          <p:cNvSpPr txBox="1"/>
          <p:nvPr/>
        </p:nvSpPr>
        <p:spPr>
          <a:xfrm>
            <a:off x="5527196" y="3721533"/>
            <a:ext cx="6664804" cy="415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10000"/>
              </a:lnSpc>
              <a:buClr>
                <a:srgbClr val="333333"/>
              </a:buClr>
              <a:buSzPts val="1800"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sz="1800" dirty="0">
                <a:latin typeface="+mn-lt"/>
              </a:rPr>
              <a:t>Высокое качество биометана </a:t>
            </a:r>
            <a:r>
              <a:rPr lang="ru-RU" dirty="0">
                <a:sym typeface="Lato"/>
              </a:rPr>
              <a:t>с самого первого момента</a:t>
            </a:r>
            <a:endParaRPr dirty="0"/>
          </a:p>
        </p:txBody>
      </p:sp>
      <p:sp>
        <p:nvSpPr>
          <p:cNvPr id="16" name="Google Shape;158;p3">
            <a:extLst>
              <a:ext uri="{FF2B5EF4-FFF2-40B4-BE49-F238E27FC236}">
                <a16:creationId xmlns:a16="http://schemas.microsoft.com/office/drawing/2014/main" id="{9C4E9337-B3DC-C59A-F9B5-A0D6070B9FA2}"/>
              </a:ext>
            </a:extLst>
          </p:cNvPr>
          <p:cNvSpPr txBox="1"/>
          <p:nvPr/>
        </p:nvSpPr>
        <p:spPr>
          <a:xfrm>
            <a:off x="5601570" y="4305595"/>
            <a:ext cx="6398406" cy="441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110000"/>
              </a:lnSpc>
              <a:buClr>
                <a:srgbClr val="333333"/>
              </a:buClr>
              <a:buSzPts val="1800"/>
            </a:pPr>
            <a:r>
              <a:rPr lang="ru-RU" sz="1800" b="1" dirty="0">
                <a:solidFill>
                  <a:schemeClr val="tx1"/>
                </a:solidFill>
                <a:latin typeface="+mn-lt"/>
                <a:sym typeface="Lato"/>
              </a:rPr>
              <a:t>&gt; 99% оперативного времени (высокая доступность)</a:t>
            </a:r>
            <a:endParaRPr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3" name="Google Shape;158;p3">
            <a:extLst>
              <a:ext uri="{FF2B5EF4-FFF2-40B4-BE49-F238E27FC236}">
                <a16:creationId xmlns:a16="http://schemas.microsoft.com/office/drawing/2014/main" id="{76DC2630-6483-1AEA-F8EE-548FC903D261}"/>
              </a:ext>
            </a:extLst>
          </p:cNvPr>
          <p:cNvSpPr txBox="1"/>
          <p:nvPr/>
        </p:nvSpPr>
        <p:spPr>
          <a:xfrm>
            <a:off x="5601570" y="4915721"/>
            <a:ext cx="5367176" cy="637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110000"/>
              </a:lnSpc>
              <a:buClr>
                <a:srgbClr val="333333"/>
              </a:buClr>
              <a:buSzPts val="1800"/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ru-RU" dirty="0">
                <a:sym typeface="Lato"/>
              </a:rPr>
              <a:t>Широкий диапазон от 30 до 110 % (высокая эффективность при частичной нагрузке) </a:t>
            </a:r>
            <a:endParaRPr dirty="0"/>
          </a:p>
        </p:txBody>
      </p:sp>
      <p:sp>
        <p:nvSpPr>
          <p:cNvPr id="24" name="Google Shape;158;p3">
            <a:extLst>
              <a:ext uri="{FF2B5EF4-FFF2-40B4-BE49-F238E27FC236}">
                <a16:creationId xmlns:a16="http://schemas.microsoft.com/office/drawing/2014/main" id="{E61FBEE1-4056-D5B6-71DB-93F46317E6F2}"/>
              </a:ext>
            </a:extLst>
          </p:cNvPr>
          <p:cNvSpPr txBox="1"/>
          <p:nvPr/>
        </p:nvSpPr>
        <p:spPr>
          <a:xfrm>
            <a:off x="5527195" y="5721450"/>
            <a:ext cx="6270288" cy="415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>
              <a:lnSpc>
                <a:spcPct val="110000"/>
              </a:lnSpc>
              <a:buClr>
                <a:srgbClr val="333333"/>
              </a:buClr>
              <a:buSzPts val="1800"/>
              <a:buFont typeface="Arial"/>
              <a:buNone/>
            </a:pPr>
            <a:r>
              <a:rPr lang="ru-RU" sz="1800" b="1" dirty="0">
                <a:solidFill>
                  <a:schemeClr val="tx1"/>
                </a:solidFill>
                <a:latin typeface="+mn-lt"/>
                <a:sym typeface="Lato"/>
              </a:rPr>
              <a:t>Не содержит химикатов и не потребляет воду</a:t>
            </a:r>
            <a:endParaRPr sz="18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Google Shape;158;p3">
            <a:extLst>
              <a:ext uri="{FF2B5EF4-FFF2-40B4-BE49-F238E27FC236}">
                <a16:creationId xmlns:a16="http://schemas.microsoft.com/office/drawing/2014/main" id="{96A51DA2-C08F-C8D4-41F1-4B83A9C6CB08}"/>
              </a:ext>
            </a:extLst>
          </p:cNvPr>
          <p:cNvSpPr txBox="1"/>
          <p:nvPr/>
        </p:nvSpPr>
        <p:spPr>
          <a:xfrm>
            <a:off x="5159043" y="6305515"/>
            <a:ext cx="6298692" cy="415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800"/>
              <a:buFont typeface="Arial"/>
              <a:buNone/>
            </a:pPr>
            <a:r>
              <a:rPr lang="ru-RU" sz="1800" b="1" i="0" u="none" strike="noStrike" cap="none" dirty="0">
                <a:solidFill>
                  <a:schemeClr val="tx1"/>
                </a:solidFill>
                <a:latin typeface="+mn-lt"/>
                <a:ea typeface="Lato"/>
                <a:cs typeface="Lato"/>
                <a:sym typeface="Lato"/>
              </a:rPr>
              <a:t>Полностью автоматическое управление процессом </a:t>
            </a:r>
            <a:endParaRPr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7" name="Google Shape;491;p8">
            <a:extLst>
              <a:ext uri="{FF2B5EF4-FFF2-40B4-BE49-F238E27FC236}">
                <a16:creationId xmlns:a16="http://schemas.microsoft.com/office/drawing/2014/main" id="{EC2DD2A9-703F-4C99-96A4-E99AFDC1E577}"/>
              </a:ext>
            </a:extLst>
          </p:cNvPr>
          <p:cNvSpPr txBox="1">
            <a:spLocks/>
          </p:cNvSpPr>
          <p:nvPr/>
        </p:nvSpPr>
        <p:spPr>
          <a:xfrm>
            <a:off x="4432764" y="115888"/>
            <a:ext cx="5628684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EC7639"/>
              </a:buClr>
            </a:pP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Сводка</a:t>
            </a:r>
            <a:endParaRPr lang="de-DE" sz="3200" b="1" dirty="0">
              <a:solidFill>
                <a:srgbClr val="EC753A"/>
              </a:solidFill>
              <a:latin typeface="+mn-lt"/>
              <a:sym typeface="Arial"/>
            </a:endParaRPr>
          </a:p>
        </p:txBody>
      </p:sp>
      <p:cxnSp>
        <p:nvCxnSpPr>
          <p:cNvPr id="18" name="Google Shape;35;p13">
            <a:extLst>
              <a:ext uri="{FF2B5EF4-FFF2-40B4-BE49-F238E27FC236}">
                <a16:creationId xmlns:a16="http://schemas.microsoft.com/office/drawing/2014/main" id="{9892E8B7-3286-44D4-BF52-B138682DF6ED}"/>
              </a:ext>
            </a:extLst>
          </p:cNvPr>
          <p:cNvCxnSpPr>
            <a:cxnSpLocks/>
          </p:cNvCxnSpPr>
          <p:nvPr/>
        </p:nvCxnSpPr>
        <p:spPr>
          <a:xfrm>
            <a:off x="4661448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400151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4420F-D143-FB76-2D8E-E25D00933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CC823F0F-3646-BFA4-CDB0-E8094CB1F1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8153376" y="3418529"/>
            <a:ext cx="3912832" cy="2916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C0C5D59-7F53-1EB7-DCA6-25F3ADB213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1780" y="3418529"/>
            <a:ext cx="3888000" cy="2916000"/>
          </a:xfrm>
          <a:prstGeom prst="rect">
            <a:avLst/>
          </a:prstGeom>
        </p:spPr>
      </p:pic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801D6631-4600-4989-C4A7-4435FDC41F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0859225"/>
              </p:ext>
            </p:extLst>
          </p:nvPr>
        </p:nvGraphicFramePr>
        <p:xfrm>
          <a:off x="824948" y="1186942"/>
          <a:ext cx="10724321" cy="1871875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246257">
                  <a:extLst>
                    <a:ext uri="{9D8B030D-6E8A-4147-A177-3AD203B41FA5}">
                      <a16:colId xmlns:a16="http://schemas.microsoft.com/office/drawing/2014/main" val="3325678921"/>
                    </a:ext>
                  </a:extLst>
                </a:gridCol>
                <a:gridCol w="7478064">
                  <a:extLst>
                    <a:ext uri="{9D8B030D-6E8A-4147-A177-3AD203B41FA5}">
                      <a16:colId xmlns:a16="http://schemas.microsoft.com/office/drawing/2014/main" val="2169123724"/>
                    </a:ext>
                  </a:extLst>
                </a:gridCol>
              </a:tblGrid>
              <a:tr h="182058">
                <a:tc>
                  <a:txBody>
                    <a:bodyPr/>
                    <a:lstStyle/>
                    <a:p>
                      <a:pPr marL="0" marR="6477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EC753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Название проекта</a:t>
                      </a:r>
                      <a:endParaRPr lang="de-DE" sz="1400" b="1" dirty="0">
                        <a:solidFill>
                          <a:srgbClr val="EC753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8" marR="58578" marT="0" marB="0">
                    <a:lnL>
                      <a:noFill/>
                    </a:lnL>
                    <a:lnR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4770" indent="0" algn="just">
                        <a:lnSpc>
                          <a:spcPct val="150000"/>
                        </a:lnSpc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Биометановая установка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Рейне</a:t>
                      </a:r>
                      <a:r>
                        <a:rPr lang="de-DE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/ Германия</a:t>
                      </a:r>
                      <a:endParaRPr lang="de-DE" sz="12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0293"/>
                  </a:ext>
                </a:extLst>
              </a:tr>
              <a:tr h="182058">
                <a:tc>
                  <a:txBody>
                    <a:bodyPr/>
                    <a:lstStyle/>
                    <a:p>
                      <a:pPr marL="0" marR="64770" lv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000"/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EC753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Краткое описание проекта</a:t>
                      </a:r>
                      <a:endParaRPr lang="de-DE" sz="1400" b="1" dirty="0">
                        <a:solidFill>
                          <a:srgbClr val="EC753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8" marR="58578" marT="0" marB="0">
                    <a:lnL>
                      <a:noFill/>
                    </a:lnL>
                    <a:lnR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4770" indent="0" algn="just">
                        <a:lnSpc>
                          <a:spcPct val="150000"/>
                        </a:lnSpc>
                      </a:pP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Производство </a:t>
                      </a:r>
                      <a:r>
                        <a:rPr lang="ru-RU" sz="1200" b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био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CH</a:t>
                      </a:r>
                      <a:r>
                        <a:rPr lang="ru-RU" sz="1200" b="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12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и LCO</a:t>
                      </a:r>
                      <a:r>
                        <a:rPr lang="ru-RU" sz="1200" b="0" baseline="-25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de-DE" sz="1200" b="0" baseline="-25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578" marR="58578" marT="0" marB="0">
                    <a:lnL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411604"/>
                  </a:ext>
                </a:extLst>
              </a:tr>
              <a:tr h="1390925">
                <a:tc>
                  <a:txBody>
                    <a:bodyPr/>
                    <a:lstStyle/>
                    <a:p>
                      <a:pPr marL="0" marR="64770" lv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000"/>
                        <a:buFont typeface="Arial" panose="020B0604020202020204" pitchFamily="34" charset="0"/>
                        <a:buNone/>
                      </a:pPr>
                      <a:r>
                        <a:rPr lang="ru-RU" sz="1200" b="1" dirty="0">
                          <a:solidFill>
                            <a:srgbClr val="EC753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Описание объема услуг</a:t>
                      </a:r>
                      <a:endParaRPr lang="de-DE" sz="1400" b="1" dirty="0">
                        <a:solidFill>
                          <a:srgbClr val="EC753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8" marR="58578" marT="0" marB="0">
                    <a:lnL>
                      <a:noFill/>
                    </a:lnL>
                    <a:lnR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sym typeface="Lato"/>
                        </a:rPr>
                        <a:t>Первая биометановая установка </a:t>
                      </a:r>
                      <a:r>
                        <a:rPr lang="de-DE" sz="1200" b="0" dirty="0">
                          <a:solidFill>
                            <a:schemeClr val="tx1"/>
                          </a:solidFill>
                          <a:sym typeface="Lato"/>
                        </a:rPr>
                        <a:t>ETW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sym typeface="Lato"/>
                        </a:rPr>
                        <a:t>с LCO</a:t>
                      </a:r>
                      <a:r>
                        <a:rPr lang="ru-RU" sz="1200" b="0" baseline="-25000" dirty="0">
                          <a:solidFill>
                            <a:schemeClr val="tx1"/>
                          </a:solidFill>
                          <a:sym typeface="Lato"/>
                        </a:rPr>
                        <a:t>2</a:t>
                      </a:r>
                      <a:endParaRPr lang="de-DE" sz="1200" b="0" dirty="0">
                        <a:solidFill>
                          <a:schemeClr val="tx1"/>
                        </a:solidFill>
                        <a:sym typeface="Lato"/>
                      </a:endParaRPr>
                    </a:p>
                    <a:p>
                      <a:pPr marL="171450" marR="0" lvl="0" indent="-171450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sym typeface="Lato"/>
                        </a:rPr>
                        <a:t>Подача биогаза: 2800 Нм</a:t>
                      </a:r>
                      <a:r>
                        <a:rPr lang="ru-RU" sz="1200" b="0" baseline="30000" dirty="0">
                          <a:solidFill>
                            <a:schemeClr val="tx1"/>
                          </a:solidFill>
                          <a:sym typeface="Lato"/>
                        </a:rPr>
                        <a:t>3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sym typeface="Lato"/>
                        </a:rPr>
                        <a:t>/ч с 55% CH</a:t>
                      </a:r>
                      <a:r>
                        <a:rPr lang="ru-RU" sz="1200" b="0" baseline="-25000" dirty="0">
                          <a:solidFill>
                            <a:schemeClr val="tx1"/>
                          </a:solidFill>
                          <a:sym typeface="Lato"/>
                        </a:rPr>
                        <a:t>4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sym typeface="Lato"/>
                        </a:rPr>
                        <a:t> / 45% CO</a:t>
                      </a:r>
                      <a:r>
                        <a:rPr lang="ru-RU" sz="1200" b="0" baseline="-25000" dirty="0">
                          <a:solidFill>
                            <a:schemeClr val="tx1"/>
                          </a:solidFill>
                          <a:sym typeface="Lato"/>
                        </a:rPr>
                        <a:t>2</a:t>
                      </a:r>
                      <a:r>
                        <a:rPr lang="de-DE" sz="1200" b="0" dirty="0">
                          <a:solidFill>
                            <a:schemeClr val="tx1"/>
                          </a:solidFill>
                          <a:sym typeface="Lato"/>
                        </a:rPr>
                        <a:t> </a:t>
                      </a:r>
                    </a:p>
                    <a:p>
                      <a:pPr marL="171450" marR="0" lvl="0" indent="-171450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sym typeface="Lato"/>
                        </a:rPr>
                        <a:t>Производство биометана: до 1500 Нм</a:t>
                      </a:r>
                      <a:r>
                        <a:rPr lang="ru-RU" sz="1200" b="0" baseline="30000" dirty="0">
                          <a:solidFill>
                            <a:schemeClr val="tx1"/>
                          </a:solidFill>
                          <a:sym typeface="Lato"/>
                        </a:rPr>
                        <a:t>3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sym typeface="Lato"/>
                        </a:rPr>
                        <a:t>/ч с CH</a:t>
                      </a:r>
                      <a:r>
                        <a:rPr lang="ru-RU" sz="1200" b="0" baseline="-25000" dirty="0">
                          <a:solidFill>
                            <a:schemeClr val="tx1"/>
                          </a:solidFill>
                          <a:sym typeface="Lato"/>
                        </a:rPr>
                        <a:t>4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sym typeface="Lato"/>
                        </a:rPr>
                        <a:t> &gt; 97%</a:t>
                      </a:r>
                      <a:endParaRPr lang="de-DE" sz="1200" b="0" dirty="0">
                        <a:solidFill>
                          <a:schemeClr val="tx1"/>
                        </a:solidFill>
                        <a:sym typeface="Lato"/>
                      </a:endParaRPr>
                    </a:p>
                    <a:p>
                      <a:pPr marL="171450" marR="0" lvl="0" indent="-171450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sym typeface="Lato"/>
                        </a:rPr>
                        <a:t>Производство CO</a:t>
                      </a:r>
                      <a:r>
                        <a:rPr lang="ru-RU" sz="1200" b="0" baseline="-25000" dirty="0">
                          <a:solidFill>
                            <a:schemeClr val="tx1"/>
                          </a:solidFill>
                          <a:sym typeface="Lato"/>
                        </a:rPr>
                        <a:t>2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sym typeface="Lato"/>
                        </a:rPr>
                        <a:t>: до 2200 кг/ч при качестве пищевых продуктов в соответствии с EIGA 70/17</a:t>
                      </a:r>
                      <a:r>
                        <a:rPr lang="de-DE" sz="1200" b="0" dirty="0">
                          <a:solidFill>
                            <a:schemeClr val="tx1"/>
                          </a:solidFill>
                          <a:sym typeface="Lato"/>
                        </a:rPr>
                        <a:t> </a:t>
                      </a:r>
                    </a:p>
                    <a:p>
                      <a:pPr marL="171450" marR="0" lvl="0" indent="-171450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sym typeface="Lato"/>
                        </a:rPr>
                        <a:t>Регенерация CH</a:t>
                      </a:r>
                      <a:r>
                        <a:rPr lang="ru-RU" sz="1200" b="0" baseline="-25000" dirty="0">
                          <a:solidFill>
                            <a:schemeClr val="tx1"/>
                          </a:solidFill>
                          <a:sym typeface="Lato"/>
                        </a:rPr>
                        <a:t>4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sym typeface="Lato"/>
                        </a:rPr>
                        <a:t> почти 100% / отсутствие выброс CH</a:t>
                      </a:r>
                      <a:r>
                        <a:rPr lang="ru-RU" sz="1200" b="0" baseline="-25000" dirty="0">
                          <a:solidFill>
                            <a:schemeClr val="tx1"/>
                          </a:solidFill>
                          <a:sym typeface="Lato"/>
                        </a:rPr>
                        <a:t>4</a:t>
                      </a:r>
                      <a:endParaRPr lang="de-DE" sz="1200" b="0" dirty="0">
                        <a:solidFill>
                          <a:schemeClr val="tx1"/>
                        </a:solidFill>
                        <a:sym typeface="Lato"/>
                      </a:endParaRPr>
                    </a:p>
                  </a:txBody>
                  <a:tcPr marL="58578" marR="58578" marT="0" marB="0">
                    <a:lnL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381724"/>
                  </a:ext>
                </a:extLst>
              </a:tr>
            </a:tbl>
          </a:graphicData>
        </a:graphic>
      </p:graphicFrame>
      <p:sp>
        <p:nvSpPr>
          <p:cNvPr id="5" name="Google Shape;491;p8">
            <a:extLst>
              <a:ext uri="{FF2B5EF4-FFF2-40B4-BE49-F238E27FC236}">
                <a16:creationId xmlns:a16="http://schemas.microsoft.com/office/drawing/2014/main" id="{6CDB32AB-2656-FD5E-651C-B753C2282A7F}"/>
              </a:ext>
            </a:extLst>
          </p:cNvPr>
          <p:cNvSpPr txBox="1">
            <a:spLocks/>
          </p:cNvSpPr>
          <p:nvPr/>
        </p:nvSpPr>
        <p:spPr>
          <a:xfrm>
            <a:off x="0" y="115888"/>
            <a:ext cx="6973677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EC7639"/>
              </a:buClr>
            </a:pP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Биометановая установка + </a:t>
            </a:r>
            <a:r>
              <a:rPr lang="de-DE" sz="3200" b="1" dirty="0">
                <a:solidFill>
                  <a:srgbClr val="EC753A"/>
                </a:solidFill>
                <a:latin typeface="+mn-lt"/>
                <a:sym typeface="Arial"/>
              </a:rPr>
              <a:t>LCO</a:t>
            </a:r>
            <a:r>
              <a:rPr lang="de-DE" sz="3200" b="1" baseline="-25000" dirty="0">
                <a:solidFill>
                  <a:srgbClr val="EC753A"/>
                </a:solidFill>
                <a:latin typeface="+mn-lt"/>
                <a:sym typeface="Arial"/>
              </a:rPr>
              <a:t>2</a:t>
            </a:r>
          </a:p>
        </p:txBody>
      </p:sp>
      <p:cxnSp>
        <p:nvCxnSpPr>
          <p:cNvPr id="6" name="Google Shape;35;p13">
            <a:extLst>
              <a:ext uri="{FF2B5EF4-FFF2-40B4-BE49-F238E27FC236}">
                <a16:creationId xmlns:a16="http://schemas.microsoft.com/office/drawing/2014/main" id="{1E607CEC-EABA-B311-9222-DF51027F76B1}"/>
              </a:ext>
            </a:extLst>
          </p:cNvPr>
          <p:cNvCxnSpPr>
            <a:cxnSpLocks/>
          </p:cNvCxnSpPr>
          <p:nvPr/>
        </p:nvCxnSpPr>
        <p:spPr>
          <a:xfrm>
            <a:off x="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" name="Grafik 7" descr="Ein Bild, das Gebäude, draußen, Himmel, Luftfotografie enthält.&#10;&#10;Automatisch generierte Beschreibung">
            <a:extLst>
              <a:ext uri="{FF2B5EF4-FFF2-40B4-BE49-F238E27FC236}">
                <a16:creationId xmlns:a16="http://schemas.microsoft.com/office/drawing/2014/main" id="{A3EE3B2E-4715-4642-A094-264AB7C77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793" y="3418529"/>
            <a:ext cx="3632392" cy="291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"/>
          <p:cNvSpPr txBox="1">
            <a:spLocks noGrp="1"/>
          </p:cNvSpPr>
          <p:nvPr>
            <p:ph type="body" idx="4294967295"/>
          </p:nvPr>
        </p:nvSpPr>
        <p:spPr>
          <a:xfrm>
            <a:off x="6249266" y="2288598"/>
            <a:ext cx="5567573" cy="2601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34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900"/>
              <a:buFont typeface="Lato"/>
              <a:buNone/>
            </a:pPr>
            <a:r>
              <a:rPr lang="ru-RU" sz="2000" b="1" i="0" u="none" strike="noStrike" cap="none" dirty="0">
                <a:solidFill>
                  <a:srgbClr val="EC753A"/>
                </a:solidFill>
                <a:latin typeface="+mn-lt"/>
              </a:rPr>
              <a:t>Мы активно работаем</a:t>
            </a:r>
            <a:r>
              <a:rPr lang="ru-RU" sz="2000" b="0" i="0" u="none" strike="noStrike" cap="none" dirty="0">
                <a:solidFill>
                  <a:srgbClr val="EC753A"/>
                </a:solidFill>
                <a:latin typeface="+mn-lt"/>
              </a:rPr>
              <a:t> </a:t>
            </a:r>
            <a:r>
              <a:rPr lang="ru-RU" sz="2000" b="0" i="0" u="none" strike="noStrike" cap="none" dirty="0">
                <a:solidFill>
                  <a:srgbClr val="333333"/>
                </a:solidFill>
                <a:latin typeface="+mn-lt"/>
              </a:rPr>
              <a:t>на </a:t>
            </a:r>
            <a:r>
              <a:rPr lang="ru-RU" sz="2000" b="1" dirty="0">
                <a:solidFill>
                  <a:srgbClr val="EC753A"/>
                </a:solidFill>
                <a:latin typeface="+mn-lt"/>
              </a:rPr>
              <a:t>международном</a:t>
            </a:r>
            <a:r>
              <a:rPr lang="ru-RU" sz="2000" b="0" i="0" u="none" strike="noStrike" cap="none" dirty="0">
                <a:solidFill>
                  <a:srgbClr val="333333"/>
                </a:solidFill>
                <a:latin typeface="+mn-lt"/>
              </a:rPr>
              <a:t> и </a:t>
            </a:r>
            <a:r>
              <a:rPr lang="ru-RU" sz="2000" b="1" dirty="0">
                <a:solidFill>
                  <a:srgbClr val="EC753A"/>
                </a:solidFill>
                <a:latin typeface="+mn-lt"/>
              </a:rPr>
              <a:t>региональном уровне</a:t>
            </a:r>
            <a:r>
              <a:rPr lang="ru-RU" sz="2000" b="0" i="0" u="none" strike="noStrike" cap="none" dirty="0">
                <a:solidFill>
                  <a:srgbClr val="333333"/>
                </a:solidFill>
                <a:latin typeface="+mn-lt"/>
              </a:rPr>
              <a:t>. Будучи </a:t>
            </a:r>
            <a:r>
              <a:rPr lang="ru-RU" sz="2000" b="1" dirty="0">
                <a:solidFill>
                  <a:srgbClr val="EC753A"/>
                </a:solidFill>
                <a:latin typeface="+mn-lt"/>
              </a:rPr>
              <a:t>семейной компанией среднего бизнеса</a:t>
            </a:r>
            <a:r>
              <a:rPr lang="ru-RU" sz="2000" b="0" i="0" u="none" strike="noStrike" cap="none" dirty="0">
                <a:solidFill>
                  <a:srgbClr val="333333"/>
                </a:solidFill>
                <a:latin typeface="+mn-lt"/>
              </a:rPr>
              <a:t>, мы несем особенно </a:t>
            </a:r>
            <a:r>
              <a:rPr lang="ru-RU" sz="2000" b="1" dirty="0">
                <a:solidFill>
                  <a:srgbClr val="EC753A"/>
                </a:solidFill>
                <a:latin typeface="+mn-lt"/>
              </a:rPr>
              <a:t>высокую ответственность</a:t>
            </a:r>
            <a:r>
              <a:rPr lang="ru-RU" sz="2000" b="0" i="0" u="none" strike="noStrike" cap="none" dirty="0">
                <a:solidFill>
                  <a:srgbClr val="333333"/>
                </a:solidFill>
                <a:latin typeface="+mn-lt"/>
              </a:rPr>
              <a:t> как перед нашими </a:t>
            </a:r>
            <a:r>
              <a:rPr lang="ru-RU" sz="2000" b="1" dirty="0">
                <a:solidFill>
                  <a:srgbClr val="EC753A"/>
                </a:solidFill>
                <a:latin typeface="+mn-lt"/>
              </a:rPr>
              <a:t>клиентами</a:t>
            </a:r>
            <a:r>
              <a:rPr lang="ru-RU" sz="2000" b="0" i="0" u="none" strike="noStrike" cap="none" dirty="0">
                <a:solidFill>
                  <a:srgbClr val="333333"/>
                </a:solidFill>
                <a:latin typeface="+mn-lt"/>
              </a:rPr>
              <a:t> и </a:t>
            </a:r>
            <a:r>
              <a:rPr lang="ru-RU" sz="2000" b="1" dirty="0">
                <a:solidFill>
                  <a:srgbClr val="EC753A"/>
                </a:solidFill>
                <a:latin typeface="+mn-lt"/>
              </a:rPr>
              <a:t>сотрудниками</a:t>
            </a:r>
            <a:r>
              <a:rPr lang="ru-RU" sz="2000" b="0" i="0" u="none" strike="noStrike" cap="none" dirty="0">
                <a:solidFill>
                  <a:srgbClr val="333333"/>
                </a:solidFill>
                <a:latin typeface="+mn-lt"/>
              </a:rPr>
              <a:t>, так и за </a:t>
            </a:r>
            <a:r>
              <a:rPr lang="ru-RU" sz="2000" b="1" dirty="0">
                <a:solidFill>
                  <a:srgbClr val="EC753A"/>
                </a:solidFill>
                <a:latin typeface="+mn-lt"/>
              </a:rPr>
              <a:t>устойчивое будущее</a:t>
            </a:r>
            <a:r>
              <a:rPr lang="ru-RU" sz="2000" b="0" i="0" u="none" strike="noStrike" cap="none" dirty="0">
                <a:solidFill>
                  <a:srgbClr val="333333"/>
                </a:solidFill>
                <a:latin typeface="+mn-lt"/>
              </a:rPr>
              <a:t>.</a:t>
            </a:r>
            <a:endParaRPr lang="ru-RU" sz="2000" dirty="0">
              <a:latin typeface="+mn-lt"/>
            </a:endParaRPr>
          </a:p>
        </p:txBody>
      </p:sp>
      <p:sp>
        <p:nvSpPr>
          <p:cNvPr id="143" name="Google Shape;143;p2"/>
          <p:cNvSpPr txBox="1">
            <a:spLocks noGrp="1"/>
          </p:cNvSpPr>
          <p:nvPr>
            <p:ph type="title" idx="4294967295"/>
          </p:nvPr>
        </p:nvSpPr>
        <p:spPr>
          <a:xfrm>
            <a:off x="6792000" y="129163"/>
            <a:ext cx="5400000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639"/>
              </a:buClr>
              <a:buSzPts val="4000"/>
              <a:buFont typeface="Lato"/>
              <a:buNone/>
            </a:pPr>
            <a:r>
              <a:rPr lang="ru-RU" sz="3200" b="1" dirty="0">
                <a:solidFill>
                  <a:srgbClr val="EC753A"/>
                </a:solidFill>
                <a:latin typeface="+mn-lt"/>
              </a:rPr>
              <a:t>Введение</a:t>
            </a:r>
            <a:endParaRPr lang="ru-RU" sz="3200" dirty="0">
              <a:solidFill>
                <a:srgbClr val="EC753A"/>
              </a:solidFill>
              <a:latin typeface="+mn-lt"/>
            </a:endParaRPr>
          </a:p>
        </p:txBody>
      </p:sp>
      <p:sp>
        <p:nvSpPr>
          <p:cNvPr id="6" name="Titel 9">
            <a:extLst>
              <a:ext uri="{FF2B5EF4-FFF2-40B4-BE49-F238E27FC236}">
                <a16:creationId xmlns:a16="http://schemas.microsoft.com/office/drawing/2014/main" id="{7F565C1F-A1B0-E638-4CD8-FC3E1F457BAB}"/>
              </a:ext>
            </a:extLst>
          </p:cNvPr>
          <p:cNvSpPr txBox="1">
            <a:spLocks/>
          </p:cNvSpPr>
          <p:nvPr/>
        </p:nvSpPr>
        <p:spPr>
          <a:xfrm>
            <a:off x="375161" y="1134774"/>
            <a:ext cx="114416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28625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 sz="2000" b="1">
                <a:solidFill>
                  <a:srgbClr val="EC7639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ru-RU" sz="3200" dirty="0">
                <a:solidFill>
                  <a:srgbClr val="EC753A"/>
                </a:solidFill>
              </a:rPr>
              <a:t>Технологии и инновации для устойчивого будущего</a:t>
            </a:r>
            <a:endParaRPr lang="de-DE" sz="3200" dirty="0">
              <a:solidFill>
                <a:srgbClr val="EC753A"/>
              </a:solidFill>
            </a:endParaRPr>
          </a:p>
        </p:txBody>
      </p:sp>
      <p:sp>
        <p:nvSpPr>
          <p:cNvPr id="10" name="Rechteck: diagonal liegende Ecken abgerundet 9">
            <a:extLst>
              <a:ext uri="{FF2B5EF4-FFF2-40B4-BE49-F238E27FC236}">
                <a16:creationId xmlns:a16="http://schemas.microsoft.com/office/drawing/2014/main" id="{C0FF8586-8616-0A5E-597B-655282162720}"/>
              </a:ext>
            </a:extLst>
          </p:cNvPr>
          <p:cNvSpPr/>
          <p:nvPr/>
        </p:nvSpPr>
        <p:spPr>
          <a:xfrm>
            <a:off x="528427" y="2288598"/>
            <a:ext cx="5567573" cy="3792826"/>
          </a:xfrm>
          <a:prstGeom prst="round2DiagRect">
            <a:avLst>
              <a:gd name="adj1" fmla="val 16667"/>
              <a:gd name="adj2" fmla="val 0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EC7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2" name="Google Shape;35;p13">
            <a:extLst>
              <a:ext uri="{FF2B5EF4-FFF2-40B4-BE49-F238E27FC236}">
                <a16:creationId xmlns:a16="http://schemas.microsoft.com/office/drawing/2014/main" id="{E1A8139C-7F54-436B-6E19-434E535B69FA}"/>
              </a:ext>
            </a:extLst>
          </p:cNvPr>
          <p:cNvCxnSpPr>
            <a:cxnSpLocks/>
          </p:cNvCxnSpPr>
          <p:nvPr/>
        </p:nvCxnSpPr>
        <p:spPr>
          <a:xfrm>
            <a:off x="679200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Textfeld 7">
            <a:extLst>
              <a:ext uri="{FF2B5EF4-FFF2-40B4-BE49-F238E27FC236}">
                <a16:creationId xmlns:a16="http://schemas.microsoft.com/office/drawing/2014/main" id="{9FEBB9B1-7595-4FEE-8742-5E2667D186D6}"/>
              </a:ext>
            </a:extLst>
          </p:cNvPr>
          <p:cNvSpPr txBox="1"/>
          <p:nvPr/>
        </p:nvSpPr>
        <p:spPr>
          <a:xfrm>
            <a:off x="7735824" y="4890511"/>
            <a:ext cx="40810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1200" b="0" i="1" dirty="0">
                <a:solidFill>
                  <a:srgbClr val="555555"/>
                </a:solidFill>
                <a:effectLst/>
                <a:latin typeface="Arial" panose="020B0604020202020204" pitchFamily="34" charset="0"/>
              </a:rPr>
              <a:t>Генеральные директора Марко Вайс и Карстен Вайс</a:t>
            </a:r>
            <a:endParaRPr lang="de-DE" sz="1200" i="1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1C4F8E29-615C-80ED-227A-5A3AFF48FE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0496" y="1147184"/>
            <a:ext cx="3899666" cy="2705621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0DCA361-C124-5E35-445E-1023029234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0496" y="4098500"/>
            <a:ext cx="3899666" cy="251348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36F78D3-ACD2-A81A-37CA-7183306D91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838" y="3107065"/>
            <a:ext cx="6840812" cy="3576694"/>
          </a:xfrm>
          <a:prstGeom prst="rect">
            <a:avLst/>
          </a:prstGeom>
        </p:spPr>
      </p:pic>
      <p:graphicFrame>
        <p:nvGraphicFramePr>
          <p:cNvPr id="11" name="Tabelle 10">
            <a:extLst>
              <a:ext uri="{FF2B5EF4-FFF2-40B4-BE49-F238E27FC236}">
                <a16:creationId xmlns:a16="http://schemas.microsoft.com/office/drawing/2014/main" id="{1DE6E06D-BBC1-5FB1-C72F-81501F177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490951"/>
              </p:ext>
            </p:extLst>
          </p:nvPr>
        </p:nvGraphicFramePr>
        <p:xfrm>
          <a:off x="1" y="1036597"/>
          <a:ext cx="8080496" cy="249598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126750">
                  <a:extLst>
                    <a:ext uri="{9D8B030D-6E8A-4147-A177-3AD203B41FA5}">
                      <a16:colId xmlns:a16="http://schemas.microsoft.com/office/drawing/2014/main" val="3325678921"/>
                    </a:ext>
                  </a:extLst>
                </a:gridCol>
                <a:gridCol w="5953746">
                  <a:extLst>
                    <a:ext uri="{9D8B030D-6E8A-4147-A177-3AD203B41FA5}">
                      <a16:colId xmlns:a16="http://schemas.microsoft.com/office/drawing/2014/main" val="2169123724"/>
                    </a:ext>
                  </a:extLst>
                </a:gridCol>
              </a:tblGrid>
              <a:tr h="257676">
                <a:tc>
                  <a:txBody>
                    <a:bodyPr/>
                    <a:lstStyle/>
                    <a:p>
                      <a:pPr marL="0" marR="64770" lvl="0" indent="0" algn="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ru-RU" sz="1100" b="1" dirty="0">
                          <a:solidFill>
                            <a:srgbClr val="EC753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Название проекта</a:t>
                      </a:r>
                      <a:endParaRPr lang="de-DE" sz="1200" b="1" dirty="0">
                        <a:solidFill>
                          <a:srgbClr val="EC753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8" marR="58578" marT="0" marB="0">
                    <a:lnL>
                      <a:noFill/>
                    </a:lnL>
                    <a:lnR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4770" indent="0" algn="just">
                        <a:lnSpc>
                          <a:spcPct val="150000"/>
                        </a:lnSpc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Биометановая установка </a:t>
                      </a:r>
                      <a:r>
                        <a:rPr lang="ru-RU" sz="1100" b="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Таранто / Италия</a:t>
                      </a:r>
                      <a:endParaRPr lang="de-DE" sz="1100" b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0293"/>
                  </a:ext>
                </a:extLst>
              </a:tr>
              <a:tr h="257676">
                <a:tc>
                  <a:txBody>
                    <a:bodyPr/>
                    <a:lstStyle/>
                    <a:p>
                      <a:pPr marL="0" marR="64770" lv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000"/>
                        <a:buFont typeface="Arial" panose="020B0604020202020204" pitchFamily="34" charset="0"/>
                        <a:buNone/>
                      </a:pPr>
                      <a:r>
                        <a:rPr lang="ru-RU" sz="1100" b="1" dirty="0">
                          <a:solidFill>
                            <a:srgbClr val="EC753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Краткое описание проекта</a:t>
                      </a:r>
                      <a:endParaRPr lang="de-DE" sz="1200" b="1" dirty="0">
                        <a:solidFill>
                          <a:srgbClr val="EC753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8" marR="58578" marT="0" marB="0">
                    <a:lnL>
                      <a:noFill/>
                    </a:lnL>
                    <a:lnR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64770" indent="0" algn="just">
                        <a:lnSpc>
                          <a:spcPct val="150000"/>
                        </a:lnSpc>
                      </a:pPr>
                      <a:r>
                        <a:rPr lang="ru-RU" sz="1100" b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Биометановая установка + блок редукции азота</a:t>
                      </a:r>
                      <a:endParaRPr lang="de-DE" sz="1100" b="0" baseline="-250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8578" marR="58578" marT="0" marB="0">
                    <a:lnL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0411604"/>
                  </a:ext>
                </a:extLst>
              </a:tr>
              <a:tr h="1968647">
                <a:tc>
                  <a:txBody>
                    <a:bodyPr/>
                    <a:lstStyle/>
                    <a:p>
                      <a:pPr marL="0" marR="64770" lvl="0" indent="0" algn="r">
                        <a:lnSpc>
                          <a:spcPct val="150000"/>
                        </a:lnSpc>
                        <a:spcAft>
                          <a:spcPts val="0"/>
                        </a:spcAft>
                        <a:buSzPts val="1000"/>
                        <a:buFont typeface="Arial" panose="020B0604020202020204" pitchFamily="34" charset="0"/>
                        <a:buNone/>
                      </a:pPr>
                      <a:r>
                        <a:rPr lang="ru-RU" sz="1100" b="1" dirty="0">
                          <a:solidFill>
                            <a:srgbClr val="EC753A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Описание объема услуг</a:t>
                      </a:r>
                      <a:endParaRPr lang="de-DE" sz="1200" b="1" dirty="0">
                        <a:solidFill>
                          <a:srgbClr val="EC753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8578" marR="58578" marT="0" marB="0">
                    <a:lnL>
                      <a:noFill/>
                    </a:lnL>
                    <a:lnR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  <a:t>Биометановая установка с блоком редукции азота</a:t>
                      </a:r>
                      <a:r>
                        <a:rPr lang="de-DE" sz="1100" b="0" dirty="0">
                          <a:solidFill>
                            <a:schemeClr val="tx1"/>
                          </a:solidFill>
                          <a:sym typeface="Lato"/>
                        </a:rPr>
                        <a:t> (NRU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  <a:t> </a:t>
                      </a:r>
                      <a:r>
                        <a:rPr lang="de-DE" sz="1100" b="0" dirty="0">
                          <a:solidFill>
                            <a:schemeClr val="tx1"/>
                          </a:solidFill>
                          <a:sym typeface="Lato"/>
                        </a:rPr>
                        <a:t>- Nitrogen </a:t>
                      </a:r>
                      <a:r>
                        <a:rPr lang="de-DE" sz="1100" b="0" dirty="0" err="1">
                          <a:solidFill>
                            <a:schemeClr val="tx1"/>
                          </a:solidFill>
                          <a:sym typeface="Lato"/>
                        </a:rPr>
                        <a:t>Reduction</a:t>
                      </a:r>
                      <a:r>
                        <a:rPr lang="de-DE" sz="1100" b="0" dirty="0">
                          <a:solidFill>
                            <a:schemeClr val="tx1"/>
                          </a:solidFill>
                          <a:sym typeface="Lato"/>
                        </a:rPr>
                        <a:t> Unit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  <a:t>) </a:t>
                      </a:r>
                      <a:endParaRPr lang="de-DE" sz="1100" b="0" dirty="0">
                        <a:solidFill>
                          <a:schemeClr val="tx1"/>
                        </a:solidFill>
                        <a:sym typeface="Lato"/>
                      </a:endParaRPr>
                    </a:p>
                    <a:p>
                      <a:pPr marL="171450" marR="0" lvl="0" indent="-171450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  <a:t>Подача свалочного газа: 4000 Нм</a:t>
                      </a:r>
                      <a:r>
                        <a:rPr lang="ru-RU" sz="1100" b="0" baseline="30000" dirty="0">
                          <a:solidFill>
                            <a:schemeClr val="tx1"/>
                          </a:solidFill>
                          <a:sym typeface="Lato"/>
                        </a:rPr>
                        <a:t>3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  <a:t>/ч с </a:t>
                      </a:r>
                      <a:r>
                        <a:rPr lang="de-DE" sz="1100" b="0" dirty="0">
                          <a:solidFill>
                            <a:schemeClr val="tx1"/>
                          </a:solidFill>
                          <a:sym typeface="Lato"/>
                        </a:rPr>
                        <a:t>&gt;4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  <a:t>5% CH</a:t>
                      </a:r>
                      <a:r>
                        <a:rPr lang="ru-RU" sz="1100" b="0" baseline="-25000" dirty="0">
                          <a:solidFill>
                            <a:schemeClr val="tx1"/>
                          </a:solidFill>
                          <a:sym typeface="Lato"/>
                        </a:rPr>
                        <a:t>4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  <a:t> и до 25% </a:t>
                      </a:r>
                      <a:r>
                        <a:rPr lang="de-DE" sz="1100" b="0" dirty="0">
                          <a:solidFill>
                            <a:schemeClr val="tx1"/>
                          </a:solidFill>
                          <a:sym typeface="Lato"/>
                        </a:rPr>
                        <a:t>N</a:t>
                      </a:r>
                      <a:r>
                        <a:rPr lang="ru-RU" sz="1100" b="0" baseline="-25000" dirty="0">
                          <a:solidFill>
                            <a:schemeClr val="tx1"/>
                          </a:solidFill>
                          <a:sym typeface="Lato"/>
                        </a:rPr>
                        <a:t>2</a:t>
                      </a:r>
                      <a:r>
                        <a:rPr lang="de-DE" sz="1100" b="0" dirty="0">
                          <a:solidFill>
                            <a:schemeClr val="tx1"/>
                          </a:solidFill>
                          <a:sym typeface="Lato"/>
                        </a:rPr>
                        <a:t> </a:t>
                      </a:r>
                      <a:b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</a:br>
                      <a:r>
                        <a:rPr lang="ru-RU" sz="1100" b="0" dirty="0"/>
                        <a:t>(это большой показатель, конкуренты обычно предлагают только 12-13%)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  <a:t>Производство биометана: до 2000 Нм</a:t>
                      </a:r>
                      <a:r>
                        <a:rPr lang="ru-RU" sz="1100" b="0" baseline="30000" dirty="0">
                          <a:solidFill>
                            <a:schemeClr val="tx1"/>
                          </a:solidFill>
                          <a:sym typeface="Lato"/>
                        </a:rPr>
                        <a:t>3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  <a:t>/ч с CH</a:t>
                      </a:r>
                      <a:r>
                        <a:rPr lang="ru-RU" sz="1100" b="0" baseline="-25000" dirty="0">
                          <a:solidFill>
                            <a:schemeClr val="tx1"/>
                          </a:solidFill>
                          <a:sym typeface="Lato"/>
                        </a:rPr>
                        <a:t>4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  <a:t> &gt; 97%</a:t>
                      </a:r>
                    </a:p>
                    <a:p>
                      <a:pPr marL="171450" marR="0" lvl="0" indent="-171450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  <a:t>Регенерация </a:t>
                      </a:r>
                      <a:r>
                        <a:rPr lang="de-DE" sz="1100" b="0" dirty="0">
                          <a:solidFill>
                            <a:schemeClr val="tx1"/>
                          </a:solidFill>
                          <a:sym typeface="Lato"/>
                        </a:rPr>
                        <a:t>CH</a:t>
                      </a:r>
                      <a:r>
                        <a:rPr lang="de-DE" sz="1100" b="0" baseline="-25000" dirty="0">
                          <a:solidFill>
                            <a:schemeClr val="tx1"/>
                          </a:solidFill>
                          <a:sym typeface="Lato"/>
                        </a:rPr>
                        <a:t>4</a:t>
                      </a:r>
                      <a:r>
                        <a:rPr lang="de-DE" sz="1100" b="0" dirty="0">
                          <a:solidFill>
                            <a:schemeClr val="tx1"/>
                          </a:solidFill>
                          <a:sym typeface="Lato"/>
                        </a:rPr>
                        <a:t> 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  <a:t>около 85%</a:t>
                      </a:r>
                      <a:endParaRPr lang="de-DE" sz="1100" b="0" dirty="0">
                        <a:solidFill>
                          <a:schemeClr val="tx1"/>
                        </a:solidFill>
                        <a:sym typeface="Lato"/>
                      </a:endParaRP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</a:rPr>
                        <a:t>Смесь CH</a:t>
                      </a:r>
                      <a:r>
                        <a:rPr lang="ru-RU" sz="1100" b="0" baseline="-25000" dirty="0">
                          <a:solidFill>
                            <a:schemeClr val="tx1"/>
                          </a:solidFill>
                        </a:rPr>
                        <a:t>4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</a:rPr>
                        <a:t>/N</a:t>
                      </a:r>
                      <a:r>
                        <a:rPr lang="ru-RU" sz="11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</a:rPr>
                        <a:t>: до 550 Нм</a:t>
                      </a:r>
                      <a:r>
                        <a:rPr lang="ru-RU" sz="1100" b="0" baseline="30000" dirty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</a:rPr>
                        <a:t>/ч для использования в когенерационных установках</a:t>
                      </a:r>
                      <a:endParaRPr lang="de-DE" sz="1100" b="0" dirty="0">
                        <a:solidFill>
                          <a:schemeClr val="tx1"/>
                        </a:solidFill>
                      </a:endParaRPr>
                    </a:p>
                    <a:p>
                      <a:pPr marL="171450" marR="0" lvl="0" indent="-171450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-"/>
                      </a:pPr>
                      <a: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  <a:t>Низкокалорийный газ с высоким содержанием CO</a:t>
                      </a:r>
                      <a:r>
                        <a:rPr lang="ru-RU" sz="1100" b="0" baseline="-2500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  <a:t>: дополнительная очистка этого газа в RTO (регенеративное термическое окисление) до 1550 Нм</a:t>
                      </a:r>
                      <a:r>
                        <a:rPr lang="ru-RU" sz="1100" b="0" baseline="30000" dirty="0">
                          <a:solidFill>
                            <a:schemeClr val="tx1"/>
                          </a:solidFill>
                          <a:sym typeface="Lato"/>
                        </a:rPr>
                        <a:t>3</a:t>
                      </a:r>
                      <a:r>
                        <a:rPr lang="ru-RU" sz="1100" b="0" dirty="0">
                          <a:solidFill>
                            <a:schemeClr val="tx1"/>
                          </a:solidFill>
                          <a:sym typeface="Lato"/>
                        </a:rPr>
                        <a:t>/ч</a:t>
                      </a:r>
                    </a:p>
                  </a:txBody>
                  <a:tcPr marL="58578" marR="58578" marT="0" marB="0">
                    <a:lnL w="12700" cap="flat" cmpd="sng" algn="ctr">
                      <a:solidFill>
                        <a:srgbClr val="EB743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3381724"/>
                  </a:ext>
                </a:extLst>
              </a:tr>
            </a:tbl>
          </a:graphicData>
        </a:graphic>
      </p:graphicFrame>
      <p:sp>
        <p:nvSpPr>
          <p:cNvPr id="2" name="Google Shape;491;p8">
            <a:extLst>
              <a:ext uri="{FF2B5EF4-FFF2-40B4-BE49-F238E27FC236}">
                <a16:creationId xmlns:a16="http://schemas.microsoft.com/office/drawing/2014/main" id="{F06D534F-50FE-E5BF-F996-7286F2F364FC}"/>
              </a:ext>
            </a:extLst>
          </p:cNvPr>
          <p:cNvSpPr txBox="1">
            <a:spLocks/>
          </p:cNvSpPr>
          <p:nvPr/>
        </p:nvSpPr>
        <p:spPr>
          <a:xfrm>
            <a:off x="3227389" y="115888"/>
            <a:ext cx="8964612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EC7639"/>
              </a:buClr>
            </a:pP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Биометановая установка + редукция азота </a:t>
            </a:r>
            <a:endParaRPr lang="de-DE" sz="3200" b="1" baseline="-25000" dirty="0">
              <a:solidFill>
                <a:srgbClr val="EC753A"/>
              </a:solidFill>
              <a:latin typeface="+mn-lt"/>
              <a:sym typeface="Arial"/>
            </a:endParaRPr>
          </a:p>
        </p:txBody>
      </p:sp>
      <p:cxnSp>
        <p:nvCxnSpPr>
          <p:cNvPr id="4" name="Google Shape;35;p13">
            <a:extLst>
              <a:ext uri="{FF2B5EF4-FFF2-40B4-BE49-F238E27FC236}">
                <a16:creationId xmlns:a16="http://schemas.microsoft.com/office/drawing/2014/main" id="{A12D7552-667F-9A10-4254-1E5202C1781B}"/>
              </a:ext>
            </a:extLst>
          </p:cNvPr>
          <p:cNvCxnSpPr>
            <a:cxnSpLocks/>
          </p:cNvCxnSpPr>
          <p:nvPr/>
        </p:nvCxnSpPr>
        <p:spPr>
          <a:xfrm>
            <a:off x="679200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762557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F35FD-49D7-A720-A505-391C40CC0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eschweifte Klammer rechts 4">
            <a:extLst>
              <a:ext uri="{FF2B5EF4-FFF2-40B4-BE49-F238E27FC236}">
                <a16:creationId xmlns:a16="http://schemas.microsoft.com/office/drawing/2014/main" id="{1ADDBDEA-1717-5A35-B06C-4934477362E1}"/>
              </a:ext>
            </a:extLst>
          </p:cNvPr>
          <p:cNvSpPr/>
          <p:nvPr/>
        </p:nvSpPr>
        <p:spPr>
          <a:xfrm>
            <a:off x="2507146" y="958246"/>
            <a:ext cx="587276" cy="5808167"/>
          </a:xfrm>
          <a:prstGeom prst="rightBrace">
            <a:avLst>
              <a:gd name="adj1" fmla="val 51811"/>
              <a:gd name="adj2" fmla="val 50000"/>
            </a:avLst>
          </a:prstGeom>
          <a:ln w="19050">
            <a:solidFill>
              <a:srgbClr val="EC75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8" name="Gruppieren 17">
            <a:extLst>
              <a:ext uri="{FF2B5EF4-FFF2-40B4-BE49-F238E27FC236}">
                <a16:creationId xmlns:a16="http://schemas.microsoft.com/office/drawing/2014/main" id="{C3272829-8044-C66D-9FD9-F3481BEC377F}"/>
              </a:ext>
            </a:extLst>
          </p:cNvPr>
          <p:cNvGrpSpPr/>
          <p:nvPr/>
        </p:nvGrpSpPr>
        <p:grpSpPr>
          <a:xfrm>
            <a:off x="358762" y="1068687"/>
            <a:ext cx="1953779" cy="1134389"/>
            <a:chOff x="358762" y="973437"/>
            <a:chExt cx="1953779" cy="1134389"/>
          </a:xfrm>
        </p:grpSpPr>
        <p:pic>
          <p:nvPicPr>
            <p:cNvPr id="1028" name="Picture 4" descr="Entsorgungszentrum Leppe / Bergischer Abfallwirtschaftsverband">
              <a:extLst>
                <a:ext uri="{FF2B5EF4-FFF2-40B4-BE49-F238E27FC236}">
                  <a16:creationId xmlns:a16="http://schemas.microsoft.com/office/drawing/2014/main" id="{7D2FE2C6-2489-DBBD-8C2F-680CCF89CF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8541" y="973437"/>
              <a:ext cx="1944000" cy="1134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4DCF650A-A01C-8C6C-5497-BF1605BACEC6}"/>
                </a:ext>
              </a:extLst>
            </p:cNvPr>
            <p:cNvSpPr txBox="1"/>
            <p:nvPr/>
          </p:nvSpPr>
          <p:spPr>
            <a:xfrm rot="5400000">
              <a:off x="1134115" y="198085"/>
              <a:ext cx="400110" cy="1950815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b="1">
                  <a:solidFill>
                    <a:srgbClr val="EC753A"/>
                  </a:solidFill>
                </a:defRPr>
              </a:lvl1pPr>
            </a:lstStyle>
            <a:p>
              <a:r>
                <a:rPr lang="ru-RU" dirty="0">
                  <a:solidFill>
                    <a:schemeClr val="bg1"/>
                  </a:solidFill>
                </a:rPr>
                <a:t>Свалочный газ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B0287B31-4E33-74F2-A1A1-342FBB60DB99}"/>
              </a:ext>
            </a:extLst>
          </p:cNvPr>
          <p:cNvGrpSpPr/>
          <p:nvPr/>
        </p:nvGrpSpPr>
        <p:grpSpPr>
          <a:xfrm>
            <a:off x="358761" y="2569069"/>
            <a:ext cx="1949278" cy="1123209"/>
            <a:chOff x="358761" y="2472880"/>
            <a:chExt cx="1949278" cy="1123209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E155B93-C516-F16F-0C47-6DFD70652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4039" y="2473015"/>
              <a:ext cx="1944000" cy="1123074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66CB5707-76ED-4D00-C9C8-732B54DBBADD}"/>
                </a:ext>
              </a:extLst>
            </p:cNvPr>
            <p:cNvSpPr txBox="1"/>
            <p:nvPr/>
          </p:nvSpPr>
          <p:spPr>
            <a:xfrm rot="5400000">
              <a:off x="1130707" y="1700934"/>
              <a:ext cx="400110" cy="1944001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bg1"/>
                  </a:solidFill>
                </a:rPr>
                <a:t>Газ сточных вод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B8C39BC2-B04A-9CF2-45A4-2724691F5945}"/>
              </a:ext>
            </a:extLst>
          </p:cNvPr>
          <p:cNvGrpSpPr/>
          <p:nvPr/>
        </p:nvGrpSpPr>
        <p:grpSpPr>
          <a:xfrm>
            <a:off x="365576" y="4058271"/>
            <a:ext cx="1959874" cy="1123074"/>
            <a:chOff x="365576" y="3800762"/>
            <a:chExt cx="1959874" cy="1123074"/>
          </a:xfrm>
        </p:grpSpPr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FD0937AC-4165-D046-DA7A-633A9F776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4636" y="3800762"/>
              <a:ext cx="1950814" cy="1123074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E4613404-F31D-BB37-43F2-D0E59139C35B}"/>
                </a:ext>
              </a:extLst>
            </p:cNvPr>
            <p:cNvSpPr txBox="1"/>
            <p:nvPr/>
          </p:nvSpPr>
          <p:spPr>
            <a:xfrm rot="5400000">
              <a:off x="1137522" y="3044023"/>
              <a:ext cx="400110" cy="1944002"/>
            </a:xfrm>
            <a:prstGeom prst="rect">
              <a:avLst/>
            </a:prstGeom>
            <a:noFill/>
          </p:spPr>
          <p:txBody>
            <a:bodyPr vert="vert270"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Биогаз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pic>
        <p:nvPicPr>
          <p:cNvPr id="15" name="Grafik 14">
            <a:extLst>
              <a:ext uri="{FF2B5EF4-FFF2-40B4-BE49-F238E27FC236}">
                <a16:creationId xmlns:a16="http://schemas.microsoft.com/office/drawing/2014/main" id="{D9A848D3-BEAC-E233-6C9B-A14B94F5E5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6117" y="4038029"/>
            <a:ext cx="3195687" cy="2136743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7B847AA8-0CA5-DEA3-F570-7167757CD63A}"/>
              </a:ext>
            </a:extLst>
          </p:cNvPr>
          <p:cNvSpPr txBox="1"/>
          <p:nvPr/>
        </p:nvSpPr>
        <p:spPr>
          <a:xfrm>
            <a:off x="3306159" y="6171584"/>
            <a:ext cx="3142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b="1">
                <a:solidFill>
                  <a:srgbClr val="EC753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Газоподготовка</a:t>
            </a:r>
            <a:r>
              <a:rPr lang="de-DE" dirty="0"/>
              <a:t> </a:t>
            </a:r>
          </a:p>
          <a:p>
            <a:r>
              <a:rPr lang="ru-RU" b="0" dirty="0">
                <a:solidFill>
                  <a:srgbClr val="EC753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Биометановая установка</a:t>
            </a: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FA268AE2-EE1C-F427-2B61-8D7472C10E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/>
        </p:blipFill>
        <p:spPr>
          <a:xfrm>
            <a:off x="8097980" y="4445104"/>
            <a:ext cx="1345235" cy="1051745"/>
          </a:xfrm>
          <a:prstGeom prst="rect">
            <a:avLst/>
          </a:prstGeom>
        </p:spPr>
      </p:pic>
      <p:sp>
        <p:nvSpPr>
          <p:cNvPr id="39" name="Textfeld 38">
            <a:extLst>
              <a:ext uri="{FF2B5EF4-FFF2-40B4-BE49-F238E27FC236}">
                <a16:creationId xmlns:a16="http://schemas.microsoft.com/office/drawing/2014/main" id="{E26B7A2E-7B00-91BA-B6E5-354999BDB0E5}"/>
              </a:ext>
            </a:extLst>
          </p:cNvPr>
          <p:cNvSpPr txBox="1"/>
          <p:nvPr/>
        </p:nvSpPr>
        <p:spPr>
          <a:xfrm>
            <a:off x="7980039" y="5538427"/>
            <a:ext cx="15811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defRPr b="1">
                <a:solidFill>
                  <a:srgbClr val="EC753A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Газовая сеть</a:t>
            </a:r>
            <a:endParaRPr lang="de-DE" dirty="0"/>
          </a:p>
        </p:txBody>
      </p:sp>
      <p:pic>
        <p:nvPicPr>
          <p:cNvPr id="42" name="Grafik 41">
            <a:extLst>
              <a:ext uri="{FF2B5EF4-FFF2-40B4-BE49-F238E27FC236}">
                <a16:creationId xmlns:a16="http://schemas.microsoft.com/office/drawing/2014/main" id="{9E598055-6A5B-6D1B-D255-C085F738EF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896737" y="4967536"/>
            <a:ext cx="383844" cy="529440"/>
          </a:xfrm>
          <a:prstGeom prst="rect">
            <a:avLst/>
          </a:prstGeom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E519A3F8-9E7B-AF9C-DA00-38FECE65DA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/>
        </p:blipFill>
        <p:spPr>
          <a:xfrm>
            <a:off x="10896737" y="4099545"/>
            <a:ext cx="383844" cy="609973"/>
          </a:xfrm>
          <a:prstGeom prst="rect">
            <a:avLst/>
          </a:prstGeom>
          <a:ln>
            <a:noFill/>
          </a:ln>
        </p:spPr>
      </p:pic>
      <p:pic>
        <p:nvPicPr>
          <p:cNvPr id="45" name="Grafik 44">
            <a:extLst>
              <a:ext uri="{FF2B5EF4-FFF2-40B4-BE49-F238E27FC236}">
                <a16:creationId xmlns:a16="http://schemas.microsoft.com/office/drawing/2014/main" id="{13BA186D-D71B-37AA-C7A1-FF48DAACDCB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tretch>
            <a:fillRect/>
          </a:stretch>
        </p:blipFill>
        <p:spPr>
          <a:xfrm>
            <a:off x="10799746" y="5832909"/>
            <a:ext cx="573707" cy="573707"/>
          </a:xfrm>
          <a:prstGeom prst="rect">
            <a:avLst/>
          </a:prstGeom>
        </p:spPr>
      </p:pic>
      <p:sp>
        <p:nvSpPr>
          <p:cNvPr id="53" name="Pfeil: nach rechts 52">
            <a:extLst>
              <a:ext uri="{FF2B5EF4-FFF2-40B4-BE49-F238E27FC236}">
                <a16:creationId xmlns:a16="http://schemas.microsoft.com/office/drawing/2014/main" id="{80F35B1A-8D73-88CA-F938-86DC577D0A82}"/>
              </a:ext>
            </a:extLst>
          </p:cNvPr>
          <p:cNvSpPr/>
          <p:nvPr/>
        </p:nvSpPr>
        <p:spPr>
          <a:xfrm>
            <a:off x="6871347" y="4967537"/>
            <a:ext cx="597438" cy="309036"/>
          </a:xfrm>
          <a:prstGeom prst="rightArrow">
            <a:avLst>
              <a:gd name="adj1" fmla="val 43581"/>
              <a:gd name="adj2" fmla="val 42613"/>
            </a:avLst>
          </a:prstGeom>
          <a:solidFill>
            <a:srgbClr val="EC753A"/>
          </a:solidFill>
          <a:ln>
            <a:solidFill>
              <a:srgbClr val="EC7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Pfeil: nach rechts 57">
            <a:extLst>
              <a:ext uri="{FF2B5EF4-FFF2-40B4-BE49-F238E27FC236}">
                <a16:creationId xmlns:a16="http://schemas.microsoft.com/office/drawing/2014/main" id="{04476C5F-85E6-A4F6-052E-B79F0E65A1AC}"/>
              </a:ext>
            </a:extLst>
          </p:cNvPr>
          <p:cNvSpPr/>
          <p:nvPr/>
        </p:nvSpPr>
        <p:spPr>
          <a:xfrm>
            <a:off x="10143933" y="5208408"/>
            <a:ext cx="327723" cy="194392"/>
          </a:xfrm>
          <a:prstGeom prst="rightArrow">
            <a:avLst>
              <a:gd name="adj1" fmla="val 43581"/>
              <a:gd name="adj2" fmla="val 42613"/>
            </a:avLst>
          </a:prstGeom>
          <a:solidFill>
            <a:srgbClr val="EC753A"/>
          </a:solidFill>
          <a:ln>
            <a:solidFill>
              <a:srgbClr val="EC753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Geschweifte Klammer rechts 58">
            <a:extLst>
              <a:ext uri="{FF2B5EF4-FFF2-40B4-BE49-F238E27FC236}">
                <a16:creationId xmlns:a16="http://schemas.microsoft.com/office/drawing/2014/main" id="{F1174FB9-5EEC-B4CA-CC00-C79EAAF01C66}"/>
              </a:ext>
            </a:extLst>
          </p:cNvPr>
          <p:cNvSpPr/>
          <p:nvPr/>
        </p:nvSpPr>
        <p:spPr>
          <a:xfrm flipH="1">
            <a:off x="10595363" y="4069962"/>
            <a:ext cx="244880" cy="2471285"/>
          </a:xfrm>
          <a:prstGeom prst="rightBrace">
            <a:avLst>
              <a:gd name="adj1" fmla="val 51811"/>
              <a:gd name="adj2" fmla="val 50000"/>
            </a:avLst>
          </a:prstGeom>
          <a:ln w="19050">
            <a:solidFill>
              <a:srgbClr val="EC75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56046DC-3C3D-8649-D2C8-E88D427B58E6}"/>
              </a:ext>
            </a:extLst>
          </p:cNvPr>
          <p:cNvSpPr txBox="1"/>
          <p:nvPr/>
        </p:nvSpPr>
        <p:spPr>
          <a:xfrm>
            <a:off x="6871347" y="5305604"/>
            <a:ext cx="6071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/>
              <a:t>CH4 </a:t>
            </a:r>
          </a:p>
          <a:p>
            <a:pPr algn="ctr"/>
            <a:r>
              <a:rPr lang="de-DE" sz="1000" dirty="0"/>
              <a:t>&gt; 9</a:t>
            </a:r>
            <a:r>
              <a:rPr lang="ru-RU" sz="1000" dirty="0"/>
              <a:t>7</a:t>
            </a:r>
            <a:r>
              <a:rPr lang="de-DE" sz="1000" dirty="0"/>
              <a:t>%</a:t>
            </a:r>
          </a:p>
        </p:txBody>
      </p: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12345D2A-0F15-74FF-FA03-3675B04BF859}"/>
              </a:ext>
            </a:extLst>
          </p:cNvPr>
          <p:cNvGrpSpPr/>
          <p:nvPr/>
        </p:nvGrpSpPr>
        <p:grpSpPr>
          <a:xfrm>
            <a:off x="3587811" y="827150"/>
            <a:ext cx="7692770" cy="2936462"/>
            <a:chOff x="2945366" y="28244"/>
            <a:chExt cx="7692770" cy="2936462"/>
          </a:xfrm>
        </p:grpSpPr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C845BCC-3F8B-900A-E667-EDFD768D58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71044" y="406906"/>
              <a:ext cx="1916535" cy="1735983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51A240CC-D36C-3016-256B-8098D0924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2665" y="28244"/>
              <a:ext cx="2337544" cy="2407207"/>
            </a:xfrm>
            <a:prstGeom prst="rect">
              <a:avLst/>
            </a:prstGeom>
          </p:spPr>
        </p:pic>
        <p:sp>
          <p:nvSpPr>
            <p:cNvPr id="22" name="Textfeld 21">
              <a:extLst>
                <a:ext uri="{FF2B5EF4-FFF2-40B4-BE49-F238E27FC236}">
                  <a16:creationId xmlns:a16="http://schemas.microsoft.com/office/drawing/2014/main" id="{6CA83123-EEFB-A846-EC3C-6C1435C4631F}"/>
                </a:ext>
              </a:extLst>
            </p:cNvPr>
            <p:cNvSpPr txBox="1"/>
            <p:nvPr/>
          </p:nvSpPr>
          <p:spPr>
            <a:xfrm>
              <a:off x="6719184" y="2493078"/>
              <a:ext cx="276450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/>
              </a:defPPr>
              <a:lvl1pPr algn="ctr">
                <a:defRPr b="1">
                  <a:solidFill>
                    <a:srgbClr val="EC753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Теплоэлектроцентраль</a:t>
              </a:r>
              <a:endParaRPr lang="de-DE" dirty="0"/>
            </a:p>
          </p:txBody>
        </p:sp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2CD2867B-8C04-07CB-8BB5-0D6E84D19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0"/>
                </a:ext>
              </a:extLst>
            </a:blip>
            <a:stretch>
              <a:fillRect/>
            </a:stretch>
          </p:blipFill>
          <p:spPr>
            <a:xfrm>
              <a:off x="10254292" y="1361307"/>
              <a:ext cx="383844" cy="529440"/>
            </a:xfrm>
            <a:prstGeom prst="rect">
              <a:avLst/>
            </a:prstGeom>
          </p:spPr>
        </p:pic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1EC16B7F-3EE2-C53D-0467-2FBE635301C4}"/>
                </a:ext>
              </a:extLst>
            </p:cNvPr>
            <p:cNvSpPr txBox="1"/>
            <p:nvPr/>
          </p:nvSpPr>
          <p:spPr>
            <a:xfrm>
              <a:off x="2945366" y="2287598"/>
              <a:ext cx="3339351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algn="ctr">
                <a:defRPr b="1">
                  <a:solidFill>
                    <a:srgbClr val="EC753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dirty="0"/>
                <a:t>Газоподготовка</a:t>
              </a:r>
              <a:endParaRPr lang="de-DE" dirty="0"/>
            </a:p>
            <a:p>
              <a:r>
                <a:rPr lang="ru-RU" sz="1200" b="0" dirty="0"/>
                <a:t>Подготовки исходного газа</a:t>
              </a:r>
            </a:p>
            <a:p>
              <a:r>
                <a:rPr lang="ru-RU" sz="1200" b="0" dirty="0"/>
                <a:t>(Фильтрация </a:t>
              </a:r>
              <a:r>
                <a:rPr lang="de-DE" sz="1200" b="0" dirty="0"/>
                <a:t>H</a:t>
              </a:r>
              <a:r>
                <a:rPr lang="de-DE" sz="1200" b="0" baseline="-25000" dirty="0"/>
                <a:t>2</a:t>
              </a:r>
              <a:r>
                <a:rPr lang="de-DE" sz="1200" b="0" dirty="0"/>
                <a:t>S </a:t>
              </a:r>
              <a:r>
                <a:rPr lang="ru-RU" sz="1200" b="0" dirty="0"/>
                <a:t>и </a:t>
              </a:r>
              <a:r>
                <a:rPr lang="de-DE" sz="1200" b="0" dirty="0"/>
                <a:t>Si</a:t>
              </a:r>
              <a:r>
                <a:rPr lang="ru-RU" sz="1200" b="0" dirty="0"/>
                <a:t>, кондиционирование)</a:t>
              </a:r>
              <a:endParaRPr lang="de-DE" sz="1200" b="0" dirty="0"/>
            </a:p>
          </p:txBody>
        </p:sp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A324AA3C-531B-E9A0-297F-94508285C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2"/>
                </a:ext>
              </a:extLst>
            </a:blip>
            <a:srcRect/>
            <a:stretch/>
          </p:blipFill>
          <p:spPr>
            <a:xfrm>
              <a:off x="10254292" y="493316"/>
              <a:ext cx="383844" cy="609973"/>
            </a:xfrm>
            <a:prstGeom prst="rect">
              <a:avLst/>
            </a:prstGeom>
            <a:ln>
              <a:noFill/>
            </a:ln>
          </p:spPr>
        </p:pic>
        <p:sp>
          <p:nvSpPr>
            <p:cNvPr id="55" name="Pfeil: nach rechts 54">
              <a:extLst>
                <a:ext uri="{FF2B5EF4-FFF2-40B4-BE49-F238E27FC236}">
                  <a16:creationId xmlns:a16="http://schemas.microsoft.com/office/drawing/2014/main" id="{FCD2A088-95D0-D5BA-5303-DF89DC0C7136}"/>
                </a:ext>
              </a:extLst>
            </p:cNvPr>
            <p:cNvSpPr/>
            <p:nvPr/>
          </p:nvSpPr>
          <p:spPr>
            <a:xfrm>
              <a:off x="6202187" y="1401128"/>
              <a:ext cx="597438" cy="309036"/>
            </a:xfrm>
            <a:prstGeom prst="rightArrow">
              <a:avLst>
                <a:gd name="adj1" fmla="val 43581"/>
                <a:gd name="adj2" fmla="val 42613"/>
              </a:avLst>
            </a:prstGeom>
            <a:solidFill>
              <a:srgbClr val="EC753A"/>
            </a:solid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Pfeil: nach rechts 55">
              <a:extLst>
                <a:ext uri="{FF2B5EF4-FFF2-40B4-BE49-F238E27FC236}">
                  <a16:creationId xmlns:a16="http://schemas.microsoft.com/office/drawing/2014/main" id="{693AB3E0-CF23-9952-9CC6-386BBC8AA20C}"/>
                </a:ext>
              </a:extLst>
            </p:cNvPr>
            <p:cNvSpPr/>
            <p:nvPr/>
          </p:nvSpPr>
          <p:spPr>
            <a:xfrm>
              <a:off x="9474774" y="1177702"/>
              <a:ext cx="327723" cy="194392"/>
            </a:xfrm>
            <a:prstGeom prst="rightArrow">
              <a:avLst>
                <a:gd name="adj1" fmla="val 43581"/>
                <a:gd name="adj2" fmla="val 42613"/>
              </a:avLst>
            </a:prstGeom>
            <a:solidFill>
              <a:srgbClr val="EC753A"/>
            </a:solid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Geschweifte Klammer rechts 56">
              <a:extLst>
                <a:ext uri="{FF2B5EF4-FFF2-40B4-BE49-F238E27FC236}">
                  <a16:creationId xmlns:a16="http://schemas.microsoft.com/office/drawing/2014/main" id="{B528BD8B-6F7C-C09A-09E1-AC6CCA7527BA}"/>
                </a:ext>
              </a:extLst>
            </p:cNvPr>
            <p:cNvSpPr/>
            <p:nvPr/>
          </p:nvSpPr>
          <p:spPr>
            <a:xfrm flipH="1">
              <a:off x="9926204" y="493316"/>
              <a:ext cx="204381" cy="1563164"/>
            </a:xfrm>
            <a:prstGeom prst="rightBrace">
              <a:avLst>
                <a:gd name="adj1" fmla="val 51811"/>
                <a:gd name="adj2" fmla="val 50000"/>
              </a:avLst>
            </a:prstGeom>
            <a:ln w="19050">
              <a:solidFill>
                <a:srgbClr val="EC75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77F11CEC-9190-EF44-6AF8-372A7733700E}"/>
                </a:ext>
              </a:extLst>
            </p:cNvPr>
            <p:cNvSpPr txBox="1"/>
            <p:nvPr/>
          </p:nvSpPr>
          <p:spPr>
            <a:xfrm>
              <a:off x="6115921" y="1731005"/>
              <a:ext cx="7688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dirty="0"/>
                <a:t>CH4 </a:t>
              </a:r>
            </a:p>
            <a:p>
              <a:pPr algn="ctr"/>
              <a:r>
                <a:rPr lang="de-DE" sz="1000" dirty="0"/>
                <a:t>&gt; 40-65%</a:t>
              </a:r>
            </a:p>
          </p:txBody>
        </p:sp>
      </p:grp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500CE6A2-A585-8A4A-A9FD-F36F317CD88F}"/>
              </a:ext>
            </a:extLst>
          </p:cNvPr>
          <p:cNvCxnSpPr>
            <a:cxnSpLocks/>
          </p:cNvCxnSpPr>
          <p:nvPr/>
        </p:nvCxnSpPr>
        <p:spPr>
          <a:xfrm>
            <a:off x="3094422" y="3862329"/>
            <a:ext cx="8537945" cy="0"/>
          </a:xfrm>
          <a:prstGeom prst="line">
            <a:avLst/>
          </a:prstGeom>
          <a:ln w="19050">
            <a:solidFill>
              <a:srgbClr val="EC75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EFABD32E-6053-3739-6ABB-5AC0909526EE}"/>
              </a:ext>
            </a:extLst>
          </p:cNvPr>
          <p:cNvGrpSpPr/>
          <p:nvPr/>
        </p:nvGrpSpPr>
        <p:grpSpPr>
          <a:xfrm>
            <a:off x="374636" y="5547338"/>
            <a:ext cx="1950815" cy="1117462"/>
            <a:chOff x="374636" y="5166338"/>
            <a:chExt cx="1950815" cy="1117462"/>
          </a:xfrm>
        </p:grpSpPr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BC815CCD-1C4D-C5A6-C6FD-000D8A30D0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18"/>
                </a:ext>
              </a:extLst>
            </a:blip>
            <a:srcRect/>
            <a:stretch/>
          </p:blipFill>
          <p:spPr>
            <a:xfrm>
              <a:off x="374636" y="5166338"/>
              <a:ext cx="1950814" cy="1117462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E059E7E2-56E9-4672-3201-5E1025032FEA}"/>
                </a:ext>
              </a:extLst>
            </p:cNvPr>
            <p:cNvSpPr txBox="1"/>
            <p:nvPr/>
          </p:nvSpPr>
          <p:spPr>
            <a:xfrm>
              <a:off x="374637" y="5166338"/>
              <a:ext cx="195081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>
                  <a:solidFill>
                    <a:schemeClr val="bg1"/>
                  </a:solidFill>
                </a:rPr>
                <a:t>Специальные газы</a:t>
              </a:r>
              <a:endParaRPr lang="de-DE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Google Shape;491;p8">
            <a:extLst>
              <a:ext uri="{FF2B5EF4-FFF2-40B4-BE49-F238E27FC236}">
                <a16:creationId xmlns:a16="http://schemas.microsoft.com/office/drawing/2014/main" id="{38CC9F87-3E8F-6DA4-F6C4-28FC7AB79DDD}"/>
              </a:ext>
            </a:extLst>
          </p:cNvPr>
          <p:cNvSpPr txBox="1">
            <a:spLocks/>
          </p:cNvSpPr>
          <p:nvPr/>
        </p:nvSpPr>
        <p:spPr>
          <a:xfrm>
            <a:off x="-1" y="115888"/>
            <a:ext cx="10322805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EC7639"/>
              </a:buClr>
            </a:pP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Использование биогаза или специальных газов </a:t>
            </a:r>
            <a:endParaRPr lang="de-DE" sz="3200" b="1" baseline="-25000" dirty="0">
              <a:solidFill>
                <a:srgbClr val="EC753A"/>
              </a:solidFill>
              <a:latin typeface="+mn-lt"/>
              <a:sym typeface="Arial"/>
            </a:endParaRPr>
          </a:p>
        </p:txBody>
      </p:sp>
      <p:cxnSp>
        <p:nvCxnSpPr>
          <p:cNvPr id="13" name="Google Shape;35;p13">
            <a:extLst>
              <a:ext uri="{FF2B5EF4-FFF2-40B4-BE49-F238E27FC236}">
                <a16:creationId xmlns:a16="http://schemas.microsoft.com/office/drawing/2014/main" id="{E7930223-7656-576D-5E2B-BB2CCEB2AEBB}"/>
              </a:ext>
            </a:extLst>
          </p:cNvPr>
          <p:cNvCxnSpPr>
            <a:cxnSpLocks/>
          </p:cNvCxnSpPr>
          <p:nvPr/>
        </p:nvCxnSpPr>
        <p:spPr>
          <a:xfrm>
            <a:off x="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53A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971574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48AC470E-3A52-D072-D132-0A26A6FA35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905632"/>
              </p:ext>
            </p:extLst>
          </p:nvPr>
        </p:nvGraphicFramePr>
        <p:xfrm>
          <a:off x="238125" y="1247775"/>
          <a:ext cx="11715750" cy="5048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Google Shape;491;p8">
            <a:extLst>
              <a:ext uri="{FF2B5EF4-FFF2-40B4-BE49-F238E27FC236}">
                <a16:creationId xmlns:a16="http://schemas.microsoft.com/office/drawing/2014/main" id="{81332832-377D-2192-3F8E-3C3619688F4B}"/>
              </a:ext>
            </a:extLst>
          </p:cNvPr>
          <p:cNvSpPr txBox="1">
            <a:spLocks/>
          </p:cNvSpPr>
          <p:nvPr/>
        </p:nvSpPr>
        <p:spPr>
          <a:xfrm>
            <a:off x="1869195" y="115888"/>
            <a:ext cx="10322805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EC7639"/>
              </a:buClr>
            </a:pP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Синергетические эффекты</a:t>
            </a:r>
            <a:endParaRPr lang="de-DE" sz="3200" b="1" baseline="-25000" dirty="0">
              <a:solidFill>
                <a:srgbClr val="EC753A"/>
              </a:solidFill>
              <a:latin typeface="+mn-lt"/>
              <a:sym typeface="Arial"/>
            </a:endParaRPr>
          </a:p>
        </p:txBody>
      </p:sp>
      <p:cxnSp>
        <p:nvCxnSpPr>
          <p:cNvPr id="4" name="Google Shape;35;p13">
            <a:extLst>
              <a:ext uri="{FF2B5EF4-FFF2-40B4-BE49-F238E27FC236}">
                <a16:creationId xmlns:a16="http://schemas.microsoft.com/office/drawing/2014/main" id="{B1BAF588-B245-3319-D51E-D02998E5A7F5}"/>
              </a:ext>
            </a:extLst>
          </p:cNvPr>
          <p:cNvCxnSpPr>
            <a:cxnSpLocks/>
          </p:cNvCxnSpPr>
          <p:nvPr/>
        </p:nvCxnSpPr>
        <p:spPr>
          <a:xfrm>
            <a:off x="679200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046520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8" name="Google Shape;538;p30"/>
          <p:cNvGrpSpPr/>
          <p:nvPr/>
        </p:nvGrpSpPr>
        <p:grpSpPr>
          <a:xfrm>
            <a:off x="568297" y="1348033"/>
            <a:ext cx="11055406" cy="2995367"/>
            <a:chOff x="0" y="23109"/>
            <a:chExt cx="6865081" cy="3925440"/>
          </a:xfrm>
          <a:solidFill>
            <a:srgbClr val="EC7639"/>
          </a:solidFill>
        </p:grpSpPr>
        <p:sp>
          <p:nvSpPr>
            <p:cNvPr id="539" name="Google Shape;539;p30"/>
            <p:cNvSpPr/>
            <p:nvPr/>
          </p:nvSpPr>
          <p:spPr>
            <a:xfrm>
              <a:off x="0" y="23109"/>
              <a:ext cx="6865081" cy="87984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endParaRPr sz="18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0" name="Google Shape;540;p30"/>
            <p:cNvSpPr txBox="1"/>
            <p:nvPr/>
          </p:nvSpPr>
          <p:spPr>
            <a:xfrm>
              <a:off x="42950" y="66059"/>
              <a:ext cx="6779181" cy="79394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lvl1pPr>
                <a:defRPr sz="2000">
                  <a:effectLst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800" cap="all" dirty="0">
                  <a:solidFill>
                    <a:schemeClr val="bg1"/>
                  </a:solidFill>
                </a:rPr>
                <a:t>Индивидуальный подбор оборудования с учетом ваших потребностей</a:t>
              </a:r>
              <a:endParaRPr lang="de-DE" sz="1800" cap="all" dirty="0">
                <a:solidFill>
                  <a:schemeClr val="bg1"/>
                </a:solidFill>
              </a:endParaRPr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0" y="1038309"/>
              <a:ext cx="6865081" cy="87984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endParaRPr sz="18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2" name="Google Shape;542;p30"/>
            <p:cNvSpPr txBox="1"/>
            <p:nvPr/>
          </p:nvSpPr>
          <p:spPr>
            <a:xfrm>
              <a:off x="42950" y="1081259"/>
              <a:ext cx="6779181" cy="79394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lvl1pPr>
                <a:defRPr sz="2000">
                  <a:effectLst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800" cap="all" dirty="0">
                  <a:solidFill>
                    <a:schemeClr val="bg1"/>
                  </a:solidFill>
                </a:rPr>
                <a:t>Быстрый и качественный монтаж и пуско-наладка "под ключ"</a:t>
              </a:r>
              <a:endParaRPr lang="de-DE" sz="1800" cap="all" dirty="0">
                <a:solidFill>
                  <a:schemeClr val="bg1"/>
                </a:solidFill>
              </a:endParaRPr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0" y="2053509"/>
              <a:ext cx="6865081" cy="87984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endParaRPr sz="18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4" name="Google Shape;544;p30"/>
            <p:cNvSpPr txBox="1"/>
            <p:nvPr/>
          </p:nvSpPr>
          <p:spPr>
            <a:xfrm>
              <a:off x="42950" y="2096459"/>
              <a:ext cx="6779181" cy="79394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lvl1pPr>
                <a:defRPr sz="2000">
                  <a:effectLst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800" cap="all" dirty="0">
                  <a:solidFill>
                    <a:schemeClr val="bg1"/>
                  </a:solidFill>
                </a:rPr>
                <a:t>Гарантийное и постгарантийное обслуживание</a:t>
              </a:r>
              <a:endParaRPr lang="de-DE" sz="1800" cap="all" dirty="0">
                <a:solidFill>
                  <a:schemeClr val="bg1"/>
                </a:solidFill>
              </a:endParaRPr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0" y="3068709"/>
              <a:ext cx="6865081" cy="879840"/>
            </a:xfrm>
            <a:prstGeom prst="roundRect">
              <a:avLst>
                <a:gd name="adj" fmla="val 16667"/>
              </a:avLst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endParaRPr sz="1800" cap="all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6" name="Google Shape;546;p30"/>
            <p:cNvSpPr txBox="1"/>
            <p:nvPr/>
          </p:nvSpPr>
          <p:spPr>
            <a:xfrm>
              <a:off x="42950" y="3111659"/>
              <a:ext cx="6779181" cy="793940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>
              <a:lvl1pPr>
                <a:defRPr sz="2000">
                  <a:effectLst/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ru-RU" sz="1800" cap="all" dirty="0">
                  <a:solidFill>
                    <a:schemeClr val="bg1"/>
                  </a:solidFill>
                </a:rPr>
                <a:t>Многолетний опыт реализации сложных проектов по всему миру</a:t>
              </a:r>
              <a:endParaRPr lang="de-DE" sz="1800" cap="all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22422E7-02B1-4ADD-8358-8264C9DDE530}"/>
              </a:ext>
            </a:extLst>
          </p:cNvPr>
          <p:cNvGrpSpPr/>
          <p:nvPr/>
        </p:nvGrpSpPr>
        <p:grpSpPr>
          <a:xfrm>
            <a:off x="3628412" y="4559474"/>
            <a:ext cx="4935176" cy="1900985"/>
            <a:chOff x="3166107" y="4559474"/>
            <a:chExt cx="4935176" cy="1900985"/>
          </a:xfrm>
        </p:grpSpPr>
        <p:pic>
          <p:nvPicPr>
            <p:cNvPr id="547" name="Google Shape;547;p30" descr="Z:\public\Kunden\ETW-Energietechnik GmbH\1. ETW ALLGEMEINE INFO\ETW Foto\Фото Дизайн\фото меню комплектация мини-ТЭЦ иконка.jpg"/>
            <p:cNvPicPr preferRelativeResize="0"/>
            <p:nvPr/>
          </p:nvPicPr>
          <p:blipFill rotWithShape="1">
            <a:blip r:embed="rId3" cstate="print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15991" y="4559474"/>
              <a:ext cx="2385292" cy="190098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548" name="Google Shape;548;p30"/>
            <p:cNvSpPr txBox="1"/>
            <p:nvPr/>
          </p:nvSpPr>
          <p:spPr>
            <a:xfrm>
              <a:off x="3166107" y="5048321"/>
              <a:ext cx="2385292" cy="9232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C753A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Мы производим</a:t>
              </a:r>
            </a:p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ru-RU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C753A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rPr>
                <a:t> рентабельные энергоустановки</a:t>
              </a: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EC753A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endParaRPr>
            </a:p>
          </p:txBody>
        </p:sp>
      </p:grpSp>
      <p:sp>
        <p:nvSpPr>
          <p:cNvPr id="2" name="Google Shape;491;p8">
            <a:extLst>
              <a:ext uri="{FF2B5EF4-FFF2-40B4-BE49-F238E27FC236}">
                <a16:creationId xmlns:a16="http://schemas.microsoft.com/office/drawing/2014/main" id="{FA685A04-1FE1-00F0-6457-EA0904BB7159}"/>
              </a:ext>
            </a:extLst>
          </p:cNvPr>
          <p:cNvSpPr txBox="1">
            <a:spLocks/>
          </p:cNvSpPr>
          <p:nvPr/>
        </p:nvSpPr>
        <p:spPr>
          <a:xfrm>
            <a:off x="0" y="115888"/>
            <a:ext cx="10322805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EC7639"/>
              </a:buClr>
            </a:pP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Наши преимущества</a:t>
            </a:r>
            <a:endParaRPr lang="de-DE" sz="3200" b="1" baseline="-25000" dirty="0">
              <a:solidFill>
                <a:srgbClr val="EC753A"/>
              </a:solidFill>
              <a:latin typeface="+mn-lt"/>
              <a:sym typeface="Arial"/>
            </a:endParaRPr>
          </a:p>
        </p:txBody>
      </p:sp>
      <p:cxnSp>
        <p:nvCxnSpPr>
          <p:cNvPr id="3" name="Google Shape;35;p13">
            <a:extLst>
              <a:ext uri="{FF2B5EF4-FFF2-40B4-BE49-F238E27FC236}">
                <a16:creationId xmlns:a16="http://schemas.microsoft.com/office/drawing/2014/main" id="{A3A3C917-5C14-3176-4ED2-BBCD89864370}"/>
              </a:ext>
            </a:extLst>
          </p:cNvPr>
          <p:cNvCxnSpPr>
            <a:cxnSpLocks/>
          </p:cNvCxnSpPr>
          <p:nvPr/>
        </p:nvCxnSpPr>
        <p:spPr>
          <a:xfrm>
            <a:off x="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de-DE"/>
              <a:t>24</a:t>
            </a:fld>
            <a:endParaRPr/>
          </a:p>
        </p:txBody>
      </p:sp>
      <p:pic>
        <p:nvPicPr>
          <p:cNvPr id="554" name="Google Shape;554;p31"/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A96B71E-7337-FADA-44E9-588EF97E31E4}"/>
              </a:ext>
            </a:extLst>
          </p:cNvPr>
          <p:cNvSpPr txBox="1"/>
          <p:nvPr/>
        </p:nvSpPr>
        <p:spPr>
          <a:xfrm>
            <a:off x="0" y="72785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Ваше внимание</a:t>
            </a:r>
            <a:endParaRPr lang="de-DE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533B53B-8E4B-A8E5-3E72-4999D3DAD545}"/>
              </a:ext>
            </a:extLst>
          </p:cNvPr>
          <p:cNvSpPr txBox="1"/>
          <p:nvPr/>
        </p:nvSpPr>
        <p:spPr>
          <a:xfrm>
            <a:off x="3047144" y="5440861"/>
            <a:ext cx="6097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Центральный офис в Германии</a:t>
            </a:r>
            <a:endParaRPr lang="de-DE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de-DE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+49 172 7827902</a:t>
            </a:r>
          </a:p>
          <a:p>
            <a:pPr algn="ctr" eaLnBrk="1" hangingPunct="1"/>
            <a:r>
              <a:rPr lang="de-DE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www.etw-energie.de</a:t>
            </a:r>
            <a:endParaRPr lang="ru-RU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en-U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weilert@etw-energie.de</a:t>
            </a:r>
            <a:endParaRPr lang="de-DE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52;p3">
            <a:extLst>
              <a:ext uri="{FF2B5EF4-FFF2-40B4-BE49-F238E27FC236}">
                <a16:creationId xmlns:a16="http://schemas.microsoft.com/office/drawing/2014/main" id="{2059D2F6-34EA-7F7D-027E-33809D7F08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3354" y="0"/>
            <a:ext cx="6038645" cy="6858000"/>
          </a:xfrm>
          <a:custGeom>
            <a:avLst/>
            <a:gdLst/>
            <a:ahLst/>
            <a:cxnLst/>
            <a:rect l="l" t="t" r="r" b="b"/>
            <a:pathLst>
              <a:path w="6384000" h="6858000" extrusionOk="0">
                <a:moveTo>
                  <a:pt x="824047" y="0"/>
                </a:moveTo>
                <a:lnTo>
                  <a:pt x="6384000" y="0"/>
                </a:lnTo>
                <a:lnTo>
                  <a:pt x="6384000" y="6858000"/>
                </a:lnTo>
                <a:lnTo>
                  <a:pt x="1622108" y="6858000"/>
                </a:lnTo>
                <a:lnTo>
                  <a:pt x="1516759" y="6747552"/>
                </a:lnTo>
                <a:cubicBezTo>
                  <a:pt x="569207" y="5704851"/>
                  <a:pt x="0" y="4368084"/>
                  <a:pt x="0" y="2910582"/>
                </a:cubicBezTo>
                <a:cubicBezTo>
                  <a:pt x="0" y="1869510"/>
                  <a:pt x="290412" y="890036"/>
                  <a:pt x="801679" y="35329"/>
                </a:cubicBezTo>
                <a:close/>
              </a:path>
            </a:pathLst>
          </a:custGeom>
          <a:noFill/>
          <a:ln>
            <a:noFill/>
          </a:ln>
          <a:effectLst>
            <a:softEdge rad="0"/>
          </a:effectLst>
        </p:spPr>
      </p:pic>
      <p:grpSp>
        <p:nvGrpSpPr>
          <p:cNvPr id="49" name="Gruppieren 48">
            <a:extLst>
              <a:ext uri="{FF2B5EF4-FFF2-40B4-BE49-F238E27FC236}">
                <a16:creationId xmlns:a16="http://schemas.microsoft.com/office/drawing/2014/main" id="{F9EA3BB1-8CC5-9D2D-A969-CD8BC6797315}"/>
              </a:ext>
            </a:extLst>
          </p:cNvPr>
          <p:cNvGrpSpPr/>
          <p:nvPr/>
        </p:nvGrpSpPr>
        <p:grpSpPr>
          <a:xfrm>
            <a:off x="680499" y="1692804"/>
            <a:ext cx="1620000" cy="2143220"/>
            <a:chOff x="1106914" y="1794147"/>
            <a:chExt cx="1620000" cy="2143220"/>
          </a:xfrm>
        </p:grpSpPr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99111872-A068-4A17-9735-D470F2FB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1106914" y="1794147"/>
              <a:ext cx="1620000" cy="1620000"/>
            </a:xfrm>
            <a:prstGeom prst="rect">
              <a:avLst/>
            </a:prstGeom>
          </p:spPr>
        </p:pic>
        <p:sp>
          <p:nvSpPr>
            <p:cNvPr id="32" name="Textfeld 31">
              <a:extLst>
                <a:ext uri="{FF2B5EF4-FFF2-40B4-BE49-F238E27FC236}">
                  <a16:creationId xmlns:a16="http://schemas.microsoft.com/office/drawing/2014/main" id="{A511BC0A-A6AE-D229-AF42-FAFF5AFF954F}"/>
                </a:ext>
              </a:extLst>
            </p:cNvPr>
            <p:cNvSpPr txBox="1"/>
            <p:nvPr/>
          </p:nvSpPr>
          <p:spPr>
            <a:xfrm>
              <a:off x="1106914" y="3414147"/>
              <a:ext cx="162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i="0" u="none" strike="noStrike" cap="none" dirty="0">
                  <a:solidFill>
                    <a:srgbClr val="333333"/>
                  </a:solidFill>
                </a:rPr>
                <a:t>лет </a:t>
              </a:r>
            </a:p>
            <a:p>
              <a:pPr algn="ctr"/>
              <a:r>
                <a:rPr lang="ru-RU" sz="1400" b="1" i="0" u="none" strike="noStrike" cap="none" dirty="0">
                  <a:solidFill>
                    <a:srgbClr val="333333"/>
                  </a:solidFill>
                </a:rPr>
                <a:t>опыта</a:t>
              </a:r>
              <a:endParaRPr lang="de-DE" b="1" dirty="0">
                <a:solidFill>
                  <a:srgbClr val="333333"/>
                </a:solidFill>
              </a:endParaRPr>
            </a:p>
          </p:txBody>
        </p:sp>
      </p:grpSp>
      <p:grpSp>
        <p:nvGrpSpPr>
          <p:cNvPr id="50" name="Gruppieren 49">
            <a:extLst>
              <a:ext uri="{FF2B5EF4-FFF2-40B4-BE49-F238E27FC236}">
                <a16:creationId xmlns:a16="http://schemas.microsoft.com/office/drawing/2014/main" id="{13018258-F9AA-108D-BD90-D14A5E259B7E}"/>
              </a:ext>
            </a:extLst>
          </p:cNvPr>
          <p:cNvGrpSpPr/>
          <p:nvPr/>
        </p:nvGrpSpPr>
        <p:grpSpPr>
          <a:xfrm>
            <a:off x="7005232" y="1692804"/>
            <a:ext cx="1620000" cy="2143220"/>
            <a:chOff x="2833153" y="1794147"/>
            <a:chExt cx="1620000" cy="2143220"/>
          </a:xfrm>
        </p:grpSpPr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DCB05092-0691-9FBE-6308-4CB212E657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2833153" y="1794147"/>
              <a:ext cx="1620000" cy="1620000"/>
            </a:xfrm>
            <a:prstGeom prst="rect">
              <a:avLst/>
            </a:prstGeom>
          </p:spPr>
        </p:pic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BF1A0760-7222-5818-14BD-A179C2967B82}"/>
                </a:ext>
              </a:extLst>
            </p:cNvPr>
            <p:cNvSpPr txBox="1"/>
            <p:nvPr/>
          </p:nvSpPr>
          <p:spPr>
            <a:xfrm>
              <a:off x="2833153" y="3414147"/>
              <a:ext cx="16200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>
                  <a:solidFill>
                    <a:srgbClr val="333333"/>
                  </a:solidFill>
                </a:rPr>
                <a:t>150</a:t>
              </a:r>
            </a:p>
            <a:p>
              <a:pPr algn="ctr"/>
              <a:r>
                <a:rPr lang="ru-RU" b="1" dirty="0">
                  <a:solidFill>
                    <a:srgbClr val="333333"/>
                  </a:solidFill>
                </a:rPr>
                <a:t>сотрудников</a:t>
              </a:r>
              <a:endParaRPr lang="de-DE" b="1" dirty="0">
                <a:solidFill>
                  <a:srgbClr val="333333"/>
                </a:solidFill>
              </a:endParaRPr>
            </a:p>
          </p:txBody>
        </p: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693380FE-5EAA-FD6C-CC07-0241A9A17A26}"/>
              </a:ext>
            </a:extLst>
          </p:cNvPr>
          <p:cNvGrpSpPr/>
          <p:nvPr/>
        </p:nvGrpSpPr>
        <p:grpSpPr>
          <a:xfrm>
            <a:off x="9424304" y="4065143"/>
            <a:ext cx="2593588" cy="2414210"/>
            <a:chOff x="5304110" y="1742767"/>
            <a:chExt cx="2593588" cy="2414210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D6695E89-89D7-0E1E-B99D-C09497FDF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7418"/>
            <a:stretch/>
          </p:blipFill>
          <p:spPr>
            <a:xfrm>
              <a:off x="5790904" y="1742767"/>
              <a:ext cx="1620000" cy="1740179"/>
            </a:xfrm>
            <a:prstGeom prst="rect">
              <a:avLst/>
            </a:prstGeom>
          </p:spPr>
        </p:pic>
        <p:sp>
          <p:nvSpPr>
            <p:cNvPr id="34" name="Textfeld 33">
              <a:extLst>
                <a:ext uri="{FF2B5EF4-FFF2-40B4-BE49-F238E27FC236}">
                  <a16:creationId xmlns:a16="http://schemas.microsoft.com/office/drawing/2014/main" id="{0F04743E-FFF3-A177-4217-8AE54D6487A6}"/>
                </a:ext>
              </a:extLst>
            </p:cNvPr>
            <p:cNvSpPr txBox="1"/>
            <p:nvPr/>
          </p:nvSpPr>
          <p:spPr>
            <a:xfrm>
              <a:off x="5304110" y="3482946"/>
              <a:ext cx="2593588" cy="6740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Noto Sans Symbols"/>
                <a:buNone/>
              </a:pPr>
              <a:r>
                <a:rPr lang="ru-RU" b="1" dirty="0">
                  <a:solidFill>
                    <a:schemeClr val="tx1"/>
                  </a:solidFill>
                </a:rPr>
                <a:t>Гарантийное и послегарантийное сервисное обслуживание 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uppieren 51">
            <a:extLst>
              <a:ext uri="{FF2B5EF4-FFF2-40B4-BE49-F238E27FC236}">
                <a16:creationId xmlns:a16="http://schemas.microsoft.com/office/drawing/2014/main" id="{44A351A5-0B39-FDF3-F680-F92407C49AFA}"/>
              </a:ext>
            </a:extLst>
          </p:cNvPr>
          <p:cNvGrpSpPr/>
          <p:nvPr/>
        </p:nvGrpSpPr>
        <p:grpSpPr>
          <a:xfrm>
            <a:off x="9308365" y="1692804"/>
            <a:ext cx="2825465" cy="2390957"/>
            <a:chOff x="-324882" y="4121287"/>
            <a:chExt cx="2825465" cy="2390957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EDCA8438-DAA0-D0D0-6E13-BEB1439D5D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053"/>
            <a:stretch/>
          </p:blipFill>
          <p:spPr>
            <a:xfrm>
              <a:off x="277851" y="4121287"/>
              <a:ext cx="1620000" cy="1685664"/>
            </a:xfrm>
            <a:prstGeom prst="rect">
              <a:avLst/>
            </a:prstGeom>
          </p:spPr>
        </p:pic>
        <p:sp>
          <p:nvSpPr>
            <p:cNvPr id="38" name="Textfeld 37">
              <a:extLst>
                <a:ext uri="{FF2B5EF4-FFF2-40B4-BE49-F238E27FC236}">
                  <a16:creationId xmlns:a16="http://schemas.microsoft.com/office/drawing/2014/main" id="{7FF20FEF-6DF6-1460-8C29-EEC1CFB31F39}"/>
                </a:ext>
              </a:extLst>
            </p:cNvPr>
            <p:cNvSpPr txBox="1"/>
            <p:nvPr/>
          </p:nvSpPr>
          <p:spPr>
            <a:xfrm>
              <a:off x="-324882" y="5773580"/>
              <a:ext cx="2825465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/>
                <a:t>2800 </a:t>
              </a:r>
              <a:r>
                <a:rPr lang="ru-RU" b="1" dirty="0"/>
                <a:t>м</a:t>
              </a:r>
              <a:r>
                <a:rPr lang="de-DE" b="1" baseline="30000" dirty="0"/>
                <a:t>2</a:t>
              </a:r>
            </a:p>
            <a:p>
              <a:pPr algn="ctr"/>
              <a:r>
                <a:rPr lang="ru-RU" b="1" dirty="0"/>
                <a:t>производственных мощностей в Германии</a:t>
              </a:r>
              <a:endParaRPr lang="de-DE" b="1" dirty="0"/>
            </a:p>
          </p:txBody>
        </p:sp>
      </p:grp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6BCF76ED-F167-7AEA-86D4-4BE92552DF35}"/>
              </a:ext>
            </a:extLst>
          </p:cNvPr>
          <p:cNvGrpSpPr/>
          <p:nvPr/>
        </p:nvGrpSpPr>
        <p:grpSpPr>
          <a:xfrm>
            <a:off x="6455885" y="4081757"/>
            <a:ext cx="3003803" cy="2433472"/>
            <a:chOff x="-3123675" y="4366883"/>
            <a:chExt cx="3003803" cy="2433472"/>
          </a:xfrm>
        </p:grpSpPr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A71C5436-6987-2CD6-33B8-574FF7525B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053"/>
            <a:stretch/>
          </p:blipFill>
          <p:spPr>
            <a:xfrm>
              <a:off x="-2431773" y="4366883"/>
              <a:ext cx="1620000" cy="1685664"/>
            </a:xfrm>
            <a:prstGeom prst="rect">
              <a:avLst/>
            </a:prstGeom>
          </p:spPr>
        </p:pic>
        <p:sp>
          <p:nvSpPr>
            <p:cNvPr id="42" name="Textfeld 41">
              <a:extLst>
                <a:ext uri="{FF2B5EF4-FFF2-40B4-BE49-F238E27FC236}">
                  <a16:creationId xmlns:a16="http://schemas.microsoft.com/office/drawing/2014/main" id="{24C7DDAB-E2B3-9D93-B3DE-6CC33301AEEF}"/>
                </a:ext>
              </a:extLst>
            </p:cNvPr>
            <p:cNvSpPr txBox="1"/>
            <p:nvPr/>
          </p:nvSpPr>
          <p:spPr>
            <a:xfrm>
              <a:off x="-3123675" y="6061691"/>
              <a:ext cx="300380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500</a:t>
              </a:r>
              <a:r>
                <a:rPr lang="ru-RU" b="1" dirty="0">
                  <a:solidFill>
                    <a:schemeClr val="tx1"/>
                  </a:solidFill>
                </a:rPr>
                <a:t> реализованных проектов с энерготехнологическими установками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Gruppieren 53">
            <a:extLst>
              <a:ext uri="{FF2B5EF4-FFF2-40B4-BE49-F238E27FC236}">
                <a16:creationId xmlns:a16="http://schemas.microsoft.com/office/drawing/2014/main" id="{73B2C850-59BA-4979-D06F-0EED72332958}"/>
              </a:ext>
            </a:extLst>
          </p:cNvPr>
          <p:cNvGrpSpPr/>
          <p:nvPr/>
        </p:nvGrpSpPr>
        <p:grpSpPr>
          <a:xfrm>
            <a:off x="164649" y="4077175"/>
            <a:ext cx="2651700" cy="2222610"/>
            <a:chOff x="4185774" y="4117919"/>
            <a:chExt cx="2651700" cy="2222610"/>
          </a:xfrm>
        </p:grpSpPr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96ADD694-F5A7-1987-5193-0D3FB2FA97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053"/>
            <a:stretch/>
          </p:blipFill>
          <p:spPr>
            <a:xfrm>
              <a:off x="4701624" y="4117919"/>
              <a:ext cx="1620000" cy="1685664"/>
            </a:xfrm>
            <a:prstGeom prst="rect">
              <a:avLst/>
            </a:prstGeom>
          </p:spPr>
        </p:pic>
        <p:sp>
          <p:nvSpPr>
            <p:cNvPr id="44" name="Textfeld 43">
              <a:extLst>
                <a:ext uri="{FF2B5EF4-FFF2-40B4-BE49-F238E27FC236}">
                  <a16:creationId xmlns:a16="http://schemas.microsoft.com/office/drawing/2014/main" id="{EED7C563-D771-5AB4-02BF-681AC40BA564}"/>
                </a:ext>
              </a:extLst>
            </p:cNvPr>
            <p:cNvSpPr txBox="1"/>
            <p:nvPr/>
          </p:nvSpPr>
          <p:spPr>
            <a:xfrm>
              <a:off x="4185774" y="5817309"/>
              <a:ext cx="26517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>
                  <a:solidFill>
                    <a:schemeClr val="tx1"/>
                  </a:solidFill>
                </a:rPr>
                <a:t>&gt; 500 </a:t>
              </a:r>
              <a:r>
                <a:rPr lang="ru-RU" b="1" dirty="0">
                  <a:solidFill>
                    <a:schemeClr val="tx1"/>
                  </a:solidFill>
                </a:rPr>
                <a:t>МВт</a:t>
              </a:r>
              <a:endParaRPr lang="de-DE" b="1" dirty="0">
                <a:solidFill>
                  <a:schemeClr val="tx1"/>
                </a:solidFill>
              </a:endParaRPr>
            </a:p>
            <a:p>
              <a:pPr algn="ctr"/>
              <a:r>
                <a:rPr lang="ru-RU" b="1" dirty="0">
                  <a:solidFill>
                    <a:schemeClr val="tx1"/>
                  </a:solidFill>
                </a:rPr>
                <a:t>установленной мощности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2BBF5BB3-D29A-7655-0770-F67F5159389A}"/>
              </a:ext>
            </a:extLst>
          </p:cNvPr>
          <p:cNvGrpSpPr/>
          <p:nvPr/>
        </p:nvGrpSpPr>
        <p:grpSpPr>
          <a:xfrm>
            <a:off x="3341392" y="4081757"/>
            <a:ext cx="2758833" cy="2424328"/>
            <a:chOff x="6874732" y="3975543"/>
            <a:chExt cx="2758833" cy="2424328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1276BF1B-57AC-F444-15FA-8B22ABC94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4053"/>
            <a:stretch/>
          </p:blipFill>
          <p:spPr>
            <a:xfrm>
              <a:off x="7444149" y="3975543"/>
              <a:ext cx="1620001" cy="1685664"/>
            </a:xfrm>
            <a:prstGeom prst="rect">
              <a:avLst/>
            </a:prstGeom>
          </p:spPr>
        </p:pic>
        <p:sp>
          <p:nvSpPr>
            <p:cNvPr id="46" name="Textfeld 45">
              <a:extLst>
                <a:ext uri="{FF2B5EF4-FFF2-40B4-BE49-F238E27FC236}">
                  <a16:creationId xmlns:a16="http://schemas.microsoft.com/office/drawing/2014/main" id="{2AF45B85-7184-1947-17E2-6092C781DE8B}"/>
                </a:ext>
              </a:extLst>
            </p:cNvPr>
            <p:cNvSpPr txBox="1"/>
            <p:nvPr/>
          </p:nvSpPr>
          <p:spPr>
            <a:xfrm>
              <a:off x="6874732" y="5661207"/>
              <a:ext cx="2758833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b="1" dirty="0"/>
                <a:t>80.000 </a:t>
              </a:r>
              <a:r>
                <a:rPr lang="ru-RU" b="1" dirty="0"/>
                <a:t>нм</a:t>
              </a:r>
              <a:r>
                <a:rPr lang="ru-RU" b="1" baseline="30000" dirty="0"/>
                <a:t>3</a:t>
              </a:r>
              <a:r>
                <a:rPr lang="ru-RU" b="1" dirty="0"/>
                <a:t>/ч</a:t>
              </a:r>
              <a:endParaRPr lang="de-DE" b="1" dirty="0"/>
            </a:p>
            <a:p>
              <a:pPr algn="ctr"/>
              <a:r>
                <a:rPr lang="ru-RU" sz="1400" b="1" i="0" u="none" strike="noStrike" cap="none" dirty="0">
                  <a:solidFill>
                    <a:schemeClr val="tx1"/>
                  </a:solidFill>
                  <a:latin typeface="Arial"/>
                  <a:ea typeface="Arial"/>
                  <a:cs typeface="Arial"/>
                  <a:sym typeface="Arial"/>
                </a:rPr>
                <a:t>суммарная установленная мощность очистки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A239FA29-7C7A-7EE7-E130-9EF6EBAC50CC}"/>
              </a:ext>
            </a:extLst>
          </p:cNvPr>
          <p:cNvGrpSpPr/>
          <p:nvPr/>
        </p:nvGrpSpPr>
        <p:grpSpPr>
          <a:xfrm>
            <a:off x="3703134" y="2213182"/>
            <a:ext cx="2034553" cy="1622842"/>
            <a:chOff x="3817830" y="2299109"/>
            <a:chExt cx="2034553" cy="1622842"/>
          </a:xfrm>
        </p:grpSpPr>
        <p:sp>
          <p:nvSpPr>
            <p:cNvPr id="11" name="Grafik 9">
              <a:extLst>
                <a:ext uri="{FF2B5EF4-FFF2-40B4-BE49-F238E27FC236}">
                  <a16:creationId xmlns:a16="http://schemas.microsoft.com/office/drawing/2014/main" id="{AC0964E1-D41A-3AE8-CBB3-9E84B022E45D}"/>
                </a:ext>
              </a:extLst>
            </p:cNvPr>
            <p:cNvSpPr>
              <a:spLocks noChangeAspect="1"/>
            </p:cNvSpPr>
            <p:nvPr/>
          </p:nvSpPr>
          <p:spPr>
            <a:xfrm flipV="1">
              <a:off x="4107638" y="2299109"/>
              <a:ext cx="1454936" cy="1025586"/>
            </a:xfrm>
            <a:custGeom>
              <a:avLst/>
              <a:gdLst>
                <a:gd name="connsiteX0" fmla="*/ 156156 w 1399329"/>
                <a:gd name="connsiteY0" fmla="*/ 834458 h 907155"/>
                <a:gd name="connsiteX1" fmla="*/ 156156 w 1399329"/>
                <a:gd name="connsiteY1" fmla="*/ 765313 h 907155"/>
                <a:gd name="connsiteX2" fmla="*/ 126609 w 1399329"/>
                <a:gd name="connsiteY2" fmla="*/ 765313 h 907155"/>
                <a:gd name="connsiteX3" fmla="*/ 97062 w 1399329"/>
                <a:gd name="connsiteY3" fmla="*/ 765313 h 907155"/>
                <a:gd name="connsiteX4" fmla="*/ 97062 w 1399329"/>
                <a:gd name="connsiteY4" fmla="*/ 758812 h 907155"/>
                <a:gd name="connsiteX5" fmla="*/ 97062 w 1399329"/>
                <a:gd name="connsiteY5" fmla="*/ 752312 h 907155"/>
                <a:gd name="connsiteX6" fmla="*/ 126609 w 1399329"/>
                <a:gd name="connsiteY6" fmla="*/ 752312 h 907155"/>
                <a:gd name="connsiteX7" fmla="*/ 156156 w 1399329"/>
                <a:gd name="connsiteY7" fmla="*/ 752312 h 907155"/>
                <a:gd name="connsiteX8" fmla="*/ 156156 w 1399329"/>
                <a:gd name="connsiteY8" fmla="*/ 748175 h 907155"/>
                <a:gd name="connsiteX9" fmla="*/ 156156 w 1399329"/>
                <a:gd name="connsiteY9" fmla="*/ 744038 h 907155"/>
                <a:gd name="connsiteX10" fmla="*/ 132400 w 1399329"/>
                <a:gd name="connsiteY10" fmla="*/ 744038 h 907155"/>
                <a:gd name="connsiteX11" fmla="*/ 108763 w 1399329"/>
                <a:gd name="connsiteY11" fmla="*/ 744038 h 907155"/>
                <a:gd name="connsiteX12" fmla="*/ 109117 w 1399329"/>
                <a:gd name="connsiteY12" fmla="*/ 738010 h 907155"/>
                <a:gd name="connsiteX13" fmla="*/ 109472 w 1399329"/>
                <a:gd name="connsiteY13" fmla="*/ 731982 h 907155"/>
                <a:gd name="connsiteX14" fmla="*/ 132873 w 1399329"/>
                <a:gd name="connsiteY14" fmla="*/ 732218 h 907155"/>
                <a:gd name="connsiteX15" fmla="*/ 156156 w 1399329"/>
                <a:gd name="connsiteY15" fmla="*/ 732336 h 907155"/>
                <a:gd name="connsiteX16" fmla="*/ 156156 w 1399329"/>
                <a:gd name="connsiteY16" fmla="*/ 667210 h 907155"/>
                <a:gd name="connsiteX17" fmla="*/ 156156 w 1399329"/>
                <a:gd name="connsiteY17" fmla="*/ 602202 h 907155"/>
                <a:gd name="connsiteX18" fmla="*/ 126609 w 1399329"/>
                <a:gd name="connsiteY18" fmla="*/ 602202 h 907155"/>
                <a:gd name="connsiteX19" fmla="*/ 97062 w 1399329"/>
                <a:gd name="connsiteY19" fmla="*/ 602202 h 907155"/>
                <a:gd name="connsiteX20" fmla="*/ 97062 w 1399329"/>
                <a:gd name="connsiteY20" fmla="*/ 595702 h 907155"/>
                <a:gd name="connsiteX21" fmla="*/ 97062 w 1399329"/>
                <a:gd name="connsiteY21" fmla="*/ 589083 h 907155"/>
                <a:gd name="connsiteX22" fmla="*/ 126609 w 1399329"/>
                <a:gd name="connsiteY22" fmla="*/ 589437 h 907155"/>
                <a:gd name="connsiteX23" fmla="*/ 156156 w 1399329"/>
                <a:gd name="connsiteY23" fmla="*/ 589792 h 907155"/>
                <a:gd name="connsiteX24" fmla="*/ 156156 w 1399329"/>
                <a:gd name="connsiteY24" fmla="*/ 586010 h 907155"/>
                <a:gd name="connsiteX25" fmla="*/ 156156 w 1399329"/>
                <a:gd name="connsiteY25" fmla="*/ 582109 h 907155"/>
                <a:gd name="connsiteX26" fmla="*/ 132873 w 1399329"/>
                <a:gd name="connsiteY26" fmla="*/ 581873 h 907155"/>
                <a:gd name="connsiteX27" fmla="*/ 109472 w 1399329"/>
                <a:gd name="connsiteY27" fmla="*/ 581518 h 907155"/>
                <a:gd name="connsiteX28" fmla="*/ 109117 w 1399329"/>
                <a:gd name="connsiteY28" fmla="*/ 575372 h 907155"/>
                <a:gd name="connsiteX29" fmla="*/ 108763 w 1399329"/>
                <a:gd name="connsiteY29" fmla="*/ 569108 h 907155"/>
                <a:gd name="connsiteX30" fmla="*/ 132400 w 1399329"/>
                <a:gd name="connsiteY30" fmla="*/ 569108 h 907155"/>
                <a:gd name="connsiteX31" fmla="*/ 156156 w 1399329"/>
                <a:gd name="connsiteY31" fmla="*/ 569108 h 907155"/>
                <a:gd name="connsiteX32" fmla="*/ 156156 w 1399329"/>
                <a:gd name="connsiteY32" fmla="*/ 502918 h 907155"/>
                <a:gd name="connsiteX33" fmla="*/ 156156 w 1399329"/>
                <a:gd name="connsiteY33" fmla="*/ 436728 h 907155"/>
                <a:gd name="connsiteX34" fmla="*/ 126609 w 1399329"/>
                <a:gd name="connsiteY34" fmla="*/ 436728 h 907155"/>
                <a:gd name="connsiteX35" fmla="*/ 97062 w 1399329"/>
                <a:gd name="connsiteY35" fmla="*/ 436728 h 907155"/>
                <a:gd name="connsiteX36" fmla="*/ 97062 w 1399329"/>
                <a:gd name="connsiteY36" fmla="*/ 430227 h 907155"/>
                <a:gd name="connsiteX37" fmla="*/ 97062 w 1399329"/>
                <a:gd name="connsiteY37" fmla="*/ 423726 h 907155"/>
                <a:gd name="connsiteX38" fmla="*/ 126609 w 1399329"/>
                <a:gd name="connsiteY38" fmla="*/ 423726 h 907155"/>
                <a:gd name="connsiteX39" fmla="*/ 156156 w 1399329"/>
                <a:gd name="connsiteY39" fmla="*/ 423726 h 907155"/>
                <a:gd name="connsiteX40" fmla="*/ 156156 w 1399329"/>
                <a:gd name="connsiteY40" fmla="*/ 419589 h 907155"/>
                <a:gd name="connsiteX41" fmla="*/ 156156 w 1399329"/>
                <a:gd name="connsiteY41" fmla="*/ 415453 h 907155"/>
                <a:gd name="connsiteX42" fmla="*/ 132518 w 1399329"/>
                <a:gd name="connsiteY42" fmla="*/ 415453 h 907155"/>
                <a:gd name="connsiteX43" fmla="*/ 108881 w 1399329"/>
                <a:gd name="connsiteY43" fmla="*/ 415453 h 907155"/>
                <a:gd name="connsiteX44" fmla="*/ 108881 w 1399329"/>
                <a:gd name="connsiteY44" fmla="*/ 409543 h 907155"/>
                <a:gd name="connsiteX45" fmla="*/ 108881 w 1399329"/>
                <a:gd name="connsiteY45" fmla="*/ 403633 h 907155"/>
                <a:gd name="connsiteX46" fmla="*/ 132518 w 1399329"/>
                <a:gd name="connsiteY46" fmla="*/ 403633 h 907155"/>
                <a:gd name="connsiteX47" fmla="*/ 156156 w 1399329"/>
                <a:gd name="connsiteY47" fmla="*/ 403633 h 907155"/>
                <a:gd name="connsiteX48" fmla="*/ 156156 w 1399329"/>
                <a:gd name="connsiteY48" fmla="*/ 343353 h 907155"/>
                <a:gd name="connsiteX49" fmla="*/ 156156 w 1399329"/>
                <a:gd name="connsiteY49" fmla="*/ 283073 h 907155"/>
                <a:gd name="connsiteX50" fmla="*/ 126609 w 1399329"/>
                <a:gd name="connsiteY50" fmla="*/ 283073 h 907155"/>
                <a:gd name="connsiteX51" fmla="*/ 97062 w 1399329"/>
                <a:gd name="connsiteY51" fmla="*/ 283073 h 907155"/>
                <a:gd name="connsiteX52" fmla="*/ 97062 w 1399329"/>
                <a:gd name="connsiteY52" fmla="*/ 276572 h 907155"/>
                <a:gd name="connsiteX53" fmla="*/ 97062 w 1399329"/>
                <a:gd name="connsiteY53" fmla="*/ 270071 h 907155"/>
                <a:gd name="connsiteX54" fmla="*/ 126609 w 1399329"/>
                <a:gd name="connsiteY54" fmla="*/ 270071 h 907155"/>
                <a:gd name="connsiteX55" fmla="*/ 156156 w 1399329"/>
                <a:gd name="connsiteY55" fmla="*/ 270071 h 907155"/>
                <a:gd name="connsiteX56" fmla="*/ 156156 w 1399329"/>
                <a:gd name="connsiteY56" fmla="*/ 265934 h 907155"/>
                <a:gd name="connsiteX57" fmla="*/ 156156 w 1399329"/>
                <a:gd name="connsiteY57" fmla="*/ 261916 h 907155"/>
                <a:gd name="connsiteX58" fmla="*/ 132873 w 1399329"/>
                <a:gd name="connsiteY58" fmla="*/ 261916 h 907155"/>
                <a:gd name="connsiteX59" fmla="*/ 109472 w 1399329"/>
                <a:gd name="connsiteY59" fmla="*/ 261916 h 907155"/>
                <a:gd name="connsiteX60" fmla="*/ 109117 w 1399329"/>
                <a:gd name="connsiteY60" fmla="*/ 256006 h 907155"/>
                <a:gd name="connsiteX61" fmla="*/ 108763 w 1399329"/>
                <a:gd name="connsiteY61" fmla="*/ 249978 h 907155"/>
                <a:gd name="connsiteX62" fmla="*/ 132400 w 1399329"/>
                <a:gd name="connsiteY62" fmla="*/ 249978 h 907155"/>
                <a:gd name="connsiteX63" fmla="*/ 156156 w 1399329"/>
                <a:gd name="connsiteY63" fmla="*/ 249978 h 907155"/>
                <a:gd name="connsiteX64" fmla="*/ 156156 w 1399329"/>
                <a:gd name="connsiteY64" fmla="*/ 202700 h 907155"/>
                <a:gd name="connsiteX65" fmla="*/ 156156 w 1399329"/>
                <a:gd name="connsiteY65" fmla="*/ 155421 h 907155"/>
                <a:gd name="connsiteX66" fmla="*/ 75198 w 1399329"/>
                <a:gd name="connsiteY66" fmla="*/ 155421 h 907155"/>
                <a:gd name="connsiteX67" fmla="*/ -5760 w 1399329"/>
                <a:gd name="connsiteY67" fmla="*/ 155421 h 907155"/>
                <a:gd name="connsiteX68" fmla="*/ -5760 w 1399329"/>
                <a:gd name="connsiteY68" fmla="*/ 149275 h 907155"/>
                <a:gd name="connsiteX69" fmla="*/ -5760 w 1399329"/>
                <a:gd name="connsiteY69" fmla="*/ 143010 h 907155"/>
                <a:gd name="connsiteX70" fmla="*/ 75198 w 1399329"/>
                <a:gd name="connsiteY70" fmla="*/ 143247 h 907155"/>
                <a:gd name="connsiteX71" fmla="*/ 156156 w 1399329"/>
                <a:gd name="connsiteY71" fmla="*/ 143601 h 907155"/>
                <a:gd name="connsiteX72" fmla="*/ 156156 w 1399329"/>
                <a:gd name="connsiteY72" fmla="*/ 139465 h 907155"/>
                <a:gd name="connsiteX73" fmla="*/ 156156 w 1399329"/>
                <a:gd name="connsiteY73" fmla="*/ 135328 h 907155"/>
                <a:gd name="connsiteX74" fmla="*/ 81107 w 1399329"/>
                <a:gd name="connsiteY74" fmla="*/ 135328 h 907155"/>
                <a:gd name="connsiteX75" fmla="*/ 6059 w 1399329"/>
                <a:gd name="connsiteY75" fmla="*/ 135328 h 907155"/>
                <a:gd name="connsiteX76" fmla="*/ 6059 w 1399329"/>
                <a:gd name="connsiteY76" fmla="*/ 128827 h 907155"/>
                <a:gd name="connsiteX77" fmla="*/ 6059 w 1399329"/>
                <a:gd name="connsiteY77" fmla="*/ 122326 h 907155"/>
                <a:gd name="connsiteX78" fmla="*/ 81107 w 1399329"/>
                <a:gd name="connsiteY78" fmla="*/ 122326 h 907155"/>
                <a:gd name="connsiteX79" fmla="*/ 156156 w 1399329"/>
                <a:gd name="connsiteY79" fmla="*/ 122326 h 907155"/>
                <a:gd name="connsiteX80" fmla="*/ 156156 w 1399329"/>
                <a:gd name="connsiteY80" fmla="*/ 69729 h 907155"/>
                <a:gd name="connsiteX81" fmla="*/ 156156 w 1399329"/>
                <a:gd name="connsiteY81" fmla="*/ 17132 h 907155"/>
                <a:gd name="connsiteX82" fmla="*/ 162656 w 1399329"/>
                <a:gd name="connsiteY82" fmla="*/ 17132 h 907155"/>
                <a:gd name="connsiteX83" fmla="*/ 169156 w 1399329"/>
                <a:gd name="connsiteY83" fmla="*/ 17132 h 907155"/>
                <a:gd name="connsiteX84" fmla="*/ 169156 w 1399329"/>
                <a:gd name="connsiteY84" fmla="*/ 6849 h 907155"/>
                <a:gd name="connsiteX85" fmla="*/ 169156 w 1399329"/>
                <a:gd name="connsiteY85" fmla="*/ -3553 h 907155"/>
                <a:gd name="connsiteX86" fmla="*/ 175066 w 1399329"/>
                <a:gd name="connsiteY86" fmla="*/ -3553 h 907155"/>
                <a:gd name="connsiteX87" fmla="*/ 180975 w 1399329"/>
                <a:gd name="connsiteY87" fmla="*/ -3553 h 907155"/>
                <a:gd name="connsiteX88" fmla="*/ 180975 w 1399329"/>
                <a:gd name="connsiteY88" fmla="*/ 59446 h 907155"/>
                <a:gd name="connsiteX89" fmla="*/ 180975 w 1399329"/>
                <a:gd name="connsiteY89" fmla="*/ 122326 h 907155"/>
                <a:gd name="connsiteX90" fmla="*/ 238295 w 1399329"/>
                <a:gd name="connsiteY90" fmla="*/ 122326 h 907155"/>
                <a:gd name="connsiteX91" fmla="*/ 295616 w 1399329"/>
                <a:gd name="connsiteY91" fmla="*/ 122326 h 907155"/>
                <a:gd name="connsiteX92" fmla="*/ 295616 w 1399329"/>
                <a:gd name="connsiteY92" fmla="*/ 96323 h 907155"/>
                <a:gd name="connsiteX93" fmla="*/ 295616 w 1399329"/>
                <a:gd name="connsiteY93" fmla="*/ 70320 h 907155"/>
                <a:gd name="connsiteX94" fmla="*/ 302116 w 1399329"/>
                <a:gd name="connsiteY94" fmla="*/ 70320 h 907155"/>
                <a:gd name="connsiteX95" fmla="*/ 308616 w 1399329"/>
                <a:gd name="connsiteY95" fmla="*/ 70320 h 907155"/>
                <a:gd name="connsiteX96" fmla="*/ 308616 w 1399329"/>
                <a:gd name="connsiteY96" fmla="*/ 60273 h 907155"/>
                <a:gd name="connsiteX97" fmla="*/ 308616 w 1399329"/>
                <a:gd name="connsiteY97" fmla="*/ 50226 h 907155"/>
                <a:gd name="connsiteX98" fmla="*/ 314526 w 1399329"/>
                <a:gd name="connsiteY98" fmla="*/ 50226 h 907155"/>
                <a:gd name="connsiteX99" fmla="*/ 320435 w 1399329"/>
                <a:gd name="connsiteY99" fmla="*/ 50226 h 907155"/>
                <a:gd name="connsiteX100" fmla="*/ 320435 w 1399329"/>
                <a:gd name="connsiteY100" fmla="*/ 86276 h 907155"/>
                <a:gd name="connsiteX101" fmla="*/ 320435 w 1399329"/>
                <a:gd name="connsiteY101" fmla="*/ 122326 h 907155"/>
                <a:gd name="connsiteX102" fmla="*/ 384847 w 1399329"/>
                <a:gd name="connsiteY102" fmla="*/ 122326 h 907155"/>
                <a:gd name="connsiteX103" fmla="*/ 449259 w 1399329"/>
                <a:gd name="connsiteY103" fmla="*/ 122326 h 907155"/>
                <a:gd name="connsiteX104" fmla="*/ 449259 w 1399329"/>
                <a:gd name="connsiteY104" fmla="*/ 96323 h 907155"/>
                <a:gd name="connsiteX105" fmla="*/ 449259 w 1399329"/>
                <a:gd name="connsiteY105" fmla="*/ 70320 h 907155"/>
                <a:gd name="connsiteX106" fmla="*/ 455168 w 1399329"/>
                <a:gd name="connsiteY106" fmla="*/ 70320 h 907155"/>
                <a:gd name="connsiteX107" fmla="*/ 461077 w 1399329"/>
                <a:gd name="connsiteY107" fmla="*/ 70320 h 907155"/>
                <a:gd name="connsiteX108" fmla="*/ 461077 w 1399329"/>
                <a:gd name="connsiteY108" fmla="*/ 60273 h 907155"/>
                <a:gd name="connsiteX109" fmla="*/ 461077 w 1399329"/>
                <a:gd name="connsiteY109" fmla="*/ 50226 h 907155"/>
                <a:gd name="connsiteX110" fmla="*/ 467578 w 1399329"/>
                <a:gd name="connsiteY110" fmla="*/ 50226 h 907155"/>
                <a:gd name="connsiteX111" fmla="*/ 474078 w 1399329"/>
                <a:gd name="connsiteY111" fmla="*/ 50226 h 907155"/>
                <a:gd name="connsiteX112" fmla="*/ 474078 w 1399329"/>
                <a:gd name="connsiteY112" fmla="*/ 86276 h 907155"/>
                <a:gd name="connsiteX113" fmla="*/ 474078 w 1399329"/>
                <a:gd name="connsiteY113" fmla="*/ 122326 h 907155"/>
                <a:gd name="connsiteX114" fmla="*/ 544399 w 1399329"/>
                <a:gd name="connsiteY114" fmla="*/ 122326 h 907155"/>
                <a:gd name="connsiteX115" fmla="*/ 614720 w 1399329"/>
                <a:gd name="connsiteY115" fmla="*/ 122326 h 907155"/>
                <a:gd name="connsiteX116" fmla="*/ 614720 w 1399329"/>
                <a:gd name="connsiteY116" fmla="*/ 96323 h 907155"/>
                <a:gd name="connsiteX117" fmla="*/ 614720 w 1399329"/>
                <a:gd name="connsiteY117" fmla="*/ 70320 h 907155"/>
                <a:gd name="connsiteX118" fmla="*/ 621220 w 1399329"/>
                <a:gd name="connsiteY118" fmla="*/ 70320 h 907155"/>
                <a:gd name="connsiteX119" fmla="*/ 627720 w 1399329"/>
                <a:gd name="connsiteY119" fmla="*/ 70320 h 907155"/>
                <a:gd name="connsiteX120" fmla="*/ 627720 w 1399329"/>
                <a:gd name="connsiteY120" fmla="*/ 60273 h 907155"/>
                <a:gd name="connsiteX121" fmla="*/ 627720 w 1399329"/>
                <a:gd name="connsiteY121" fmla="*/ 50226 h 907155"/>
                <a:gd name="connsiteX122" fmla="*/ 633630 w 1399329"/>
                <a:gd name="connsiteY122" fmla="*/ 50226 h 907155"/>
                <a:gd name="connsiteX123" fmla="*/ 639539 w 1399329"/>
                <a:gd name="connsiteY123" fmla="*/ 50226 h 907155"/>
                <a:gd name="connsiteX124" fmla="*/ 639539 w 1399329"/>
                <a:gd name="connsiteY124" fmla="*/ 86276 h 907155"/>
                <a:gd name="connsiteX125" fmla="*/ 639539 w 1399329"/>
                <a:gd name="connsiteY125" fmla="*/ 122326 h 907155"/>
                <a:gd name="connsiteX126" fmla="*/ 708678 w 1399329"/>
                <a:gd name="connsiteY126" fmla="*/ 122326 h 907155"/>
                <a:gd name="connsiteX127" fmla="*/ 777817 w 1399329"/>
                <a:gd name="connsiteY127" fmla="*/ 122326 h 907155"/>
                <a:gd name="connsiteX128" fmla="*/ 777817 w 1399329"/>
                <a:gd name="connsiteY128" fmla="*/ 96323 h 907155"/>
                <a:gd name="connsiteX129" fmla="*/ 777817 w 1399329"/>
                <a:gd name="connsiteY129" fmla="*/ 70320 h 907155"/>
                <a:gd name="connsiteX130" fmla="*/ 783727 w 1399329"/>
                <a:gd name="connsiteY130" fmla="*/ 70320 h 907155"/>
                <a:gd name="connsiteX131" fmla="*/ 789636 w 1399329"/>
                <a:gd name="connsiteY131" fmla="*/ 70320 h 907155"/>
                <a:gd name="connsiteX132" fmla="*/ 789636 w 1399329"/>
                <a:gd name="connsiteY132" fmla="*/ 60273 h 907155"/>
                <a:gd name="connsiteX133" fmla="*/ 789636 w 1399329"/>
                <a:gd name="connsiteY133" fmla="*/ 50226 h 907155"/>
                <a:gd name="connsiteX134" fmla="*/ 796136 w 1399329"/>
                <a:gd name="connsiteY134" fmla="*/ 50226 h 907155"/>
                <a:gd name="connsiteX135" fmla="*/ 802637 w 1399329"/>
                <a:gd name="connsiteY135" fmla="*/ 50226 h 907155"/>
                <a:gd name="connsiteX136" fmla="*/ 802637 w 1399329"/>
                <a:gd name="connsiteY136" fmla="*/ 86276 h 907155"/>
                <a:gd name="connsiteX137" fmla="*/ 802637 w 1399329"/>
                <a:gd name="connsiteY137" fmla="*/ 122326 h 907155"/>
                <a:gd name="connsiteX138" fmla="*/ 868821 w 1399329"/>
                <a:gd name="connsiteY138" fmla="*/ 122326 h 907155"/>
                <a:gd name="connsiteX139" fmla="*/ 935006 w 1399329"/>
                <a:gd name="connsiteY139" fmla="*/ 122326 h 907155"/>
                <a:gd name="connsiteX140" fmla="*/ 935006 w 1399329"/>
                <a:gd name="connsiteY140" fmla="*/ 96323 h 907155"/>
                <a:gd name="connsiteX141" fmla="*/ 935006 w 1399329"/>
                <a:gd name="connsiteY141" fmla="*/ 70320 h 907155"/>
                <a:gd name="connsiteX142" fmla="*/ 940915 w 1399329"/>
                <a:gd name="connsiteY142" fmla="*/ 70320 h 907155"/>
                <a:gd name="connsiteX143" fmla="*/ 946824 w 1399329"/>
                <a:gd name="connsiteY143" fmla="*/ 70320 h 907155"/>
                <a:gd name="connsiteX144" fmla="*/ 946824 w 1399329"/>
                <a:gd name="connsiteY144" fmla="*/ 60273 h 907155"/>
                <a:gd name="connsiteX145" fmla="*/ 946824 w 1399329"/>
                <a:gd name="connsiteY145" fmla="*/ 50226 h 907155"/>
                <a:gd name="connsiteX146" fmla="*/ 953325 w 1399329"/>
                <a:gd name="connsiteY146" fmla="*/ 50226 h 907155"/>
                <a:gd name="connsiteX147" fmla="*/ 959825 w 1399329"/>
                <a:gd name="connsiteY147" fmla="*/ 50226 h 907155"/>
                <a:gd name="connsiteX148" fmla="*/ 959825 w 1399329"/>
                <a:gd name="connsiteY148" fmla="*/ 86276 h 907155"/>
                <a:gd name="connsiteX149" fmla="*/ 959825 w 1399329"/>
                <a:gd name="connsiteY149" fmla="*/ 122326 h 907155"/>
                <a:gd name="connsiteX150" fmla="*/ 1029555 w 1399329"/>
                <a:gd name="connsiteY150" fmla="*/ 122326 h 907155"/>
                <a:gd name="connsiteX151" fmla="*/ 1099285 w 1399329"/>
                <a:gd name="connsiteY151" fmla="*/ 122326 h 907155"/>
                <a:gd name="connsiteX152" fmla="*/ 1099285 w 1399329"/>
                <a:gd name="connsiteY152" fmla="*/ 96323 h 907155"/>
                <a:gd name="connsiteX153" fmla="*/ 1099285 w 1399329"/>
                <a:gd name="connsiteY153" fmla="*/ 70320 h 907155"/>
                <a:gd name="connsiteX154" fmla="*/ 1105194 w 1399329"/>
                <a:gd name="connsiteY154" fmla="*/ 70320 h 907155"/>
                <a:gd name="connsiteX155" fmla="*/ 1111104 w 1399329"/>
                <a:gd name="connsiteY155" fmla="*/ 70320 h 907155"/>
                <a:gd name="connsiteX156" fmla="*/ 1111104 w 1399329"/>
                <a:gd name="connsiteY156" fmla="*/ 60273 h 907155"/>
                <a:gd name="connsiteX157" fmla="*/ 1111104 w 1399329"/>
                <a:gd name="connsiteY157" fmla="*/ 50226 h 907155"/>
                <a:gd name="connsiteX158" fmla="*/ 1117604 w 1399329"/>
                <a:gd name="connsiteY158" fmla="*/ 50226 h 907155"/>
                <a:gd name="connsiteX159" fmla="*/ 1124104 w 1399329"/>
                <a:gd name="connsiteY159" fmla="*/ 50226 h 907155"/>
                <a:gd name="connsiteX160" fmla="*/ 1124104 w 1399329"/>
                <a:gd name="connsiteY160" fmla="*/ 86276 h 907155"/>
                <a:gd name="connsiteX161" fmla="*/ 1124104 w 1399329"/>
                <a:gd name="connsiteY161" fmla="*/ 122326 h 907155"/>
                <a:gd name="connsiteX162" fmla="*/ 1201517 w 1399329"/>
                <a:gd name="connsiteY162" fmla="*/ 122326 h 907155"/>
                <a:gd name="connsiteX163" fmla="*/ 1278929 w 1399329"/>
                <a:gd name="connsiteY163" fmla="*/ 122326 h 907155"/>
                <a:gd name="connsiteX164" fmla="*/ 1278929 w 1399329"/>
                <a:gd name="connsiteY164" fmla="*/ 96323 h 907155"/>
                <a:gd name="connsiteX165" fmla="*/ 1278929 w 1399329"/>
                <a:gd name="connsiteY165" fmla="*/ 70320 h 907155"/>
                <a:gd name="connsiteX166" fmla="*/ 1285429 w 1399329"/>
                <a:gd name="connsiteY166" fmla="*/ 70320 h 907155"/>
                <a:gd name="connsiteX167" fmla="*/ 1291929 w 1399329"/>
                <a:gd name="connsiteY167" fmla="*/ 70320 h 907155"/>
                <a:gd name="connsiteX168" fmla="*/ 1291929 w 1399329"/>
                <a:gd name="connsiteY168" fmla="*/ 60273 h 907155"/>
                <a:gd name="connsiteX169" fmla="*/ 1291929 w 1399329"/>
                <a:gd name="connsiteY169" fmla="*/ 50226 h 907155"/>
                <a:gd name="connsiteX170" fmla="*/ 1297839 w 1399329"/>
                <a:gd name="connsiteY170" fmla="*/ 50226 h 907155"/>
                <a:gd name="connsiteX171" fmla="*/ 1303748 w 1399329"/>
                <a:gd name="connsiteY171" fmla="*/ 50226 h 907155"/>
                <a:gd name="connsiteX172" fmla="*/ 1303748 w 1399329"/>
                <a:gd name="connsiteY172" fmla="*/ 86276 h 907155"/>
                <a:gd name="connsiteX173" fmla="*/ 1303748 w 1399329"/>
                <a:gd name="connsiteY173" fmla="*/ 122326 h 907155"/>
                <a:gd name="connsiteX174" fmla="*/ 1348659 w 1399329"/>
                <a:gd name="connsiteY174" fmla="*/ 122326 h 907155"/>
                <a:gd name="connsiteX175" fmla="*/ 1393570 w 1399329"/>
                <a:gd name="connsiteY175" fmla="*/ 122326 h 907155"/>
                <a:gd name="connsiteX176" fmla="*/ 1393570 w 1399329"/>
                <a:gd name="connsiteY176" fmla="*/ 128827 h 907155"/>
                <a:gd name="connsiteX177" fmla="*/ 1393570 w 1399329"/>
                <a:gd name="connsiteY177" fmla="*/ 135328 h 907155"/>
                <a:gd name="connsiteX178" fmla="*/ 1348541 w 1399329"/>
                <a:gd name="connsiteY178" fmla="*/ 135328 h 907155"/>
                <a:gd name="connsiteX179" fmla="*/ 1303630 w 1399329"/>
                <a:gd name="connsiteY179" fmla="*/ 135328 h 907155"/>
                <a:gd name="connsiteX180" fmla="*/ 1303984 w 1399329"/>
                <a:gd name="connsiteY180" fmla="*/ 139228 h 907155"/>
                <a:gd name="connsiteX181" fmla="*/ 1304339 w 1399329"/>
                <a:gd name="connsiteY181" fmla="*/ 143010 h 907155"/>
                <a:gd name="connsiteX182" fmla="*/ 1342750 w 1399329"/>
                <a:gd name="connsiteY182" fmla="*/ 143247 h 907155"/>
                <a:gd name="connsiteX183" fmla="*/ 1381160 w 1399329"/>
                <a:gd name="connsiteY183" fmla="*/ 143601 h 907155"/>
                <a:gd name="connsiteX184" fmla="*/ 1381515 w 1399329"/>
                <a:gd name="connsiteY184" fmla="*/ 149511 h 907155"/>
                <a:gd name="connsiteX185" fmla="*/ 1381869 w 1399329"/>
                <a:gd name="connsiteY185" fmla="*/ 155421 h 907155"/>
                <a:gd name="connsiteX186" fmla="*/ 1342868 w 1399329"/>
                <a:gd name="connsiteY186" fmla="*/ 155421 h 907155"/>
                <a:gd name="connsiteX187" fmla="*/ 1303748 w 1399329"/>
                <a:gd name="connsiteY187" fmla="*/ 155421 h 907155"/>
                <a:gd name="connsiteX188" fmla="*/ 1303748 w 1399329"/>
                <a:gd name="connsiteY188" fmla="*/ 174923 h 907155"/>
                <a:gd name="connsiteX189" fmla="*/ 1303748 w 1399329"/>
                <a:gd name="connsiteY189" fmla="*/ 194426 h 907155"/>
                <a:gd name="connsiteX190" fmla="*/ 1297839 w 1399329"/>
                <a:gd name="connsiteY190" fmla="*/ 194426 h 907155"/>
                <a:gd name="connsiteX191" fmla="*/ 1291929 w 1399329"/>
                <a:gd name="connsiteY191" fmla="*/ 194426 h 907155"/>
                <a:gd name="connsiteX192" fmla="*/ 1291929 w 1399329"/>
                <a:gd name="connsiteY192" fmla="*/ 205182 h 907155"/>
                <a:gd name="connsiteX193" fmla="*/ 1291929 w 1399329"/>
                <a:gd name="connsiteY193" fmla="*/ 215819 h 907155"/>
                <a:gd name="connsiteX194" fmla="*/ 1285784 w 1399329"/>
                <a:gd name="connsiteY194" fmla="*/ 215465 h 907155"/>
                <a:gd name="connsiteX195" fmla="*/ 1279520 w 1399329"/>
                <a:gd name="connsiteY195" fmla="*/ 215110 h 907155"/>
                <a:gd name="connsiteX196" fmla="*/ 1279165 w 1399329"/>
                <a:gd name="connsiteY196" fmla="*/ 185325 h 907155"/>
                <a:gd name="connsiteX197" fmla="*/ 1278929 w 1399329"/>
                <a:gd name="connsiteY197" fmla="*/ 155421 h 907155"/>
                <a:gd name="connsiteX198" fmla="*/ 1201517 w 1399329"/>
                <a:gd name="connsiteY198" fmla="*/ 155421 h 907155"/>
                <a:gd name="connsiteX199" fmla="*/ 1124104 w 1399329"/>
                <a:gd name="connsiteY199" fmla="*/ 155421 h 907155"/>
                <a:gd name="connsiteX200" fmla="*/ 1124104 w 1399329"/>
                <a:gd name="connsiteY200" fmla="*/ 174923 h 907155"/>
                <a:gd name="connsiteX201" fmla="*/ 1124104 w 1399329"/>
                <a:gd name="connsiteY201" fmla="*/ 194426 h 907155"/>
                <a:gd name="connsiteX202" fmla="*/ 1118195 w 1399329"/>
                <a:gd name="connsiteY202" fmla="*/ 194426 h 907155"/>
                <a:gd name="connsiteX203" fmla="*/ 1112404 w 1399329"/>
                <a:gd name="connsiteY203" fmla="*/ 194426 h 907155"/>
                <a:gd name="connsiteX204" fmla="*/ 1112049 w 1399329"/>
                <a:gd name="connsiteY204" fmla="*/ 204827 h 907155"/>
                <a:gd name="connsiteX205" fmla="*/ 1111695 w 1399329"/>
                <a:gd name="connsiteY205" fmla="*/ 215110 h 907155"/>
                <a:gd name="connsiteX206" fmla="*/ 1105549 w 1399329"/>
                <a:gd name="connsiteY206" fmla="*/ 215465 h 907155"/>
                <a:gd name="connsiteX207" fmla="*/ 1099285 w 1399329"/>
                <a:gd name="connsiteY207" fmla="*/ 215819 h 907155"/>
                <a:gd name="connsiteX208" fmla="*/ 1099285 w 1399329"/>
                <a:gd name="connsiteY208" fmla="*/ 185679 h 907155"/>
                <a:gd name="connsiteX209" fmla="*/ 1099285 w 1399329"/>
                <a:gd name="connsiteY209" fmla="*/ 155421 h 907155"/>
                <a:gd name="connsiteX210" fmla="*/ 1029555 w 1399329"/>
                <a:gd name="connsiteY210" fmla="*/ 155421 h 907155"/>
                <a:gd name="connsiteX211" fmla="*/ 959825 w 1399329"/>
                <a:gd name="connsiteY211" fmla="*/ 155421 h 907155"/>
                <a:gd name="connsiteX212" fmla="*/ 959825 w 1399329"/>
                <a:gd name="connsiteY212" fmla="*/ 174923 h 907155"/>
                <a:gd name="connsiteX213" fmla="*/ 959825 w 1399329"/>
                <a:gd name="connsiteY213" fmla="*/ 194426 h 907155"/>
                <a:gd name="connsiteX214" fmla="*/ 953916 w 1399329"/>
                <a:gd name="connsiteY214" fmla="*/ 194426 h 907155"/>
                <a:gd name="connsiteX215" fmla="*/ 948124 w 1399329"/>
                <a:gd name="connsiteY215" fmla="*/ 194426 h 907155"/>
                <a:gd name="connsiteX216" fmla="*/ 947770 w 1399329"/>
                <a:gd name="connsiteY216" fmla="*/ 204827 h 907155"/>
                <a:gd name="connsiteX217" fmla="*/ 947415 w 1399329"/>
                <a:gd name="connsiteY217" fmla="*/ 215110 h 907155"/>
                <a:gd name="connsiteX218" fmla="*/ 941270 w 1399329"/>
                <a:gd name="connsiteY218" fmla="*/ 215465 h 907155"/>
                <a:gd name="connsiteX219" fmla="*/ 935006 w 1399329"/>
                <a:gd name="connsiteY219" fmla="*/ 215819 h 907155"/>
                <a:gd name="connsiteX220" fmla="*/ 935006 w 1399329"/>
                <a:gd name="connsiteY220" fmla="*/ 185679 h 907155"/>
                <a:gd name="connsiteX221" fmla="*/ 935006 w 1399329"/>
                <a:gd name="connsiteY221" fmla="*/ 155421 h 907155"/>
                <a:gd name="connsiteX222" fmla="*/ 868821 w 1399329"/>
                <a:gd name="connsiteY222" fmla="*/ 155421 h 907155"/>
                <a:gd name="connsiteX223" fmla="*/ 802637 w 1399329"/>
                <a:gd name="connsiteY223" fmla="*/ 155421 h 907155"/>
                <a:gd name="connsiteX224" fmla="*/ 802637 w 1399329"/>
                <a:gd name="connsiteY224" fmla="*/ 174923 h 907155"/>
                <a:gd name="connsiteX225" fmla="*/ 802637 w 1399329"/>
                <a:gd name="connsiteY225" fmla="*/ 194426 h 907155"/>
                <a:gd name="connsiteX226" fmla="*/ 796727 w 1399329"/>
                <a:gd name="connsiteY226" fmla="*/ 194426 h 907155"/>
                <a:gd name="connsiteX227" fmla="*/ 790936 w 1399329"/>
                <a:gd name="connsiteY227" fmla="*/ 194426 h 907155"/>
                <a:gd name="connsiteX228" fmla="*/ 790582 w 1399329"/>
                <a:gd name="connsiteY228" fmla="*/ 204827 h 907155"/>
                <a:gd name="connsiteX229" fmla="*/ 790227 w 1399329"/>
                <a:gd name="connsiteY229" fmla="*/ 215110 h 907155"/>
                <a:gd name="connsiteX230" fmla="*/ 784081 w 1399329"/>
                <a:gd name="connsiteY230" fmla="*/ 215465 h 907155"/>
                <a:gd name="connsiteX231" fmla="*/ 777817 w 1399329"/>
                <a:gd name="connsiteY231" fmla="*/ 215819 h 907155"/>
                <a:gd name="connsiteX232" fmla="*/ 777817 w 1399329"/>
                <a:gd name="connsiteY232" fmla="*/ 185561 h 907155"/>
                <a:gd name="connsiteX233" fmla="*/ 777817 w 1399329"/>
                <a:gd name="connsiteY233" fmla="*/ 155421 h 907155"/>
                <a:gd name="connsiteX234" fmla="*/ 709033 w 1399329"/>
                <a:gd name="connsiteY234" fmla="*/ 155657 h 907155"/>
                <a:gd name="connsiteX235" fmla="*/ 640130 w 1399329"/>
                <a:gd name="connsiteY235" fmla="*/ 156012 h 907155"/>
                <a:gd name="connsiteX236" fmla="*/ 639775 w 1399329"/>
                <a:gd name="connsiteY236" fmla="*/ 175160 h 907155"/>
                <a:gd name="connsiteX237" fmla="*/ 639539 w 1399329"/>
                <a:gd name="connsiteY237" fmla="*/ 194426 h 907155"/>
                <a:gd name="connsiteX238" fmla="*/ 633630 w 1399329"/>
                <a:gd name="connsiteY238" fmla="*/ 194426 h 907155"/>
                <a:gd name="connsiteX239" fmla="*/ 627720 w 1399329"/>
                <a:gd name="connsiteY239" fmla="*/ 194426 h 907155"/>
                <a:gd name="connsiteX240" fmla="*/ 627720 w 1399329"/>
                <a:gd name="connsiteY240" fmla="*/ 205182 h 907155"/>
                <a:gd name="connsiteX241" fmla="*/ 627720 w 1399329"/>
                <a:gd name="connsiteY241" fmla="*/ 215819 h 907155"/>
                <a:gd name="connsiteX242" fmla="*/ 621575 w 1399329"/>
                <a:gd name="connsiteY242" fmla="*/ 215465 h 907155"/>
                <a:gd name="connsiteX243" fmla="*/ 615311 w 1399329"/>
                <a:gd name="connsiteY243" fmla="*/ 215110 h 907155"/>
                <a:gd name="connsiteX244" fmla="*/ 614956 w 1399329"/>
                <a:gd name="connsiteY244" fmla="*/ 185325 h 907155"/>
                <a:gd name="connsiteX245" fmla="*/ 614720 w 1399329"/>
                <a:gd name="connsiteY245" fmla="*/ 155421 h 907155"/>
                <a:gd name="connsiteX246" fmla="*/ 544399 w 1399329"/>
                <a:gd name="connsiteY246" fmla="*/ 155421 h 907155"/>
                <a:gd name="connsiteX247" fmla="*/ 473960 w 1399329"/>
                <a:gd name="connsiteY247" fmla="*/ 155421 h 907155"/>
                <a:gd name="connsiteX248" fmla="*/ 474314 w 1399329"/>
                <a:gd name="connsiteY248" fmla="*/ 172678 h 907155"/>
                <a:gd name="connsiteX249" fmla="*/ 474669 w 1399329"/>
                <a:gd name="connsiteY249" fmla="*/ 189934 h 907155"/>
                <a:gd name="connsiteX250" fmla="*/ 508943 w 1399329"/>
                <a:gd name="connsiteY250" fmla="*/ 201518 h 907155"/>
                <a:gd name="connsiteX251" fmla="*/ 648994 w 1399329"/>
                <a:gd name="connsiteY251" fmla="*/ 254115 h 907155"/>
                <a:gd name="connsiteX252" fmla="*/ 932642 w 1399329"/>
                <a:gd name="connsiteY252" fmla="*/ 413561 h 907155"/>
                <a:gd name="connsiteX253" fmla="*/ 1086876 w 1399329"/>
                <a:gd name="connsiteY253" fmla="*/ 555988 h 907155"/>
                <a:gd name="connsiteX254" fmla="*/ 1093376 w 1399329"/>
                <a:gd name="connsiteY254" fmla="*/ 563080 h 907155"/>
                <a:gd name="connsiteX255" fmla="*/ 1121977 w 1399329"/>
                <a:gd name="connsiteY255" fmla="*/ 540149 h 907155"/>
                <a:gd name="connsiteX256" fmla="*/ 1151051 w 1399329"/>
                <a:gd name="connsiteY256" fmla="*/ 517101 h 907155"/>
                <a:gd name="connsiteX257" fmla="*/ 1153415 w 1399329"/>
                <a:gd name="connsiteY257" fmla="*/ 520411 h 907155"/>
                <a:gd name="connsiteX258" fmla="*/ 1216999 w 1399329"/>
                <a:gd name="connsiteY258" fmla="*/ 832212 h 907155"/>
                <a:gd name="connsiteX259" fmla="*/ 1209081 w 1399329"/>
                <a:gd name="connsiteY259" fmla="*/ 830794 h 907155"/>
                <a:gd name="connsiteX260" fmla="*/ 1201398 w 1399329"/>
                <a:gd name="connsiteY260" fmla="*/ 828312 h 907155"/>
                <a:gd name="connsiteX261" fmla="*/ 1203289 w 1399329"/>
                <a:gd name="connsiteY261" fmla="*/ 840368 h 907155"/>
                <a:gd name="connsiteX262" fmla="*/ 1204117 w 1399329"/>
                <a:gd name="connsiteY262" fmla="*/ 853960 h 907155"/>
                <a:gd name="connsiteX263" fmla="*/ 981689 w 1399329"/>
                <a:gd name="connsiteY263" fmla="*/ 762004 h 907155"/>
                <a:gd name="connsiteX264" fmla="*/ 910896 w 1399329"/>
                <a:gd name="connsiteY264" fmla="*/ 727609 h 907155"/>
                <a:gd name="connsiteX265" fmla="*/ 917987 w 1399329"/>
                <a:gd name="connsiteY265" fmla="*/ 718153 h 907155"/>
                <a:gd name="connsiteX266" fmla="*/ 926969 w 1399329"/>
                <a:gd name="connsiteY266" fmla="*/ 710707 h 907155"/>
                <a:gd name="connsiteX267" fmla="*/ 924251 w 1399329"/>
                <a:gd name="connsiteY267" fmla="*/ 707870 h 907155"/>
                <a:gd name="connsiteX268" fmla="*/ 942688 w 1399329"/>
                <a:gd name="connsiteY268" fmla="*/ 687304 h 907155"/>
                <a:gd name="connsiteX269" fmla="*/ 960889 w 1399329"/>
                <a:gd name="connsiteY269" fmla="*/ 672411 h 907155"/>
                <a:gd name="connsiteX270" fmla="*/ 922596 w 1399329"/>
                <a:gd name="connsiteY270" fmla="*/ 627142 h 907155"/>
                <a:gd name="connsiteX271" fmla="*/ 479160 w 1399329"/>
                <a:gd name="connsiteY271" fmla="*/ 285082 h 907155"/>
                <a:gd name="connsiteX272" fmla="*/ 380829 w 1399329"/>
                <a:gd name="connsiteY272" fmla="*/ 237567 h 907155"/>
                <a:gd name="connsiteX273" fmla="*/ 309089 w 1399329"/>
                <a:gd name="connsiteY273" fmla="*/ 207427 h 907155"/>
                <a:gd name="connsiteX274" fmla="*/ 308616 w 1399329"/>
                <a:gd name="connsiteY274" fmla="*/ 211564 h 907155"/>
                <a:gd name="connsiteX275" fmla="*/ 308616 w 1399329"/>
                <a:gd name="connsiteY275" fmla="*/ 215701 h 907155"/>
                <a:gd name="connsiteX276" fmla="*/ 302116 w 1399329"/>
                <a:gd name="connsiteY276" fmla="*/ 215701 h 907155"/>
                <a:gd name="connsiteX277" fmla="*/ 295616 w 1399329"/>
                <a:gd name="connsiteY277" fmla="*/ 215701 h 907155"/>
                <a:gd name="connsiteX278" fmla="*/ 295616 w 1399329"/>
                <a:gd name="connsiteY278" fmla="*/ 208846 h 907155"/>
                <a:gd name="connsiteX279" fmla="*/ 295616 w 1399329"/>
                <a:gd name="connsiteY279" fmla="*/ 201990 h 907155"/>
                <a:gd name="connsiteX280" fmla="*/ 269969 w 1399329"/>
                <a:gd name="connsiteY280" fmla="*/ 192416 h 907155"/>
                <a:gd name="connsiteX281" fmla="*/ 182630 w 1399329"/>
                <a:gd name="connsiteY281" fmla="*/ 162513 h 907155"/>
                <a:gd name="connsiteX282" fmla="*/ 180975 w 1399329"/>
                <a:gd name="connsiteY282" fmla="*/ 206245 h 907155"/>
                <a:gd name="connsiteX283" fmla="*/ 180975 w 1399329"/>
                <a:gd name="connsiteY283" fmla="*/ 249978 h 907155"/>
                <a:gd name="connsiteX284" fmla="*/ 217731 w 1399329"/>
                <a:gd name="connsiteY284" fmla="*/ 249978 h 907155"/>
                <a:gd name="connsiteX285" fmla="*/ 254369 w 1399329"/>
                <a:gd name="connsiteY285" fmla="*/ 249978 h 907155"/>
                <a:gd name="connsiteX286" fmla="*/ 254014 w 1399329"/>
                <a:gd name="connsiteY286" fmla="*/ 255888 h 907155"/>
                <a:gd name="connsiteX287" fmla="*/ 253660 w 1399329"/>
                <a:gd name="connsiteY287" fmla="*/ 261916 h 907155"/>
                <a:gd name="connsiteX288" fmla="*/ 217613 w 1399329"/>
                <a:gd name="connsiteY288" fmla="*/ 262152 h 907155"/>
                <a:gd name="connsiteX289" fmla="*/ 181566 w 1399329"/>
                <a:gd name="connsiteY289" fmla="*/ 262389 h 907155"/>
                <a:gd name="connsiteX290" fmla="*/ 181211 w 1399329"/>
                <a:gd name="connsiteY290" fmla="*/ 266171 h 907155"/>
                <a:gd name="connsiteX291" fmla="*/ 180857 w 1399329"/>
                <a:gd name="connsiteY291" fmla="*/ 270071 h 907155"/>
                <a:gd name="connsiteX292" fmla="*/ 211231 w 1399329"/>
                <a:gd name="connsiteY292" fmla="*/ 270308 h 907155"/>
                <a:gd name="connsiteX293" fmla="*/ 241486 w 1399329"/>
                <a:gd name="connsiteY293" fmla="*/ 270662 h 907155"/>
                <a:gd name="connsiteX294" fmla="*/ 241723 w 1399329"/>
                <a:gd name="connsiteY294" fmla="*/ 276927 h 907155"/>
                <a:gd name="connsiteX295" fmla="*/ 241841 w 1399329"/>
                <a:gd name="connsiteY295" fmla="*/ 283073 h 907155"/>
                <a:gd name="connsiteX296" fmla="*/ 211467 w 1399329"/>
                <a:gd name="connsiteY296" fmla="*/ 283073 h 907155"/>
                <a:gd name="connsiteX297" fmla="*/ 180975 w 1399329"/>
                <a:gd name="connsiteY297" fmla="*/ 283073 h 907155"/>
                <a:gd name="connsiteX298" fmla="*/ 180975 w 1399329"/>
                <a:gd name="connsiteY298" fmla="*/ 343353 h 907155"/>
                <a:gd name="connsiteX299" fmla="*/ 180975 w 1399329"/>
                <a:gd name="connsiteY299" fmla="*/ 403633 h 907155"/>
                <a:gd name="connsiteX300" fmla="*/ 217613 w 1399329"/>
                <a:gd name="connsiteY300" fmla="*/ 403633 h 907155"/>
                <a:gd name="connsiteX301" fmla="*/ 254251 w 1399329"/>
                <a:gd name="connsiteY301" fmla="*/ 403633 h 907155"/>
                <a:gd name="connsiteX302" fmla="*/ 254251 w 1399329"/>
                <a:gd name="connsiteY302" fmla="*/ 409543 h 907155"/>
                <a:gd name="connsiteX303" fmla="*/ 254251 w 1399329"/>
                <a:gd name="connsiteY303" fmla="*/ 415453 h 907155"/>
                <a:gd name="connsiteX304" fmla="*/ 217613 w 1399329"/>
                <a:gd name="connsiteY304" fmla="*/ 415453 h 907155"/>
                <a:gd name="connsiteX305" fmla="*/ 180975 w 1399329"/>
                <a:gd name="connsiteY305" fmla="*/ 415453 h 907155"/>
                <a:gd name="connsiteX306" fmla="*/ 180975 w 1399329"/>
                <a:gd name="connsiteY306" fmla="*/ 419589 h 907155"/>
                <a:gd name="connsiteX307" fmla="*/ 180975 w 1399329"/>
                <a:gd name="connsiteY307" fmla="*/ 423726 h 907155"/>
                <a:gd name="connsiteX308" fmla="*/ 211112 w 1399329"/>
                <a:gd name="connsiteY308" fmla="*/ 423726 h 907155"/>
                <a:gd name="connsiteX309" fmla="*/ 241250 w 1399329"/>
                <a:gd name="connsiteY309" fmla="*/ 423726 h 907155"/>
                <a:gd name="connsiteX310" fmla="*/ 241250 w 1399329"/>
                <a:gd name="connsiteY310" fmla="*/ 430227 h 907155"/>
                <a:gd name="connsiteX311" fmla="*/ 241250 w 1399329"/>
                <a:gd name="connsiteY311" fmla="*/ 436728 h 907155"/>
                <a:gd name="connsiteX312" fmla="*/ 211112 w 1399329"/>
                <a:gd name="connsiteY312" fmla="*/ 436728 h 907155"/>
                <a:gd name="connsiteX313" fmla="*/ 180975 w 1399329"/>
                <a:gd name="connsiteY313" fmla="*/ 436728 h 907155"/>
                <a:gd name="connsiteX314" fmla="*/ 180975 w 1399329"/>
                <a:gd name="connsiteY314" fmla="*/ 502918 h 907155"/>
                <a:gd name="connsiteX315" fmla="*/ 180975 w 1399329"/>
                <a:gd name="connsiteY315" fmla="*/ 569108 h 907155"/>
                <a:gd name="connsiteX316" fmla="*/ 217731 w 1399329"/>
                <a:gd name="connsiteY316" fmla="*/ 569108 h 907155"/>
                <a:gd name="connsiteX317" fmla="*/ 254369 w 1399329"/>
                <a:gd name="connsiteY317" fmla="*/ 569108 h 907155"/>
                <a:gd name="connsiteX318" fmla="*/ 254014 w 1399329"/>
                <a:gd name="connsiteY318" fmla="*/ 575372 h 907155"/>
                <a:gd name="connsiteX319" fmla="*/ 253660 w 1399329"/>
                <a:gd name="connsiteY319" fmla="*/ 581518 h 907155"/>
                <a:gd name="connsiteX320" fmla="*/ 217376 w 1399329"/>
                <a:gd name="connsiteY320" fmla="*/ 581873 h 907155"/>
                <a:gd name="connsiteX321" fmla="*/ 180975 w 1399329"/>
                <a:gd name="connsiteY321" fmla="*/ 582109 h 907155"/>
                <a:gd name="connsiteX322" fmla="*/ 180975 w 1399329"/>
                <a:gd name="connsiteY322" fmla="*/ 585655 h 907155"/>
                <a:gd name="connsiteX323" fmla="*/ 180975 w 1399329"/>
                <a:gd name="connsiteY323" fmla="*/ 589201 h 907155"/>
                <a:gd name="connsiteX324" fmla="*/ 211231 w 1399329"/>
                <a:gd name="connsiteY324" fmla="*/ 589437 h 907155"/>
                <a:gd name="connsiteX325" fmla="*/ 241486 w 1399329"/>
                <a:gd name="connsiteY325" fmla="*/ 589792 h 907155"/>
                <a:gd name="connsiteX326" fmla="*/ 241723 w 1399329"/>
                <a:gd name="connsiteY326" fmla="*/ 596056 h 907155"/>
                <a:gd name="connsiteX327" fmla="*/ 241841 w 1399329"/>
                <a:gd name="connsiteY327" fmla="*/ 602202 h 907155"/>
                <a:gd name="connsiteX328" fmla="*/ 211349 w 1399329"/>
                <a:gd name="connsiteY328" fmla="*/ 602202 h 907155"/>
                <a:gd name="connsiteX329" fmla="*/ 180975 w 1399329"/>
                <a:gd name="connsiteY329" fmla="*/ 602202 h 907155"/>
                <a:gd name="connsiteX330" fmla="*/ 181211 w 1399329"/>
                <a:gd name="connsiteY330" fmla="*/ 666974 h 907155"/>
                <a:gd name="connsiteX331" fmla="*/ 181566 w 1399329"/>
                <a:gd name="connsiteY331" fmla="*/ 731627 h 907155"/>
                <a:gd name="connsiteX332" fmla="*/ 217967 w 1399329"/>
                <a:gd name="connsiteY332" fmla="*/ 731982 h 907155"/>
                <a:gd name="connsiteX333" fmla="*/ 254251 w 1399329"/>
                <a:gd name="connsiteY333" fmla="*/ 732218 h 907155"/>
                <a:gd name="connsiteX334" fmla="*/ 254251 w 1399329"/>
                <a:gd name="connsiteY334" fmla="*/ 738128 h 907155"/>
                <a:gd name="connsiteX335" fmla="*/ 254251 w 1399329"/>
                <a:gd name="connsiteY335" fmla="*/ 744038 h 907155"/>
                <a:gd name="connsiteX336" fmla="*/ 217613 w 1399329"/>
                <a:gd name="connsiteY336" fmla="*/ 744038 h 907155"/>
                <a:gd name="connsiteX337" fmla="*/ 180975 w 1399329"/>
                <a:gd name="connsiteY337" fmla="*/ 744038 h 907155"/>
                <a:gd name="connsiteX338" fmla="*/ 180975 w 1399329"/>
                <a:gd name="connsiteY338" fmla="*/ 748175 h 907155"/>
                <a:gd name="connsiteX339" fmla="*/ 180975 w 1399329"/>
                <a:gd name="connsiteY339" fmla="*/ 752312 h 907155"/>
                <a:gd name="connsiteX340" fmla="*/ 211467 w 1399329"/>
                <a:gd name="connsiteY340" fmla="*/ 752312 h 907155"/>
                <a:gd name="connsiteX341" fmla="*/ 241841 w 1399329"/>
                <a:gd name="connsiteY341" fmla="*/ 752312 h 907155"/>
                <a:gd name="connsiteX342" fmla="*/ 241723 w 1399329"/>
                <a:gd name="connsiteY342" fmla="*/ 758458 h 907155"/>
                <a:gd name="connsiteX343" fmla="*/ 241486 w 1399329"/>
                <a:gd name="connsiteY343" fmla="*/ 764722 h 907155"/>
                <a:gd name="connsiteX344" fmla="*/ 211231 w 1399329"/>
                <a:gd name="connsiteY344" fmla="*/ 765077 h 907155"/>
                <a:gd name="connsiteX345" fmla="*/ 180975 w 1399329"/>
                <a:gd name="connsiteY345" fmla="*/ 765313 h 907155"/>
                <a:gd name="connsiteX346" fmla="*/ 180975 w 1399329"/>
                <a:gd name="connsiteY346" fmla="*/ 823820 h 907155"/>
                <a:gd name="connsiteX347" fmla="*/ 180975 w 1399329"/>
                <a:gd name="connsiteY347" fmla="*/ 882327 h 907155"/>
                <a:gd name="connsiteX348" fmla="*/ 175066 w 1399329"/>
                <a:gd name="connsiteY348" fmla="*/ 882327 h 907155"/>
                <a:gd name="connsiteX349" fmla="*/ 169156 w 1399329"/>
                <a:gd name="connsiteY349" fmla="*/ 882327 h 907155"/>
                <a:gd name="connsiteX350" fmla="*/ 169156 w 1399329"/>
                <a:gd name="connsiteY350" fmla="*/ 892965 h 907155"/>
                <a:gd name="connsiteX351" fmla="*/ 169156 w 1399329"/>
                <a:gd name="connsiteY351" fmla="*/ 903603 h 907155"/>
                <a:gd name="connsiteX352" fmla="*/ 162656 w 1399329"/>
                <a:gd name="connsiteY352" fmla="*/ 903603 h 907155"/>
                <a:gd name="connsiteX353" fmla="*/ 156156 w 1399329"/>
                <a:gd name="connsiteY353" fmla="*/ 903603 h 907155"/>
                <a:gd name="connsiteX354" fmla="*/ 156156 w 1399329"/>
                <a:gd name="connsiteY354" fmla="*/ 834458 h 907155"/>
                <a:gd name="connsiteX355" fmla="*/ 449259 w 1399329"/>
                <a:gd name="connsiteY355" fmla="*/ 168423 h 907155"/>
                <a:gd name="connsiteX356" fmla="*/ 449259 w 1399329"/>
                <a:gd name="connsiteY356" fmla="*/ 155421 h 907155"/>
                <a:gd name="connsiteX357" fmla="*/ 402338 w 1399329"/>
                <a:gd name="connsiteY357" fmla="*/ 155421 h 907155"/>
                <a:gd name="connsiteX358" fmla="*/ 356009 w 1399329"/>
                <a:gd name="connsiteY358" fmla="*/ 156012 h 907155"/>
                <a:gd name="connsiteX359" fmla="*/ 375392 w 1399329"/>
                <a:gd name="connsiteY359" fmla="*/ 161331 h 907155"/>
                <a:gd name="connsiteX360" fmla="*/ 444413 w 1399329"/>
                <a:gd name="connsiteY360" fmla="*/ 180833 h 907155"/>
                <a:gd name="connsiteX361" fmla="*/ 447131 w 1399329"/>
                <a:gd name="connsiteY361" fmla="*/ 181424 h 907155"/>
                <a:gd name="connsiteX362" fmla="*/ 449259 w 1399329"/>
                <a:gd name="connsiteY362" fmla="*/ 168423 h 907155"/>
                <a:gd name="connsiteX363" fmla="*/ 240659 w 1399329"/>
                <a:gd name="connsiteY363" fmla="*/ 156603 h 907155"/>
                <a:gd name="connsiteX364" fmla="*/ 234159 w 1399329"/>
                <a:gd name="connsiteY364" fmla="*/ 155657 h 907155"/>
                <a:gd name="connsiteX365" fmla="*/ 230022 w 1399329"/>
                <a:gd name="connsiteY365" fmla="*/ 155657 h 907155"/>
                <a:gd name="connsiteX366" fmla="*/ 233568 w 1399329"/>
                <a:gd name="connsiteY366" fmla="*/ 156603 h 907155"/>
                <a:gd name="connsiteX367" fmla="*/ 240068 w 1399329"/>
                <a:gd name="connsiteY367" fmla="*/ 157549 h 907155"/>
                <a:gd name="connsiteX368" fmla="*/ 240659 w 1399329"/>
                <a:gd name="connsiteY368" fmla="*/ 156603 h 907155"/>
                <a:gd name="connsiteX369" fmla="*/ 197521 w 1399329"/>
                <a:gd name="connsiteY369" fmla="*/ 142538 h 907155"/>
                <a:gd name="connsiteX370" fmla="*/ 182157 w 1399329"/>
                <a:gd name="connsiteY370" fmla="*/ 137692 h 907155"/>
                <a:gd name="connsiteX371" fmla="*/ 181566 w 1399329"/>
                <a:gd name="connsiteY371" fmla="*/ 142656 h 907155"/>
                <a:gd name="connsiteX372" fmla="*/ 197521 w 1399329"/>
                <a:gd name="connsiteY372" fmla="*/ 142538 h 907155"/>
                <a:gd name="connsiteX373" fmla="*/ 295616 w 1399329"/>
                <a:gd name="connsiteY373" fmla="*/ 139465 h 907155"/>
                <a:gd name="connsiteX374" fmla="*/ 295616 w 1399329"/>
                <a:gd name="connsiteY374" fmla="*/ 135328 h 907155"/>
                <a:gd name="connsiteX375" fmla="*/ 269379 w 1399329"/>
                <a:gd name="connsiteY375" fmla="*/ 135446 h 907155"/>
                <a:gd name="connsiteX376" fmla="*/ 246568 w 1399329"/>
                <a:gd name="connsiteY376" fmla="*/ 136155 h 907155"/>
                <a:gd name="connsiteX377" fmla="*/ 295380 w 1399329"/>
                <a:gd name="connsiteY377" fmla="*/ 143483 h 907155"/>
                <a:gd name="connsiteX378" fmla="*/ 295616 w 1399329"/>
                <a:gd name="connsiteY378" fmla="*/ 139465 h 907155"/>
                <a:gd name="connsiteX379" fmla="*/ 449259 w 1399329"/>
                <a:gd name="connsiteY379" fmla="*/ 139465 h 907155"/>
                <a:gd name="connsiteX380" fmla="*/ 449259 w 1399329"/>
                <a:gd name="connsiteY380" fmla="*/ 135328 h 907155"/>
                <a:gd name="connsiteX381" fmla="*/ 384847 w 1399329"/>
                <a:gd name="connsiteY381" fmla="*/ 135328 h 907155"/>
                <a:gd name="connsiteX382" fmla="*/ 320435 w 1399329"/>
                <a:gd name="connsiteY382" fmla="*/ 135328 h 907155"/>
                <a:gd name="connsiteX383" fmla="*/ 320435 w 1399329"/>
                <a:gd name="connsiteY383" fmla="*/ 138637 h 907155"/>
                <a:gd name="connsiteX384" fmla="*/ 321144 w 1399329"/>
                <a:gd name="connsiteY384" fmla="*/ 142774 h 907155"/>
                <a:gd name="connsiteX385" fmla="*/ 385556 w 1399329"/>
                <a:gd name="connsiteY385" fmla="*/ 143601 h 907155"/>
                <a:gd name="connsiteX386" fmla="*/ 449259 w 1399329"/>
                <a:gd name="connsiteY386" fmla="*/ 143601 h 907155"/>
                <a:gd name="connsiteX387" fmla="*/ 449259 w 1399329"/>
                <a:gd name="connsiteY387" fmla="*/ 139465 h 907155"/>
                <a:gd name="connsiteX388" fmla="*/ 614720 w 1399329"/>
                <a:gd name="connsiteY388" fmla="*/ 139465 h 907155"/>
                <a:gd name="connsiteX389" fmla="*/ 614720 w 1399329"/>
                <a:gd name="connsiteY389" fmla="*/ 135328 h 907155"/>
                <a:gd name="connsiteX390" fmla="*/ 544399 w 1399329"/>
                <a:gd name="connsiteY390" fmla="*/ 135328 h 907155"/>
                <a:gd name="connsiteX391" fmla="*/ 474078 w 1399329"/>
                <a:gd name="connsiteY391" fmla="*/ 135328 h 907155"/>
                <a:gd name="connsiteX392" fmla="*/ 474078 w 1399329"/>
                <a:gd name="connsiteY392" fmla="*/ 138637 h 907155"/>
                <a:gd name="connsiteX393" fmla="*/ 474905 w 1399329"/>
                <a:gd name="connsiteY393" fmla="*/ 142774 h 907155"/>
                <a:gd name="connsiteX394" fmla="*/ 545226 w 1399329"/>
                <a:gd name="connsiteY394" fmla="*/ 143601 h 907155"/>
                <a:gd name="connsiteX395" fmla="*/ 614720 w 1399329"/>
                <a:gd name="connsiteY395" fmla="*/ 143601 h 907155"/>
                <a:gd name="connsiteX396" fmla="*/ 614720 w 1399329"/>
                <a:gd name="connsiteY396" fmla="*/ 139465 h 907155"/>
                <a:gd name="connsiteX397" fmla="*/ 777581 w 1399329"/>
                <a:gd name="connsiteY397" fmla="*/ 139228 h 907155"/>
                <a:gd name="connsiteX398" fmla="*/ 777936 w 1399329"/>
                <a:gd name="connsiteY398" fmla="*/ 135328 h 907155"/>
                <a:gd name="connsiteX399" fmla="*/ 708796 w 1399329"/>
                <a:gd name="connsiteY399" fmla="*/ 135328 h 907155"/>
                <a:gd name="connsiteX400" fmla="*/ 639539 w 1399329"/>
                <a:gd name="connsiteY400" fmla="*/ 135328 h 907155"/>
                <a:gd name="connsiteX401" fmla="*/ 639539 w 1399329"/>
                <a:gd name="connsiteY401" fmla="*/ 138637 h 907155"/>
                <a:gd name="connsiteX402" fmla="*/ 640366 w 1399329"/>
                <a:gd name="connsiteY402" fmla="*/ 142774 h 907155"/>
                <a:gd name="connsiteX403" fmla="*/ 709151 w 1399329"/>
                <a:gd name="connsiteY403" fmla="*/ 143247 h 907155"/>
                <a:gd name="connsiteX404" fmla="*/ 777227 w 1399329"/>
                <a:gd name="connsiteY404" fmla="*/ 143010 h 907155"/>
                <a:gd name="connsiteX405" fmla="*/ 777581 w 1399329"/>
                <a:gd name="connsiteY405" fmla="*/ 139228 h 907155"/>
                <a:gd name="connsiteX406" fmla="*/ 934769 w 1399329"/>
                <a:gd name="connsiteY406" fmla="*/ 139228 h 907155"/>
                <a:gd name="connsiteX407" fmla="*/ 935124 w 1399329"/>
                <a:gd name="connsiteY407" fmla="*/ 135328 h 907155"/>
                <a:gd name="connsiteX408" fmla="*/ 868939 w 1399329"/>
                <a:gd name="connsiteY408" fmla="*/ 135328 h 907155"/>
                <a:gd name="connsiteX409" fmla="*/ 802637 w 1399329"/>
                <a:gd name="connsiteY409" fmla="*/ 135328 h 907155"/>
                <a:gd name="connsiteX410" fmla="*/ 802637 w 1399329"/>
                <a:gd name="connsiteY410" fmla="*/ 139465 h 907155"/>
                <a:gd name="connsiteX411" fmla="*/ 802637 w 1399329"/>
                <a:gd name="connsiteY411" fmla="*/ 143601 h 907155"/>
                <a:gd name="connsiteX412" fmla="*/ 868585 w 1399329"/>
                <a:gd name="connsiteY412" fmla="*/ 143365 h 907155"/>
                <a:gd name="connsiteX413" fmla="*/ 934415 w 1399329"/>
                <a:gd name="connsiteY413" fmla="*/ 143010 h 907155"/>
                <a:gd name="connsiteX414" fmla="*/ 934769 w 1399329"/>
                <a:gd name="connsiteY414" fmla="*/ 139228 h 907155"/>
                <a:gd name="connsiteX415" fmla="*/ 1099049 w 1399329"/>
                <a:gd name="connsiteY415" fmla="*/ 139228 h 907155"/>
                <a:gd name="connsiteX416" fmla="*/ 1099403 w 1399329"/>
                <a:gd name="connsiteY416" fmla="*/ 135328 h 907155"/>
                <a:gd name="connsiteX417" fmla="*/ 1029673 w 1399329"/>
                <a:gd name="connsiteY417" fmla="*/ 135328 h 907155"/>
                <a:gd name="connsiteX418" fmla="*/ 959825 w 1399329"/>
                <a:gd name="connsiteY418" fmla="*/ 135328 h 907155"/>
                <a:gd name="connsiteX419" fmla="*/ 959825 w 1399329"/>
                <a:gd name="connsiteY419" fmla="*/ 139465 h 907155"/>
                <a:gd name="connsiteX420" fmla="*/ 959825 w 1399329"/>
                <a:gd name="connsiteY420" fmla="*/ 143601 h 907155"/>
                <a:gd name="connsiteX421" fmla="*/ 1029319 w 1399329"/>
                <a:gd name="connsiteY421" fmla="*/ 143365 h 907155"/>
                <a:gd name="connsiteX422" fmla="*/ 1098694 w 1399329"/>
                <a:gd name="connsiteY422" fmla="*/ 143010 h 907155"/>
                <a:gd name="connsiteX423" fmla="*/ 1099049 w 1399329"/>
                <a:gd name="connsiteY423" fmla="*/ 139228 h 907155"/>
                <a:gd name="connsiteX424" fmla="*/ 1278929 w 1399329"/>
                <a:gd name="connsiteY424" fmla="*/ 139465 h 907155"/>
                <a:gd name="connsiteX425" fmla="*/ 1278929 w 1399329"/>
                <a:gd name="connsiteY425" fmla="*/ 135328 h 907155"/>
                <a:gd name="connsiteX426" fmla="*/ 1201517 w 1399329"/>
                <a:gd name="connsiteY426" fmla="*/ 135328 h 907155"/>
                <a:gd name="connsiteX427" fmla="*/ 1124104 w 1399329"/>
                <a:gd name="connsiteY427" fmla="*/ 135328 h 907155"/>
                <a:gd name="connsiteX428" fmla="*/ 1124104 w 1399329"/>
                <a:gd name="connsiteY428" fmla="*/ 139465 h 907155"/>
                <a:gd name="connsiteX429" fmla="*/ 1124104 w 1399329"/>
                <a:gd name="connsiteY429" fmla="*/ 143601 h 907155"/>
                <a:gd name="connsiteX430" fmla="*/ 1201517 w 1399329"/>
                <a:gd name="connsiteY430" fmla="*/ 143601 h 907155"/>
                <a:gd name="connsiteX431" fmla="*/ 1278929 w 1399329"/>
                <a:gd name="connsiteY431" fmla="*/ 143483 h 907155"/>
                <a:gd name="connsiteX432" fmla="*/ 1278929 w 1399329"/>
                <a:gd name="connsiteY432" fmla="*/ 139465 h 90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</a:cxnLst>
              <a:rect l="l" t="t" r="r" b="b"/>
              <a:pathLst>
                <a:path w="1399329" h="907155">
                  <a:moveTo>
                    <a:pt x="156156" y="834458"/>
                  </a:moveTo>
                  <a:lnTo>
                    <a:pt x="156156" y="765313"/>
                  </a:lnTo>
                  <a:lnTo>
                    <a:pt x="126609" y="765313"/>
                  </a:lnTo>
                  <a:lnTo>
                    <a:pt x="97062" y="765313"/>
                  </a:lnTo>
                  <a:lnTo>
                    <a:pt x="97062" y="758812"/>
                  </a:lnTo>
                  <a:lnTo>
                    <a:pt x="97062" y="752312"/>
                  </a:lnTo>
                  <a:lnTo>
                    <a:pt x="126609" y="752312"/>
                  </a:lnTo>
                  <a:lnTo>
                    <a:pt x="156156" y="752312"/>
                  </a:lnTo>
                  <a:lnTo>
                    <a:pt x="156156" y="748175"/>
                  </a:lnTo>
                  <a:lnTo>
                    <a:pt x="156156" y="744038"/>
                  </a:lnTo>
                  <a:lnTo>
                    <a:pt x="132400" y="744038"/>
                  </a:lnTo>
                  <a:lnTo>
                    <a:pt x="108763" y="744038"/>
                  </a:lnTo>
                  <a:lnTo>
                    <a:pt x="109117" y="738010"/>
                  </a:lnTo>
                  <a:lnTo>
                    <a:pt x="109472" y="731982"/>
                  </a:lnTo>
                  <a:lnTo>
                    <a:pt x="132873" y="732218"/>
                  </a:lnTo>
                  <a:lnTo>
                    <a:pt x="156156" y="732336"/>
                  </a:lnTo>
                  <a:lnTo>
                    <a:pt x="156156" y="667210"/>
                  </a:lnTo>
                  <a:lnTo>
                    <a:pt x="156156" y="602202"/>
                  </a:lnTo>
                  <a:lnTo>
                    <a:pt x="126609" y="602202"/>
                  </a:lnTo>
                  <a:lnTo>
                    <a:pt x="97062" y="602202"/>
                  </a:lnTo>
                  <a:lnTo>
                    <a:pt x="97062" y="595702"/>
                  </a:lnTo>
                  <a:lnTo>
                    <a:pt x="97062" y="589083"/>
                  </a:lnTo>
                  <a:lnTo>
                    <a:pt x="126609" y="589437"/>
                  </a:lnTo>
                  <a:lnTo>
                    <a:pt x="156156" y="589792"/>
                  </a:lnTo>
                  <a:lnTo>
                    <a:pt x="156156" y="586010"/>
                  </a:lnTo>
                  <a:lnTo>
                    <a:pt x="156156" y="582109"/>
                  </a:lnTo>
                  <a:lnTo>
                    <a:pt x="132873" y="581873"/>
                  </a:lnTo>
                  <a:lnTo>
                    <a:pt x="109472" y="581518"/>
                  </a:lnTo>
                  <a:lnTo>
                    <a:pt x="109117" y="575372"/>
                  </a:lnTo>
                  <a:lnTo>
                    <a:pt x="108763" y="569108"/>
                  </a:lnTo>
                  <a:lnTo>
                    <a:pt x="132400" y="569108"/>
                  </a:lnTo>
                  <a:lnTo>
                    <a:pt x="156156" y="569108"/>
                  </a:lnTo>
                  <a:lnTo>
                    <a:pt x="156156" y="502918"/>
                  </a:lnTo>
                  <a:lnTo>
                    <a:pt x="156156" y="436728"/>
                  </a:lnTo>
                  <a:lnTo>
                    <a:pt x="126609" y="436728"/>
                  </a:lnTo>
                  <a:lnTo>
                    <a:pt x="97062" y="436728"/>
                  </a:lnTo>
                  <a:lnTo>
                    <a:pt x="97062" y="430227"/>
                  </a:lnTo>
                  <a:lnTo>
                    <a:pt x="97062" y="423726"/>
                  </a:lnTo>
                  <a:lnTo>
                    <a:pt x="126609" y="423726"/>
                  </a:lnTo>
                  <a:lnTo>
                    <a:pt x="156156" y="423726"/>
                  </a:lnTo>
                  <a:lnTo>
                    <a:pt x="156156" y="419589"/>
                  </a:lnTo>
                  <a:lnTo>
                    <a:pt x="156156" y="415453"/>
                  </a:lnTo>
                  <a:lnTo>
                    <a:pt x="132518" y="415453"/>
                  </a:lnTo>
                  <a:lnTo>
                    <a:pt x="108881" y="415453"/>
                  </a:lnTo>
                  <a:lnTo>
                    <a:pt x="108881" y="409543"/>
                  </a:lnTo>
                  <a:lnTo>
                    <a:pt x="108881" y="403633"/>
                  </a:lnTo>
                  <a:lnTo>
                    <a:pt x="132518" y="403633"/>
                  </a:lnTo>
                  <a:lnTo>
                    <a:pt x="156156" y="403633"/>
                  </a:lnTo>
                  <a:lnTo>
                    <a:pt x="156156" y="343353"/>
                  </a:lnTo>
                  <a:lnTo>
                    <a:pt x="156156" y="283073"/>
                  </a:lnTo>
                  <a:lnTo>
                    <a:pt x="126609" y="283073"/>
                  </a:lnTo>
                  <a:lnTo>
                    <a:pt x="97062" y="283073"/>
                  </a:lnTo>
                  <a:lnTo>
                    <a:pt x="97062" y="276572"/>
                  </a:lnTo>
                  <a:lnTo>
                    <a:pt x="97062" y="270071"/>
                  </a:lnTo>
                  <a:lnTo>
                    <a:pt x="126609" y="270071"/>
                  </a:lnTo>
                  <a:lnTo>
                    <a:pt x="156156" y="270071"/>
                  </a:lnTo>
                  <a:lnTo>
                    <a:pt x="156156" y="265934"/>
                  </a:lnTo>
                  <a:lnTo>
                    <a:pt x="156156" y="261916"/>
                  </a:lnTo>
                  <a:lnTo>
                    <a:pt x="132873" y="261916"/>
                  </a:lnTo>
                  <a:lnTo>
                    <a:pt x="109472" y="261916"/>
                  </a:lnTo>
                  <a:lnTo>
                    <a:pt x="109117" y="256006"/>
                  </a:lnTo>
                  <a:lnTo>
                    <a:pt x="108763" y="249978"/>
                  </a:lnTo>
                  <a:lnTo>
                    <a:pt x="132400" y="249978"/>
                  </a:lnTo>
                  <a:lnTo>
                    <a:pt x="156156" y="249978"/>
                  </a:lnTo>
                  <a:lnTo>
                    <a:pt x="156156" y="202700"/>
                  </a:lnTo>
                  <a:lnTo>
                    <a:pt x="156156" y="155421"/>
                  </a:lnTo>
                  <a:lnTo>
                    <a:pt x="75198" y="155421"/>
                  </a:lnTo>
                  <a:lnTo>
                    <a:pt x="-5760" y="155421"/>
                  </a:lnTo>
                  <a:lnTo>
                    <a:pt x="-5760" y="149275"/>
                  </a:lnTo>
                  <a:lnTo>
                    <a:pt x="-5760" y="143010"/>
                  </a:lnTo>
                  <a:lnTo>
                    <a:pt x="75198" y="143247"/>
                  </a:lnTo>
                  <a:lnTo>
                    <a:pt x="156156" y="143601"/>
                  </a:lnTo>
                  <a:lnTo>
                    <a:pt x="156156" y="139465"/>
                  </a:lnTo>
                  <a:lnTo>
                    <a:pt x="156156" y="135328"/>
                  </a:lnTo>
                  <a:lnTo>
                    <a:pt x="81107" y="135328"/>
                  </a:lnTo>
                  <a:lnTo>
                    <a:pt x="6059" y="135328"/>
                  </a:lnTo>
                  <a:lnTo>
                    <a:pt x="6059" y="128827"/>
                  </a:lnTo>
                  <a:lnTo>
                    <a:pt x="6059" y="122326"/>
                  </a:lnTo>
                  <a:lnTo>
                    <a:pt x="81107" y="122326"/>
                  </a:lnTo>
                  <a:lnTo>
                    <a:pt x="156156" y="122326"/>
                  </a:lnTo>
                  <a:lnTo>
                    <a:pt x="156156" y="69729"/>
                  </a:lnTo>
                  <a:lnTo>
                    <a:pt x="156156" y="17132"/>
                  </a:lnTo>
                  <a:lnTo>
                    <a:pt x="162656" y="17132"/>
                  </a:lnTo>
                  <a:lnTo>
                    <a:pt x="169156" y="17132"/>
                  </a:lnTo>
                  <a:lnTo>
                    <a:pt x="169156" y="6849"/>
                  </a:lnTo>
                  <a:lnTo>
                    <a:pt x="169156" y="-3553"/>
                  </a:lnTo>
                  <a:lnTo>
                    <a:pt x="175066" y="-3553"/>
                  </a:lnTo>
                  <a:lnTo>
                    <a:pt x="180975" y="-3553"/>
                  </a:lnTo>
                  <a:lnTo>
                    <a:pt x="180975" y="59446"/>
                  </a:lnTo>
                  <a:lnTo>
                    <a:pt x="180975" y="122326"/>
                  </a:lnTo>
                  <a:lnTo>
                    <a:pt x="238295" y="122326"/>
                  </a:lnTo>
                  <a:lnTo>
                    <a:pt x="295616" y="122326"/>
                  </a:lnTo>
                  <a:lnTo>
                    <a:pt x="295616" y="96323"/>
                  </a:lnTo>
                  <a:lnTo>
                    <a:pt x="295616" y="70320"/>
                  </a:lnTo>
                  <a:lnTo>
                    <a:pt x="302116" y="70320"/>
                  </a:lnTo>
                  <a:lnTo>
                    <a:pt x="308616" y="70320"/>
                  </a:lnTo>
                  <a:lnTo>
                    <a:pt x="308616" y="60273"/>
                  </a:lnTo>
                  <a:lnTo>
                    <a:pt x="308616" y="50226"/>
                  </a:lnTo>
                  <a:lnTo>
                    <a:pt x="314526" y="50226"/>
                  </a:lnTo>
                  <a:lnTo>
                    <a:pt x="320435" y="50226"/>
                  </a:lnTo>
                  <a:lnTo>
                    <a:pt x="320435" y="86276"/>
                  </a:lnTo>
                  <a:lnTo>
                    <a:pt x="320435" y="122326"/>
                  </a:lnTo>
                  <a:lnTo>
                    <a:pt x="384847" y="122326"/>
                  </a:lnTo>
                  <a:lnTo>
                    <a:pt x="449259" y="122326"/>
                  </a:lnTo>
                  <a:lnTo>
                    <a:pt x="449259" y="96323"/>
                  </a:lnTo>
                  <a:lnTo>
                    <a:pt x="449259" y="70320"/>
                  </a:lnTo>
                  <a:lnTo>
                    <a:pt x="455168" y="70320"/>
                  </a:lnTo>
                  <a:lnTo>
                    <a:pt x="461077" y="70320"/>
                  </a:lnTo>
                  <a:lnTo>
                    <a:pt x="461077" y="60273"/>
                  </a:lnTo>
                  <a:lnTo>
                    <a:pt x="461077" y="50226"/>
                  </a:lnTo>
                  <a:lnTo>
                    <a:pt x="467578" y="50226"/>
                  </a:lnTo>
                  <a:lnTo>
                    <a:pt x="474078" y="50226"/>
                  </a:lnTo>
                  <a:lnTo>
                    <a:pt x="474078" y="86276"/>
                  </a:lnTo>
                  <a:lnTo>
                    <a:pt x="474078" y="122326"/>
                  </a:lnTo>
                  <a:lnTo>
                    <a:pt x="544399" y="122326"/>
                  </a:lnTo>
                  <a:lnTo>
                    <a:pt x="614720" y="122326"/>
                  </a:lnTo>
                  <a:lnTo>
                    <a:pt x="614720" y="96323"/>
                  </a:lnTo>
                  <a:lnTo>
                    <a:pt x="614720" y="70320"/>
                  </a:lnTo>
                  <a:lnTo>
                    <a:pt x="621220" y="70320"/>
                  </a:lnTo>
                  <a:lnTo>
                    <a:pt x="627720" y="70320"/>
                  </a:lnTo>
                  <a:lnTo>
                    <a:pt x="627720" y="60273"/>
                  </a:lnTo>
                  <a:lnTo>
                    <a:pt x="627720" y="50226"/>
                  </a:lnTo>
                  <a:lnTo>
                    <a:pt x="633630" y="50226"/>
                  </a:lnTo>
                  <a:lnTo>
                    <a:pt x="639539" y="50226"/>
                  </a:lnTo>
                  <a:lnTo>
                    <a:pt x="639539" y="86276"/>
                  </a:lnTo>
                  <a:lnTo>
                    <a:pt x="639539" y="122326"/>
                  </a:lnTo>
                  <a:lnTo>
                    <a:pt x="708678" y="122326"/>
                  </a:lnTo>
                  <a:lnTo>
                    <a:pt x="777817" y="122326"/>
                  </a:lnTo>
                  <a:lnTo>
                    <a:pt x="777817" y="96323"/>
                  </a:lnTo>
                  <a:lnTo>
                    <a:pt x="777817" y="70320"/>
                  </a:lnTo>
                  <a:lnTo>
                    <a:pt x="783727" y="70320"/>
                  </a:lnTo>
                  <a:lnTo>
                    <a:pt x="789636" y="70320"/>
                  </a:lnTo>
                  <a:lnTo>
                    <a:pt x="789636" y="60273"/>
                  </a:lnTo>
                  <a:lnTo>
                    <a:pt x="789636" y="50226"/>
                  </a:lnTo>
                  <a:lnTo>
                    <a:pt x="796136" y="50226"/>
                  </a:lnTo>
                  <a:lnTo>
                    <a:pt x="802637" y="50226"/>
                  </a:lnTo>
                  <a:lnTo>
                    <a:pt x="802637" y="86276"/>
                  </a:lnTo>
                  <a:lnTo>
                    <a:pt x="802637" y="122326"/>
                  </a:lnTo>
                  <a:lnTo>
                    <a:pt x="868821" y="122326"/>
                  </a:lnTo>
                  <a:lnTo>
                    <a:pt x="935006" y="122326"/>
                  </a:lnTo>
                  <a:lnTo>
                    <a:pt x="935006" y="96323"/>
                  </a:lnTo>
                  <a:lnTo>
                    <a:pt x="935006" y="70320"/>
                  </a:lnTo>
                  <a:lnTo>
                    <a:pt x="940915" y="70320"/>
                  </a:lnTo>
                  <a:lnTo>
                    <a:pt x="946824" y="70320"/>
                  </a:lnTo>
                  <a:lnTo>
                    <a:pt x="946824" y="60273"/>
                  </a:lnTo>
                  <a:lnTo>
                    <a:pt x="946824" y="50226"/>
                  </a:lnTo>
                  <a:lnTo>
                    <a:pt x="953325" y="50226"/>
                  </a:lnTo>
                  <a:lnTo>
                    <a:pt x="959825" y="50226"/>
                  </a:lnTo>
                  <a:lnTo>
                    <a:pt x="959825" y="86276"/>
                  </a:lnTo>
                  <a:lnTo>
                    <a:pt x="959825" y="122326"/>
                  </a:lnTo>
                  <a:lnTo>
                    <a:pt x="1029555" y="122326"/>
                  </a:lnTo>
                  <a:lnTo>
                    <a:pt x="1099285" y="122326"/>
                  </a:lnTo>
                  <a:lnTo>
                    <a:pt x="1099285" y="96323"/>
                  </a:lnTo>
                  <a:lnTo>
                    <a:pt x="1099285" y="70320"/>
                  </a:lnTo>
                  <a:lnTo>
                    <a:pt x="1105194" y="70320"/>
                  </a:lnTo>
                  <a:lnTo>
                    <a:pt x="1111104" y="70320"/>
                  </a:lnTo>
                  <a:lnTo>
                    <a:pt x="1111104" y="60273"/>
                  </a:lnTo>
                  <a:lnTo>
                    <a:pt x="1111104" y="50226"/>
                  </a:lnTo>
                  <a:lnTo>
                    <a:pt x="1117604" y="50226"/>
                  </a:lnTo>
                  <a:lnTo>
                    <a:pt x="1124104" y="50226"/>
                  </a:lnTo>
                  <a:lnTo>
                    <a:pt x="1124104" y="86276"/>
                  </a:lnTo>
                  <a:lnTo>
                    <a:pt x="1124104" y="122326"/>
                  </a:lnTo>
                  <a:lnTo>
                    <a:pt x="1201517" y="122326"/>
                  </a:lnTo>
                  <a:lnTo>
                    <a:pt x="1278929" y="122326"/>
                  </a:lnTo>
                  <a:lnTo>
                    <a:pt x="1278929" y="96323"/>
                  </a:lnTo>
                  <a:lnTo>
                    <a:pt x="1278929" y="70320"/>
                  </a:lnTo>
                  <a:lnTo>
                    <a:pt x="1285429" y="70320"/>
                  </a:lnTo>
                  <a:lnTo>
                    <a:pt x="1291929" y="70320"/>
                  </a:lnTo>
                  <a:lnTo>
                    <a:pt x="1291929" y="60273"/>
                  </a:lnTo>
                  <a:lnTo>
                    <a:pt x="1291929" y="50226"/>
                  </a:lnTo>
                  <a:lnTo>
                    <a:pt x="1297839" y="50226"/>
                  </a:lnTo>
                  <a:lnTo>
                    <a:pt x="1303748" y="50226"/>
                  </a:lnTo>
                  <a:lnTo>
                    <a:pt x="1303748" y="86276"/>
                  </a:lnTo>
                  <a:lnTo>
                    <a:pt x="1303748" y="122326"/>
                  </a:lnTo>
                  <a:lnTo>
                    <a:pt x="1348659" y="122326"/>
                  </a:lnTo>
                  <a:lnTo>
                    <a:pt x="1393570" y="122326"/>
                  </a:lnTo>
                  <a:lnTo>
                    <a:pt x="1393570" y="128827"/>
                  </a:lnTo>
                  <a:lnTo>
                    <a:pt x="1393570" y="135328"/>
                  </a:lnTo>
                  <a:lnTo>
                    <a:pt x="1348541" y="135328"/>
                  </a:lnTo>
                  <a:lnTo>
                    <a:pt x="1303630" y="135328"/>
                  </a:lnTo>
                  <a:lnTo>
                    <a:pt x="1303984" y="139228"/>
                  </a:lnTo>
                  <a:lnTo>
                    <a:pt x="1304339" y="143010"/>
                  </a:lnTo>
                  <a:lnTo>
                    <a:pt x="1342750" y="143247"/>
                  </a:lnTo>
                  <a:lnTo>
                    <a:pt x="1381160" y="143601"/>
                  </a:lnTo>
                  <a:lnTo>
                    <a:pt x="1381515" y="149511"/>
                  </a:lnTo>
                  <a:lnTo>
                    <a:pt x="1381869" y="155421"/>
                  </a:lnTo>
                  <a:lnTo>
                    <a:pt x="1342868" y="155421"/>
                  </a:lnTo>
                  <a:lnTo>
                    <a:pt x="1303748" y="155421"/>
                  </a:lnTo>
                  <a:lnTo>
                    <a:pt x="1303748" y="174923"/>
                  </a:lnTo>
                  <a:lnTo>
                    <a:pt x="1303748" y="194426"/>
                  </a:lnTo>
                  <a:lnTo>
                    <a:pt x="1297839" y="194426"/>
                  </a:lnTo>
                  <a:lnTo>
                    <a:pt x="1291929" y="194426"/>
                  </a:lnTo>
                  <a:lnTo>
                    <a:pt x="1291929" y="205182"/>
                  </a:lnTo>
                  <a:lnTo>
                    <a:pt x="1291929" y="215819"/>
                  </a:lnTo>
                  <a:lnTo>
                    <a:pt x="1285784" y="215465"/>
                  </a:lnTo>
                  <a:lnTo>
                    <a:pt x="1279520" y="215110"/>
                  </a:lnTo>
                  <a:lnTo>
                    <a:pt x="1279165" y="185325"/>
                  </a:lnTo>
                  <a:lnTo>
                    <a:pt x="1278929" y="155421"/>
                  </a:lnTo>
                  <a:lnTo>
                    <a:pt x="1201517" y="155421"/>
                  </a:lnTo>
                  <a:lnTo>
                    <a:pt x="1124104" y="155421"/>
                  </a:lnTo>
                  <a:lnTo>
                    <a:pt x="1124104" y="174923"/>
                  </a:lnTo>
                  <a:lnTo>
                    <a:pt x="1124104" y="194426"/>
                  </a:lnTo>
                  <a:lnTo>
                    <a:pt x="1118195" y="194426"/>
                  </a:lnTo>
                  <a:lnTo>
                    <a:pt x="1112404" y="194426"/>
                  </a:lnTo>
                  <a:lnTo>
                    <a:pt x="1112049" y="204827"/>
                  </a:lnTo>
                  <a:lnTo>
                    <a:pt x="1111695" y="215110"/>
                  </a:lnTo>
                  <a:lnTo>
                    <a:pt x="1105549" y="215465"/>
                  </a:lnTo>
                  <a:lnTo>
                    <a:pt x="1099285" y="215819"/>
                  </a:lnTo>
                  <a:lnTo>
                    <a:pt x="1099285" y="185679"/>
                  </a:lnTo>
                  <a:lnTo>
                    <a:pt x="1099285" y="155421"/>
                  </a:lnTo>
                  <a:lnTo>
                    <a:pt x="1029555" y="155421"/>
                  </a:lnTo>
                  <a:lnTo>
                    <a:pt x="959825" y="155421"/>
                  </a:lnTo>
                  <a:lnTo>
                    <a:pt x="959825" y="174923"/>
                  </a:lnTo>
                  <a:lnTo>
                    <a:pt x="959825" y="194426"/>
                  </a:lnTo>
                  <a:lnTo>
                    <a:pt x="953916" y="194426"/>
                  </a:lnTo>
                  <a:lnTo>
                    <a:pt x="948124" y="194426"/>
                  </a:lnTo>
                  <a:lnTo>
                    <a:pt x="947770" y="204827"/>
                  </a:lnTo>
                  <a:lnTo>
                    <a:pt x="947415" y="215110"/>
                  </a:lnTo>
                  <a:lnTo>
                    <a:pt x="941270" y="215465"/>
                  </a:lnTo>
                  <a:lnTo>
                    <a:pt x="935006" y="215819"/>
                  </a:lnTo>
                  <a:lnTo>
                    <a:pt x="935006" y="185679"/>
                  </a:lnTo>
                  <a:lnTo>
                    <a:pt x="935006" y="155421"/>
                  </a:lnTo>
                  <a:lnTo>
                    <a:pt x="868821" y="155421"/>
                  </a:lnTo>
                  <a:lnTo>
                    <a:pt x="802637" y="155421"/>
                  </a:lnTo>
                  <a:lnTo>
                    <a:pt x="802637" y="174923"/>
                  </a:lnTo>
                  <a:lnTo>
                    <a:pt x="802637" y="194426"/>
                  </a:lnTo>
                  <a:lnTo>
                    <a:pt x="796727" y="194426"/>
                  </a:lnTo>
                  <a:lnTo>
                    <a:pt x="790936" y="194426"/>
                  </a:lnTo>
                  <a:lnTo>
                    <a:pt x="790582" y="204827"/>
                  </a:lnTo>
                  <a:lnTo>
                    <a:pt x="790227" y="215110"/>
                  </a:lnTo>
                  <a:lnTo>
                    <a:pt x="784081" y="215465"/>
                  </a:lnTo>
                  <a:lnTo>
                    <a:pt x="777817" y="215819"/>
                  </a:lnTo>
                  <a:lnTo>
                    <a:pt x="777817" y="185561"/>
                  </a:lnTo>
                  <a:lnTo>
                    <a:pt x="777817" y="155421"/>
                  </a:lnTo>
                  <a:lnTo>
                    <a:pt x="709033" y="155657"/>
                  </a:lnTo>
                  <a:lnTo>
                    <a:pt x="640130" y="156012"/>
                  </a:lnTo>
                  <a:lnTo>
                    <a:pt x="639775" y="175160"/>
                  </a:lnTo>
                  <a:lnTo>
                    <a:pt x="639539" y="194426"/>
                  </a:lnTo>
                  <a:lnTo>
                    <a:pt x="633630" y="194426"/>
                  </a:lnTo>
                  <a:lnTo>
                    <a:pt x="627720" y="194426"/>
                  </a:lnTo>
                  <a:lnTo>
                    <a:pt x="627720" y="205182"/>
                  </a:lnTo>
                  <a:lnTo>
                    <a:pt x="627720" y="215819"/>
                  </a:lnTo>
                  <a:lnTo>
                    <a:pt x="621575" y="215465"/>
                  </a:lnTo>
                  <a:lnTo>
                    <a:pt x="615311" y="215110"/>
                  </a:lnTo>
                  <a:lnTo>
                    <a:pt x="614956" y="185325"/>
                  </a:lnTo>
                  <a:lnTo>
                    <a:pt x="614720" y="155421"/>
                  </a:lnTo>
                  <a:lnTo>
                    <a:pt x="544399" y="155421"/>
                  </a:lnTo>
                  <a:lnTo>
                    <a:pt x="473960" y="155421"/>
                  </a:lnTo>
                  <a:lnTo>
                    <a:pt x="474314" y="172678"/>
                  </a:lnTo>
                  <a:lnTo>
                    <a:pt x="474669" y="189934"/>
                  </a:lnTo>
                  <a:lnTo>
                    <a:pt x="508943" y="201518"/>
                  </a:lnTo>
                  <a:cubicBezTo>
                    <a:pt x="573827" y="223384"/>
                    <a:pt x="610938" y="237331"/>
                    <a:pt x="648994" y="254115"/>
                  </a:cubicBezTo>
                  <a:cubicBezTo>
                    <a:pt x="772735" y="308958"/>
                    <a:pt x="873076" y="365337"/>
                    <a:pt x="932642" y="413561"/>
                  </a:cubicBezTo>
                  <a:cubicBezTo>
                    <a:pt x="979680" y="451502"/>
                    <a:pt x="1067138" y="532349"/>
                    <a:pt x="1086876" y="555988"/>
                  </a:cubicBezTo>
                  <a:cubicBezTo>
                    <a:pt x="1090185" y="559888"/>
                    <a:pt x="1093021" y="563080"/>
                    <a:pt x="1093376" y="563080"/>
                  </a:cubicBezTo>
                  <a:cubicBezTo>
                    <a:pt x="1093730" y="563198"/>
                    <a:pt x="1106613" y="552796"/>
                    <a:pt x="1121977" y="540149"/>
                  </a:cubicBezTo>
                  <a:cubicBezTo>
                    <a:pt x="1137341" y="527503"/>
                    <a:pt x="1150460" y="517101"/>
                    <a:pt x="1151051" y="517101"/>
                  </a:cubicBezTo>
                  <a:cubicBezTo>
                    <a:pt x="1151642" y="517101"/>
                    <a:pt x="1152706" y="518520"/>
                    <a:pt x="1153415" y="520411"/>
                  </a:cubicBezTo>
                  <a:cubicBezTo>
                    <a:pt x="1155424" y="525611"/>
                    <a:pt x="1217590" y="830557"/>
                    <a:pt x="1216999" y="832212"/>
                  </a:cubicBezTo>
                  <a:cubicBezTo>
                    <a:pt x="1216526" y="833394"/>
                    <a:pt x="1214635" y="833040"/>
                    <a:pt x="1209081" y="830794"/>
                  </a:cubicBezTo>
                  <a:cubicBezTo>
                    <a:pt x="1205062" y="829139"/>
                    <a:pt x="1201635" y="828075"/>
                    <a:pt x="1201398" y="828312"/>
                  </a:cubicBezTo>
                  <a:cubicBezTo>
                    <a:pt x="1201162" y="828548"/>
                    <a:pt x="1201989" y="833985"/>
                    <a:pt x="1203289" y="840368"/>
                  </a:cubicBezTo>
                  <a:cubicBezTo>
                    <a:pt x="1206126" y="853960"/>
                    <a:pt x="1206126" y="853960"/>
                    <a:pt x="1204117" y="853960"/>
                  </a:cubicBezTo>
                  <a:cubicBezTo>
                    <a:pt x="1201162" y="853960"/>
                    <a:pt x="1039246" y="786943"/>
                    <a:pt x="981689" y="762004"/>
                  </a:cubicBezTo>
                  <a:cubicBezTo>
                    <a:pt x="931460" y="740256"/>
                    <a:pt x="915150" y="732336"/>
                    <a:pt x="910896" y="727609"/>
                  </a:cubicBezTo>
                  <a:cubicBezTo>
                    <a:pt x="909123" y="725599"/>
                    <a:pt x="909477" y="725126"/>
                    <a:pt x="917987" y="718153"/>
                  </a:cubicBezTo>
                  <a:lnTo>
                    <a:pt x="926969" y="710707"/>
                  </a:lnTo>
                  <a:lnTo>
                    <a:pt x="924251" y="707870"/>
                  </a:lnTo>
                  <a:cubicBezTo>
                    <a:pt x="921060" y="704442"/>
                    <a:pt x="919169" y="706570"/>
                    <a:pt x="942688" y="687304"/>
                  </a:cubicBezTo>
                  <a:cubicBezTo>
                    <a:pt x="952497" y="679385"/>
                    <a:pt x="960652" y="672647"/>
                    <a:pt x="960889" y="672411"/>
                  </a:cubicBezTo>
                  <a:cubicBezTo>
                    <a:pt x="961479" y="671938"/>
                    <a:pt x="941742" y="648654"/>
                    <a:pt x="922596" y="627142"/>
                  </a:cubicBezTo>
                  <a:cubicBezTo>
                    <a:pt x="799209" y="488971"/>
                    <a:pt x="650767" y="374438"/>
                    <a:pt x="479160" y="285082"/>
                  </a:cubicBezTo>
                  <a:cubicBezTo>
                    <a:pt x="449613" y="269717"/>
                    <a:pt x="407893" y="249623"/>
                    <a:pt x="380829" y="237567"/>
                  </a:cubicBezTo>
                  <a:cubicBezTo>
                    <a:pt x="360737" y="228703"/>
                    <a:pt x="310153" y="207427"/>
                    <a:pt x="309089" y="207427"/>
                  </a:cubicBezTo>
                  <a:cubicBezTo>
                    <a:pt x="308853" y="207427"/>
                    <a:pt x="308616" y="209318"/>
                    <a:pt x="308616" y="211564"/>
                  </a:cubicBezTo>
                  <a:lnTo>
                    <a:pt x="308616" y="215701"/>
                  </a:lnTo>
                  <a:lnTo>
                    <a:pt x="302116" y="215701"/>
                  </a:lnTo>
                  <a:lnTo>
                    <a:pt x="295616" y="215701"/>
                  </a:lnTo>
                  <a:lnTo>
                    <a:pt x="295616" y="208846"/>
                  </a:lnTo>
                  <a:lnTo>
                    <a:pt x="295616" y="201990"/>
                  </a:lnTo>
                  <a:lnTo>
                    <a:pt x="269969" y="192416"/>
                  </a:lnTo>
                  <a:cubicBezTo>
                    <a:pt x="240896" y="181542"/>
                    <a:pt x="185111" y="162513"/>
                    <a:pt x="182630" y="162513"/>
                  </a:cubicBezTo>
                  <a:cubicBezTo>
                    <a:pt x="181211" y="162513"/>
                    <a:pt x="180975" y="169605"/>
                    <a:pt x="180975" y="206245"/>
                  </a:cubicBezTo>
                  <a:lnTo>
                    <a:pt x="180975" y="249978"/>
                  </a:lnTo>
                  <a:lnTo>
                    <a:pt x="217731" y="249978"/>
                  </a:lnTo>
                  <a:lnTo>
                    <a:pt x="254369" y="249978"/>
                  </a:lnTo>
                  <a:lnTo>
                    <a:pt x="254014" y="255888"/>
                  </a:lnTo>
                  <a:lnTo>
                    <a:pt x="253660" y="261916"/>
                  </a:lnTo>
                  <a:lnTo>
                    <a:pt x="217613" y="262152"/>
                  </a:lnTo>
                  <a:lnTo>
                    <a:pt x="181566" y="262389"/>
                  </a:lnTo>
                  <a:lnTo>
                    <a:pt x="181211" y="266171"/>
                  </a:lnTo>
                  <a:lnTo>
                    <a:pt x="180857" y="270071"/>
                  </a:lnTo>
                  <a:lnTo>
                    <a:pt x="211231" y="270308"/>
                  </a:lnTo>
                  <a:lnTo>
                    <a:pt x="241486" y="270662"/>
                  </a:lnTo>
                  <a:lnTo>
                    <a:pt x="241723" y="276927"/>
                  </a:lnTo>
                  <a:lnTo>
                    <a:pt x="241841" y="283073"/>
                  </a:lnTo>
                  <a:lnTo>
                    <a:pt x="211467" y="283073"/>
                  </a:lnTo>
                  <a:lnTo>
                    <a:pt x="180975" y="283073"/>
                  </a:lnTo>
                  <a:lnTo>
                    <a:pt x="180975" y="343353"/>
                  </a:lnTo>
                  <a:lnTo>
                    <a:pt x="180975" y="403633"/>
                  </a:lnTo>
                  <a:lnTo>
                    <a:pt x="217613" y="403633"/>
                  </a:lnTo>
                  <a:lnTo>
                    <a:pt x="254251" y="403633"/>
                  </a:lnTo>
                  <a:lnTo>
                    <a:pt x="254251" y="409543"/>
                  </a:lnTo>
                  <a:lnTo>
                    <a:pt x="254251" y="415453"/>
                  </a:lnTo>
                  <a:lnTo>
                    <a:pt x="217613" y="415453"/>
                  </a:lnTo>
                  <a:lnTo>
                    <a:pt x="180975" y="415453"/>
                  </a:lnTo>
                  <a:lnTo>
                    <a:pt x="180975" y="419589"/>
                  </a:lnTo>
                  <a:lnTo>
                    <a:pt x="180975" y="423726"/>
                  </a:lnTo>
                  <a:lnTo>
                    <a:pt x="211112" y="423726"/>
                  </a:lnTo>
                  <a:lnTo>
                    <a:pt x="241250" y="423726"/>
                  </a:lnTo>
                  <a:lnTo>
                    <a:pt x="241250" y="430227"/>
                  </a:lnTo>
                  <a:lnTo>
                    <a:pt x="241250" y="436728"/>
                  </a:lnTo>
                  <a:lnTo>
                    <a:pt x="211112" y="436728"/>
                  </a:lnTo>
                  <a:lnTo>
                    <a:pt x="180975" y="436728"/>
                  </a:lnTo>
                  <a:lnTo>
                    <a:pt x="180975" y="502918"/>
                  </a:lnTo>
                  <a:lnTo>
                    <a:pt x="180975" y="569108"/>
                  </a:lnTo>
                  <a:lnTo>
                    <a:pt x="217731" y="569108"/>
                  </a:lnTo>
                  <a:lnTo>
                    <a:pt x="254369" y="569108"/>
                  </a:lnTo>
                  <a:lnTo>
                    <a:pt x="254014" y="575372"/>
                  </a:lnTo>
                  <a:lnTo>
                    <a:pt x="253660" y="581518"/>
                  </a:lnTo>
                  <a:lnTo>
                    <a:pt x="217376" y="581873"/>
                  </a:lnTo>
                  <a:lnTo>
                    <a:pt x="180975" y="582109"/>
                  </a:lnTo>
                  <a:lnTo>
                    <a:pt x="180975" y="585655"/>
                  </a:lnTo>
                  <a:lnTo>
                    <a:pt x="180975" y="589201"/>
                  </a:lnTo>
                  <a:lnTo>
                    <a:pt x="211231" y="589437"/>
                  </a:lnTo>
                  <a:lnTo>
                    <a:pt x="241486" y="589792"/>
                  </a:lnTo>
                  <a:lnTo>
                    <a:pt x="241723" y="596056"/>
                  </a:lnTo>
                  <a:lnTo>
                    <a:pt x="241841" y="602202"/>
                  </a:lnTo>
                  <a:lnTo>
                    <a:pt x="211349" y="602202"/>
                  </a:lnTo>
                  <a:lnTo>
                    <a:pt x="180975" y="602202"/>
                  </a:lnTo>
                  <a:lnTo>
                    <a:pt x="181211" y="666974"/>
                  </a:lnTo>
                  <a:lnTo>
                    <a:pt x="181566" y="731627"/>
                  </a:lnTo>
                  <a:lnTo>
                    <a:pt x="217967" y="731982"/>
                  </a:lnTo>
                  <a:lnTo>
                    <a:pt x="254251" y="732218"/>
                  </a:lnTo>
                  <a:lnTo>
                    <a:pt x="254251" y="738128"/>
                  </a:lnTo>
                  <a:lnTo>
                    <a:pt x="254251" y="744038"/>
                  </a:lnTo>
                  <a:lnTo>
                    <a:pt x="217613" y="744038"/>
                  </a:lnTo>
                  <a:lnTo>
                    <a:pt x="180975" y="744038"/>
                  </a:lnTo>
                  <a:lnTo>
                    <a:pt x="180975" y="748175"/>
                  </a:lnTo>
                  <a:lnTo>
                    <a:pt x="180975" y="752312"/>
                  </a:lnTo>
                  <a:lnTo>
                    <a:pt x="211467" y="752312"/>
                  </a:lnTo>
                  <a:lnTo>
                    <a:pt x="241841" y="752312"/>
                  </a:lnTo>
                  <a:lnTo>
                    <a:pt x="241723" y="758458"/>
                  </a:lnTo>
                  <a:lnTo>
                    <a:pt x="241486" y="764722"/>
                  </a:lnTo>
                  <a:lnTo>
                    <a:pt x="211231" y="765077"/>
                  </a:lnTo>
                  <a:lnTo>
                    <a:pt x="180975" y="765313"/>
                  </a:lnTo>
                  <a:lnTo>
                    <a:pt x="180975" y="823820"/>
                  </a:lnTo>
                  <a:lnTo>
                    <a:pt x="180975" y="882327"/>
                  </a:lnTo>
                  <a:lnTo>
                    <a:pt x="175066" y="882327"/>
                  </a:lnTo>
                  <a:lnTo>
                    <a:pt x="169156" y="882327"/>
                  </a:lnTo>
                  <a:lnTo>
                    <a:pt x="169156" y="892965"/>
                  </a:lnTo>
                  <a:lnTo>
                    <a:pt x="169156" y="903603"/>
                  </a:lnTo>
                  <a:lnTo>
                    <a:pt x="162656" y="903603"/>
                  </a:lnTo>
                  <a:lnTo>
                    <a:pt x="156156" y="903603"/>
                  </a:lnTo>
                  <a:lnTo>
                    <a:pt x="156156" y="834458"/>
                  </a:lnTo>
                  <a:close/>
                  <a:moveTo>
                    <a:pt x="449259" y="168423"/>
                  </a:moveTo>
                  <a:lnTo>
                    <a:pt x="449259" y="155421"/>
                  </a:lnTo>
                  <a:lnTo>
                    <a:pt x="402338" y="155421"/>
                  </a:lnTo>
                  <a:cubicBezTo>
                    <a:pt x="376574" y="155421"/>
                    <a:pt x="355773" y="155657"/>
                    <a:pt x="356009" y="156012"/>
                  </a:cubicBezTo>
                  <a:cubicBezTo>
                    <a:pt x="356364" y="156248"/>
                    <a:pt x="365110" y="158731"/>
                    <a:pt x="375392" y="161331"/>
                  </a:cubicBezTo>
                  <a:cubicBezTo>
                    <a:pt x="397138" y="166886"/>
                    <a:pt x="443586" y="180124"/>
                    <a:pt x="444413" y="180833"/>
                  </a:cubicBezTo>
                  <a:cubicBezTo>
                    <a:pt x="444649" y="181188"/>
                    <a:pt x="445949" y="181424"/>
                    <a:pt x="447131" y="181424"/>
                  </a:cubicBezTo>
                  <a:cubicBezTo>
                    <a:pt x="449022" y="181424"/>
                    <a:pt x="449259" y="180242"/>
                    <a:pt x="449259" y="168423"/>
                  </a:cubicBezTo>
                  <a:close/>
                  <a:moveTo>
                    <a:pt x="240659" y="156603"/>
                  </a:moveTo>
                  <a:cubicBezTo>
                    <a:pt x="239359" y="156012"/>
                    <a:pt x="236404" y="155657"/>
                    <a:pt x="234159" y="155657"/>
                  </a:cubicBezTo>
                  <a:lnTo>
                    <a:pt x="230022" y="155657"/>
                  </a:lnTo>
                  <a:lnTo>
                    <a:pt x="233568" y="156603"/>
                  </a:lnTo>
                  <a:cubicBezTo>
                    <a:pt x="235577" y="157076"/>
                    <a:pt x="238414" y="157549"/>
                    <a:pt x="240068" y="157549"/>
                  </a:cubicBezTo>
                  <a:cubicBezTo>
                    <a:pt x="242787" y="157667"/>
                    <a:pt x="242787" y="157549"/>
                    <a:pt x="240659" y="156603"/>
                  </a:cubicBezTo>
                  <a:close/>
                  <a:moveTo>
                    <a:pt x="197521" y="142538"/>
                  </a:moveTo>
                  <a:cubicBezTo>
                    <a:pt x="197521" y="141829"/>
                    <a:pt x="184402" y="137692"/>
                    <a:pt x="182157" y="137692"/>
                  </a:cubicBezTo>
                  <a:cubicBezTo>
                    <a:pt x="180975" y="137692"/>
                    <a:pt x="180502" y="141474"/>
                    <a:pt x="181566" y="142656"/>
                  </a:cubicBezTo>
                  <a:cubicBezTo>
                    <a:pt x="182393" y="143483"/>
                    <a:pt x="197521" y="143365"/>
                    <a:pt x="197521" y="142538"/>
                  </a:cubicBezTo>
                  <a:close/>
                  <a:moveTo>
                    <a:pt x="295616" y="139465"/>
                  </a:moveTo>
                  <a:lnTo>
                    <a:pt x="295616" y="135328"/>
                  </a:lnTo>
                  <a:lnTo>
                    <a:pt x="269379" y="135446"/>
                  </a:lnTo>
                  <a:cubicBezTo>
                    <a:pt x="254842" y="135564"/>
                    <a:pt x="244677" y="135919"/>
                    <a:pt x="246568" y="136155"/>
                  </a:cubicBezTo>
                  <a:cubicBezTo>
                    <a:pt x="258269" y="137573"/>
                    <a:pt x="294316" y="143010"/>
                    <a:pt x="295380" y="143483"/>
                  </a:cubicBezTo>
                  <a:cubicBezTo>
                    <a:pt x="295498" y="143483"/>
                    <a:pt x="295616" y="141710"/>
                    <a:pt x="295616" y="139465"/>
                  </a:cubicBezTo>
                  <a:close/>
                  <a:moveTo>
                    <a:pt x="449259" y="139465"/>
                  </a:moveTo>
                  <a:lnTo>
                    <a:pt x="449259" y="135328"/>
                  </a:lnTo>
                  <a:lnTo>
                    <a:pt x="384847" y="135328"/>
                  </a:lnTo>
                  <a:lnTo>
                    <a:pt x="320435" y="135328"/>
                  </a:lnTo>
                  <a:lnTo>
                    <a:pt x="320435" y="138637"/>
                  </a:lnTo>
                  <a:cubicBezTo>
                    <a:pt x="320435" y="140528"/>
                    <a:pt x="320790" y="142419"/>
                    <a:pt x="321144" y="142774"/>
                  </a:cubicBezTo>
                  <a:cubicBezTo>
                    <a:pt x="321617" y="143247"/>
                    <a:pt x="350573" y="143601"/>
                    <a:pt x="385556" y="143601"/>
                  </a:cubicBezTo>
                  <a:lnTo>
                    <a:pt x="449259" y="143601"/>
                  </a:lnTo>
                  <a:lnTo>
                    <a:pt x="449259" y="139465"/>
                  </a:lnTo>
                  <a:close/>
                  <a:moveTo>
                    <a:pt x="614720" y="139465"/>
                  </a:moveTo>
                  <a:lnTo>
                    <a:pt x="614720" y="135328"/>
                  </a:lnTo>
                  <a:lnTo>
                    <a:pt x="544399" y="135328"/>
                  </a:lnTo>
                  <a:lnTo>
                    <a:pt x="474078" y="135328"/>
                  </a:lnTo>
                  <a:lnTo>
                    <a:pt x="474078" y="138637"/>
                  </a:lnTo>
                  <a:cubicBezTo>
                    <a:pt x="474078" y="140528"/>
                    <a:pt x="474432" y="142419"/>
                    <a:pt x="474905" y="142774"/>
                  </a:cubicBezTo>
                  <a:cubicBezTo>
                    <a:pt x="475260" y="143247"/>
                    <a:pt x="506934" y="143601"/>
                    <a:pt x="545226" y="143601"/>
                  </a:cubicBezTo>
                  <a:lnTo>
                    <a:pt x="614720" y="143601"/>
                  </a:lnTo>
                  <a:lnTo>
                    <a:pt x="614720" y="139465"/>
                  </a:lnTo>
                  <a:close/>
                  <a:moveTo>
                    <a:pt x="777581" y="139228"/>
                  </a:moveTo>
                  <a:lnTo>
                    <a:pt x="777936" y="135328"/>
                  </a:lnTo>
                  <a:lnTo>
                    <a:pt x="708796" y="135328"/>
                  </a:lnTo>
                  <a:lnTo>
                    <a:pt x="639539" y="135328"/>
                  </a:lnTo>
                  <a:lnTo>
                    <a:pt x="639539" y="138637"/>
                  </a:lnTo>
                  <a:cubicBezTo>
                    <a:pt x="639539" y="140528"/>
                    <a:pt x="639894" y="142419"/>
                    <a:pt x="640366" y="142774"/>
                  </a:cubicBezTo>
                  <a:cubicBezTo>
                    <a:pt x="640721" y="143247"/>
                    <a:pt x="671686" y="143483"/>
                    <a:pt x="709151" y="143247"/>
                  </a:cubicBezTo>
                  <a:lnTo>
                    <a:pt x="777227" y="143010"/>
                  </a:lnTo>
                  <a:lnTo>
                    <a:pt x="777581" y="139228"/>
                  </a:lnTo>
                  <a:close/>
                  <a:moveTo>
                    <a:pt x="934769" y="139228"/>
                  </a:moveTo>
                  <a:lnTo>
                    <a:pt x="935124" y="135328"/>
                  </a:lnTo>
                  <a:lnTo>
                    <a:pt x="868939" y="135328"/>
                  </a:lnTo>
                  <a:lnTo>
                    <a:pt x="802637" y="135328"/>
                  </a:lnTo>
                  <a:lnTo>
                    <a:pt x="802637" y="139465"/>
                  </a:lnTo>
                  <a:lnTo>
                    <a:pt x="802637" y="143601"/>
                  </a:lnTo>
                  <a:lnTo>
                    <a:pt x="868585" y="143365"/>
                  </a:lnTo>
                  <a:lnTo>
                    <a:pt x="934415" y="143010"/>
                  </a:lnTo>
                  <a:lnTo>
                    <a:pt x="934769" y="139228"/>
                  </a:lnTo>
                  <a:close/>
                  <a:moveTo>
                    <a:pt x="1099049" y="139228"/>
                  </a:moveTo>
                  <a:lnTo>
                    <a:pt x="1099403" y="135328"/>
                  </a:lnTo>
                  <a:lnTo>
                    <a:pt x="1029673" y="135328"/>
                  </a:lnTo>
                  <a:lnTo>
                    <a:pt x="959825" y="135328"/>
                  </a:lnTo>
                  <a:lnTo>
                    <a:pt x="959825" y="139465"/>
                  </a:lnTo>
                  <a:lnTo>
                    <a:pt x="959825" y="143601"/>
                  </a:lnTo>
                  <a:lnTo>
                    <a:pt x="1029319" y="143365"/>
                  </a:lnTo>
                  <a:lnTo>
                    <a:pt x="1098694" y="143010"/>
                  </a:lnTo>
                  <a:lnTo>
                    <a:pt x="1099049" y="139228"/>
                  </a:lnTo>
                  <a:close/>
                  <a:moveTo>
                    <a:pt x="1278929" y="139465"/>
                  </a:moveTo>
                  <a:lnTo>
                    <a:pt x="1278929" y="135328"/>
                  </a:lnTo>
                  <a:lnTo>
                    <a:pt x="1201517" y="135328"/>
                  </a:lnTo>
                  <a:lnTo>
                    <a:pt x="1124104" y="135328"/>
                  </a:lnTo>
                  <a:lnTo>
                    <a:pt x="1124104" y="139465"/>
                  </a:lnTo>
                  <a:lnTo>
                    <a:pt x="1124104" y="143601"/>
                  </a:lnTo>
                  <a:lnTo>
                    <a:pt x="1201517" y="143601"/>
                  </a:lnTo>
                  <a:lnTo>
                    <a:pt x="1278929" y="143483"/>
                  </a:lnTo>
                  <a:lnTo>
                    <a:pt x="1278929" y="139465"/>
                  </a:lnTo>
                  <a:close/>
                </a:path>
              </a:pathLst>
            </a:custGeom>
            <a:solidFill>
              <a:srgbClr val="DE5815"/>
            </a:solidFill>
            <a:ln w="11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b="1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04504D16-1BA6-30CD-6190-3978D2DE4B6F}"/>
                </a:ext>
              </a:extLst>
            </p:cNvPr>
            <p:cNvSpPr txBox="1"/>
            <p:nvPr/>
          </p:nvSpPr>
          <p:spPr>
            <a:xfrm>
              <a:off x="3817830" y="3398731"/>
              <a:ext cx="203455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400" b="1" i="0" u="none" strike="noStrike" cap="none" dirty="0">
                  <a:solidFill>
                    <a:schemeClr val="tx1"/>
                  </a:solidFill>
                </a:rPr>
                <a:t>61 миллионов евро оборота в 2023 году</a:t>
              </a:r>
              <a:endParaRPr lang="de-DE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4" name="Google Shape;35;p13">
            <a:extLst>
              <a:ext uri="{FF2B5EF4-FFF2-40B4-BE49-F238E27FC236}">
                <a16:creationId xmlns:a16="http://schemas.microsoft.com/office/drawing/2014/main" id="{23D1FB02-65B5-F617-85BE-3694F5D7CE40}"/>
              </a:ext>
            </a:extLst>
          </p:cNvPr>
          <p:cNvCxnSpPr>
            <a:cxnSpLocks/>
          </p:cNvCxnSpPr>
          <p:nvPr/>
        </p:nvCxnSpPr>
        <p:spPr>
          <a:xfrm>
            <a:off x="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Google Shape;151;p3">
            <a:extLst>
              <a:ext uri="{FF2B5EF4-FFF2-40B4-BE49-F238E27FC236}">
                <a16:creationId xmlns:a16="http://schemas.microsoft.com/office/drawing/2014/main" id="{4617E952-D1FF-5A74-C1F6-888E0DC1CBEB}"/>
              </a:ext>
            </a:extLst>
          </p:cNvPr>
          <p:cNvSpPr txBox="1">
            <a:spLocks/>
          </p:cNvSpPr>
          <p:nvPr/>
        </p:nvSpPr>
        <p:spPr>
          <a:xfrm>
            <a:off x="0" y="129162"/>
            <a:ext cx="5400000" cy="614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EC7639"/>
              </a:buClr>
            </a:pPr>
            <a:r>
              <a:rPr lang="ru-RU" sz="3200" b="1" dirty="0">
                <a:solidFill>
                  <a:srgbClr val="EC753A"/>
                </a:solidFill>
                <a:latin typeface="+mn-lt"/>
              </a:rPr>
              <a:t>О компании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1452245" y="1377772"/>
            <a:ext cx="13136244" cy="6369139"/>
            <a:chOff x="-934552" y="416442"/>
            <a:chExt cx="13126562" cy="738637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-934552" y="416442"/>
              <a:ext cx="13126562" cy="7386370"/>
              <a:chOff x="188425" y="961587"/>
              <a:chExt cx="10960829" cy="5246285"/>
            </a:xfrm>
          </p:grpSpPr>
          <p:sp>
            <p:nvSpPr>
              <p:cNvPr id="246" name="Google Shape;246;p7"/>
              <p:cNvSpPr/>
              <p:nvPr/>
            </p:nvSpPr>
            <p:spPr>
              <a:xfrm>
                <a:off x="5955110" y="1739764"/>
                <a:ext cx="234815" cy="251090"/>
              </a:xfrm>
              <a:custGeom>
                <a:avLst/>
                <a:gdLst/>
                <a:ahLst/>
                <a:cxnLst/>
                <a:rect l="l" t="t" r="r" b="b"/>
                <a:pathLst>
                  <a:path w="234815" h="251090" extrusionOk="0">
                    <a:moveTo>
                      <a:pt x="20499" y="44722"/>
                    </a:moveTo>
                    <a:lnTo>
                      <a:pt x="26695" y="43835"/>
                    </a:lnTo>
                    <a:lnTo>
                      <a:pt x="20882" y="44569"/>
                    </a:lnTo>
                    <a:close/>
                    <a:moveTo>
                      <a:pt x="131711" y="20836"/>
                    </a:moveTo>
                    <a:lnTo>
                      <a:pt x="127810" y="16491"/>
                    </a:lnTo>
                    <a:lnTo>
                      <a:pt x="131711" y="20836"/>
                    </a:lnTo>
                    <a:close/>
                    <a:moveTo>
                      <a:pt x="184793" y="26167"/>
                    </a:moveTo>
                    <a:lnTo>
                      <a:pt x="189383" y="22511"/>
                    </a:lnTo>
                    <a:lnTo>
                      <a:pt x="190835" y="16881"/>
                    </a:lnTo>
                    <a:lnTo>
                      <a:pt x="185099" y="14938"/>
                    </a:lnTo>
                    <a:lnTo>
                      <a:pt x="180357" y="11772"/>
                    </a:lnTo>
                    <a:lnTo>
                      <a:pt x="177909" y="17172"/>
                    </a:lnTo>
                    <a:lnTo>
                      <a:pt x="178138" y="22985"/>
                    </a:lnTo>
                    <a:lnTo>
                      <a:pt x="183263" y="25899"/>
                    </a:lnTo>
                    <a:close/>
                    <a:moveTo>
                      <a:pt x="116796" y="251038"/>
                    </a:moveTo>
                    <a:lnTo>
                      <a:pt x="121997" y="248292"/>
                    </a:lnTo>
                    <a:lnTo>
                      <a:pt x="123374" y="242502"/>
                    </a:lnTo>
                    <a:lnTo>
                      <a:pt x="129569" y="241653"/>
                    </a:lnTo>
                    <a:lnTo>
                      <a:pt x="135459" y="242578"/>
                    </a:lnTo>
                    <a:lnTo>
                      <a:pt x="139436" y="246900"/>
                    </a:lnTo>
                    <a:lnTo>
                      <a:pt x="145403" y="246839"/>
                    </a:lnTo>
                    <a:lnTo>
                      <a:pt x="149762" y="242969"/>
                    </a:lnTo>
                    <a:lnTo>
                      <a:pt x="155116" y="240674"/>
                    </a:lnTo>
                    <a:lnTo>
                      <a:pt x="160929" y="240238"/>
                    </a:lnTo>
                    <a:lnTo>
                      <a:pt x="166665" y="239955"/>
                    </a:lnTo>
                    <a:lnTo>
                      <a:pt x="170949" y="235725"/>
                    </a:lnTo>
                    <a:lnTo>
                      <a:pt x="176532" y="238303"/>
                    </a:lnTo>
                    <a:lnTo>
                      <a:pt x="182269" y="237637"/>
                    </a:lnTo>
                    <a:lnTo>
                      <a:pt x="186017" y="242013"/>
                    </a:lnTo>
                    <a:lnTo>
                      <a:pt x="191370" y="244575"/>
                    </a:lnTo>
                    <a:lnTo>
                      <a:pt x="193512" y="239236"/>
                    </a:lnTo>
                    <a:lnTo>
                      <a:pt x="188465" y="236368"/>
                    </a:lnTo>
                    <a:lnTo>
                      <a:pt x="189535" y="230616"/>
                    </a:lnTo>
                    <a:lnTo>
                      <a:pt x="185558" y="226409"/>
                    </a:lnTo>
                    <a:lnTo>
                      <a:pt x="186399" y="220711"/>
                    </a:lnTo>
                    <a:lnTo>
                      <a:pt x="191753" y="218195"/>
                    </a:lnTo>
                    <a:lnTo>
                      <a:pt x="197413" y="217116"/>
                    </a:lnTo>
                    <a:lnTo>
                      <a:pt x="200396" y="212121"/>
                    </a:lnTo>
                    <a:lnTo>
                      <a:pt x="205215" y="209093"/>
                    </a:lnTo>
                    <a:lnTo>
                      <a:pt x="210416" y="206507"/>
                    </a:lnTo>
                    <a:lnTo>
                      <a:pt x="209345" y="200763"/>
                    </a:lnTo>
                    <a:lnTo>
                      <a:pt x="204680" y="196985"/>
                    </a:lnTo>
                    <a:lnTo>
                      <a:pt x="199096" y="195508"/>
                    </a:lnTo>
                    <a:lnTo>
                      <a:pt x="195348" y="190927"/>
                    </a:lnTo>
                    <a:lnTo>
                      <a:pt x="190377" y="187967"/>
                    </a:lnTo>
                    <a:lnTo>
                      <a:pt x="186399" y="183699"/>
                    </a:lnTo>
                    <a:lnTo>
                      <a:pt x="180739" y="181947"/>
                    </a:lnTo>
                    <a:lnTo>
                      <a:pt x="177144" y="177351"/>
                    </a:lnTo>
                    <a:lnTo>
                      <a:pt x="173932" y="172509"/>
                    </a:lnTo>
                    <a:lnTo>
                      <a:pt x="172938" y="166696"/>
                    </a:lnTo>
                    <a:lnTo>
                      <a:pt x="169878" y="161441"/>
                    </a:lnTo>
                    <a:lnTo>
                      <a:pt x="164830" y="158489"/>
                    </a:lnTo>
                    <a:lnTo>
                      <a:pt x="161618" y="153655"/>
                    </a:lnTo>
                    <a:lnTo>
                      <a:pt x="166895" y="156324"/>
                    </a:lnTo>
                    <a:lnTo>
                      <a:pt x="170184" y="151597"/>
                    </a:lnTo>
                    <a:lnTo>
                      <a:pt x="175232" y="148844"/>
                    </a:lnTo>
                    <a:lnTo>
                      <a:pt x="181198" y="147880"/>
                    </a:lnTo>
                    <a:lnTo>
                      <a:pt x="186858" y="145907"/>
                    </a:lnTo>
                    <a:lnTo>
                      <a:pt x="192059" y="143413"/>
                    </a:lnTo>
                    <a:lnTo>
                      <a:pt x="197566" y="141570"/>
                    </a:lnTo>
                    <a:lnTo>
                      <a:pt x="202615" y="138518"/>
                    </a:lnTo>
                    <a:lnTo>
                      <a:pt x="208198" y="136453"/>
                    </a:lnTo>
                    <a:lnTo>
                      <a:pt x="213858" y="134701"/>
                    </a:lnTo>
                    <a:lnTo>
                      <a:pt x="219288" y="132935"/>
                    </a:lnTo>
                    <a:lnTo>
                      <a:pt x="225025" y="132269"/>
                    </a:lnTo>
                    <a:lnTo>
                      <a:pt x="229843" y="135535"/>
                    </a:lnTo>
                    <a:lnTo>
                      <a:pt x="232750" y="130464"/>
                    </a:lnTo>
                    <a:lnTo>
                      <a:pt x="234127" y="124873"/>
                    </a:lnTo>
                    <a:lnTo>
                      <a:pt x="233286" y="119152"/>
                    </a:lnTo>
                    <a:lnTo>
                      <a:pt x="229843" y="114234"/>
                    </a:lnTo>
                    <a:lnTo>
                      <a:pt x="226708" y="109384"/>
                    </a:lnTo>
                    <a:lnTo>
                      <a:pt x="223419" y="104650"/>
                    </a:lnTo>
                    <a:lnTo>
                      <a:pt x="224260" y="98906"/>
                    </a:lnTo>
                    <a:lnTo>
                      <a:pt x="223189" y="93177"/>
                    </a:lnTo>
                    <a:lnTo>
                      <a:pt x="219977" y="88457"/>
                    </a:lnTo>
                    <a:lnTo>
                      <a:pt x="220512" y="82729"/>
                    </a:lnTo>
                    <a:lnTo>
                      <a:pt x="217912" y="77543"/>
                    </a:lnTo>
                    <a:lnTo>
                      <a:pt x="213246" y="74047"/>
                    </a:lnTo>
                    <a:lnTo>
                      <a:pt x="207739" y="71462"/>
                    </a:lnTo>
                    <a:lnTo>
                      <a:pt x="209499" y="65993"/>
                    </a:lnTo>
                    <a:lnTo>
                      <a:pt x="212864" y="61328"/>
                    </a:lnTo>
                    <a:lnTo>
                      <a:pt x="213017" y="55392"/>
                    </a:lnTo>
                    <a:lnTo>
                      <a:pt x="210875" y="50015"/>
                    </a:lnTo>
                    <a:lnTo>
                      <a:pt x="208656" y="44669"/>
                    </a:lnTo>
                    <a:lnTo>
                      <a:pt x="207050" y="39062"/>
                    </a:lnTo>
                    <a:lnTo>
                      <a:pt x="203914" y="33876"/>
                    </a:lnTo>
                    <a:lnTo>
                      <a:pt x="198637" y="30978"/>
                    </a:lnTo>
                    <a:lnTo>
                      <a:pt x="193282" y="28614"/>
                    </a:lnTo>
                    <a:lnTo>
                      <a:pt x="186934" y="30266"/>
                    </a:lnTo>
                    <a:lnTo>
                      <a:pt x="182269" y="26947"/>
                    </a:lnTo>
                    <a:lnTo>
                      <a:pt x="177220" y="23689"/>
                    </a:lnTo>
                    <a:lnTo>
                      <a:pt x="173320" y="19260"/>
                    </a:lnTo>
                    <a:lnTo>
                      <a:pt x="167278" y="19451"/>
                    </a:lnTo>
                    <a:lnTo>
                      <a:pt x="161618" y="18059"/>
                    </a:lnTo>
                    <a:lnTo>
                      <a:pt x="158635" y="23130"/>
                    </a:lnTo>
                    <a:lnTo>
                      <a:pt x="153969" y="26389"/>
                    </a:lnTo>
                    <a:lnTo>
                      <a:pt x="148538" y="28423"/>
                    </a:lnTo>
                    <a:lnTo>
                      <a:pt x="142419" y="28492"/>
                    </a:lnTo>
                    <a:lnTo>
                      <a:pt x="137677" y="31674"/>
                    </a:lnTo>
                    <a:lnTo>
                      <a:pt x="132935" y="35659"/>
                    </a:lnTo>
                    <a:lnTo>
                      <a:pt x="127199" y="33150"/>
                    </a:lnTo>
                    <a:lnTo>
                      <a:pt x="121156" y="33815"/>
                    </a:lnTo>
                    <a:lnTo>
                      <a:pt x="124139" y="28920"/>
                    </a:lnTo>
                    <a:lnTo>
                      <a:pt x="126281" y="22985"/>
                    </a:lnTo>
                    <a:lnTo>
                      <a:pt x="120544" y="22281"/>
                    </a:lnTo>
                    <a:lnTo>
                      <a:pt x="114578" y="22511"/>
                    </a:lnTo>
                    <a:lnTo>
                      <a:pt x="109224" y="20109"/>
                    </a:lnTo>
                    <a:lnTo>
                      <a:pt x="103335" y="22281"/>
                    </a:lnTo>
                    <a:lnTo>
                      <a:pt x="98593" y="18564"/>
                    </a:lnTo>
                    <a:lnTo>
                      <a:pt x="98516" y="10961"/>
                    </a:lnTo>
                    <a:lnTo>
                      <a:pt x="93161" y="8230"/>
                    </a:lnTo>
                    <a:lnTo>
                      <a:pt x="87884" y="5469"/>
                    </a:lnTo>
                    <a:lnTo>
                      <a:pt x="82301" y="7282"/>
                    </a:lnTo>
                    <a:lnTo>
                      <a:pt x="76640" y="5928"/>
                    </a:lnTo>
                    <a:lnTo>
                      <a:pt x="70751" y="4888"/>
                    </a:lnTo>
                    <a:lnTo>
                      <a:pt x="64938" y="4766"/>
                    </a:lnTo>
                    <a:lnTo>
                      <a:pt x="66086" y="10915"/>
                    </a:lnTo>
                    <a:lnTo>
                      <a:pt x="69986" y="15237"/>
                    </a:lnTo>
                    <a:lnTo>
                      <a:pt x="67309" y="20400"/>
                    </a:lnTo>
                    <a:lnTo>
                      <a:pt x="71593" y="24392"/>
                    </a:lnTo>
                    <a:lnTo>
                      <a:pt x="72816" y="30022"/>
                    </a:lnTo>
                    <a:lnTo>
                      <a:pt x="71439" y="35659"/>
                    </a:lnTo>
                    <a:lnTo>
                      <a:pt x="77482" y="37556"/>
                    </a:lnTo>
                    <a:lnTo>
                      <a:pt x="71898" y="38825"/>
                    </a:lnTo>
                    <a:lnTo>
                      <a:pt x="65473" y="37923"/>
                    </a:lnTo>
                    <a:lnTo>
                      <a:pt x="62108" y="42695"/>
                    </a:lnTo>
                    <a:lnTo>
                      <a:pt x="63714" y="48325"/>
                    </a:lnTo>
                    <a:lnTo>
                      <a:pt x="58054" y="45564"/>
                    </a:lnTo>
                    <a:lnTo>
                      <a:pt x="57748" y="51331"/>
                    </a:lnTo>
                    <a:lnTo>
                      <a:pt x="51858" y="50444"/>
                    </a:lnTo>
                    <a:lnTo>
                      <a:pt x="50864" y="44669"/>
                    </a:lnTo>
                    <a:lnTo>
                      <a:pt x="44975" y="43055"/>
                    </a:lnTo>
                    <a:lnTo>
                      <a:pt x="39162" y="44218"/>
                    </a:lnTo>
                    <a:lnTo>
                      <a:pt x="33349" y="44034"/>
                    </a:lnTo>
                    <a:lnTo>
                      <a:pt x="27460" y="46214"/>
                    </a:lnTo>
                    <a:lnTo>
                      <a:pt x="25318" y="51851"/>
                    </a:lnTo>
                    <a:lnTo>
                      <a:pt x="29372" y="56777"/>
                    </a:lnTo>
                    <a:lnTo>
                      <a:pt x="30213" y="62483"/>
                    </a:lnTo>
                    <a:lnTo>
                      <a:pt x="29448" y="68319"/>
                    </a:lnTo>
                    <a:lnTo>
                      <a:pt x="27306" y="73673"/>
                    </a:lnTo>
                    <a:lnTo>
                      <a:pt x="22488" y="77030"/>
                    </a:lnTo>
                    <a:lnTo>
                      <a:pt x="17669" y="80128"/>
                    </a:lnTo>
                    <a:lnTo>
                      <a:pt x="22794" y="83425"/>
                    </a:lnTo>
                    <a:lnTo>
                      <a:pt x="27995" y="85918"/>
                    </a:lnTo>
                    <a:lnTo>
                      <a:pt x="25624" y="91203"/>
                    </a:lnTo>
                    <a:lnTo>
                      <a:pt x="20422" y="93988"/>
                    </a:lnTo>
                    <a:lnTo>
                      <a:pt x="21417" y="99724"/>
                    </a:lnTo>
                    <a:lnTo>
                      <a:pt x="15604" y="101506"/>
                    </a:lnTo>
                    <a:lnTo>
                      <a:pt x="9485" y="102608"/>
                    </a:lnTo>
                    <a:lnTo>
                      <a:pt x="3825" y="101215"/>
                    </a:lnTo>
                    <a:lnTo>
                      <a:pt x="153" y="105828"/>
                    </a:lnTo>
                    <a:lnTo>
                      <a:pt x="3825" y="110279"/>
                    </a:lnTo>
                    <a:lnTo>
                      <a:pt x="7343" y="115213"/>
                    </a:lnTo>
                    <a:lnTo>
                      <a:pt x="5202" y="120636"/>
                    </a:lnTo>
                    <a:lnTo>
                      <a:pt x="3366" y="126433"/>
                    </a:lnTo>
                    <a:lnTo>
                      <a:pt x="-688" y="130533"/>
                    </a:lnTo>
                    <a:lnTo>
                      <a:pt x="4207" y="133516"/>
                    </a:lnTo>
                    <a:lnTo>
                      <a:pt x="5508" y="139107"/>
                    </a:lnTo>
                    <a:lnTo>
                      <a:pt x="7420" y="144629"/>
                    </a:lnTo>
                    <a:lnTo>
                      <a:pt x="12392" y="147505"/>
                    </a:lnTo>
                    <a:lnTo>
                      <a:pt x="10633" y="153005"/>
                    </a:lnTo>
                    <a:lnTo>
                      <a:pt x="7037" y="157495"/>
                    </a:lnTo>
                    <a:lnTo>
                      <a:pt x="7955" y="163162"/>
                    </a:lnTo>
                    <a:lnTo>
                      <a:pt x="12162" y="167254"/>
                    </a:lnTo>
                    <a:lnTo>
                      <a:pt x="16828" y="170727"/>
                    </a:lnTo>
                    <a:lnTo>
                      <a:pt x="13538" y="175484"/>
                    </a:lnTo>
                    <a:lnTo>
                      <a:pt x="17439" y="180341"/>
                    </a:lnTo>
                    <a:lnTo>
                      <a:pt x="20882" y="185114"/>
                    </a:lnTo>
                    <a:lnTo>
                      <a:pt x="24936" y="189191"/>
                    </a:lnTo>
                    <a:lnTo>
                      <a:pt x="30672" y="188479"/>
                    </a:lnTo>
                    <a:lnTo>
                      <a:pt x="36179" y="190529"/>
                    </a:lnTo>
                    <a:lnTo>
                      <a:pt x="41686" y="188724"/>
                    </a:lnTo>
                    <a:lnTo>
                      <a:pt x="46811" y="192151"/>
                    </a:lnTo>
                    <a:lnTo>
                      <a:pt x="52547" y="193145"/>
                    </a:lnTo>
                    <a:lnTo>
                      <a:pt x="58361" y="194384"/>
                    </a:lnTo>
                    <a:lnTo>
                      <a:pt x="59813" y="200381"/>
                    </a:lnTo>
                    <a:lnTo>
                      <a:pt x="55377" y="204580"/>
                    </a:lnTo>
                    <a:lnTo>
                      <a:pt x="52241" y="209789"/>
                    </a:lnTo>
                    <a:lnTo>
                      <a:pt x="50559" y="215426"/>
                    </a:lnTo>
                    <a:lnTo>
                      <a:pt x="48340" y="220749"/>
                    </a:lnTo>
                    <a:lnTo>
                      <a:pt x="46811" y="226310"/>
                    </a:lnTo>
                    <a:lnTo>
                      <a:pt x="46734" y="232054"/>
                    </a:lnTo>
                    <a:lnTo>
                      <a:pt x="45740" y="237798"/>
                    </a:lnTo>
                    <a:lnTo>
                      <a:pt x="49946" y="242372"/>
                    </a:lnTo>
                    <a:lnTo>
                      <a:pt x="55454" y="240735"/>
                    </a:lnTo>
                    <a:lnTo>
                      <a:pt x="61191" y="241638"/>
                    </a:lnTo>
                    <a:lnTo>
                      <a:pt x="66850" y="240674"/>
                    </a:lnTo>
                    <a:lnTo>
                      <a:pt x="72434" y="239236"/>
                    </a:lnTo>
                    <a:lnTo>
                      <a:pt x="74116" y="233729"/>
                    </a:lnTo>
                    <a:lnTo>
                      <a:pt x="78477" y="237431"/>
                    </a:lnTo>
                    <a:lnTo>
                      <a:pt x="84213" y="238150"/>
                    </a:lnTo>
                    <a:lnTo>
                      <a:pt x="90025" y="238624"/>
                    </a:lnTo>
                    <a:lnTo>
                      <a:pt x="95762" y="240077"/>
                    </a:lnTo>
                    <a:lnTo>
                      <a:pt x="101116" y="242785"/>
                    </a:lnTo>
                    <a:lnTo>
                      <a:pt x="106776" y="240957"/>
                    </a:lnTo>
                    <a:lnTo>
                      <a:pt x="111825" y="244062"/>
                    </a:lnTo>
                    <a:lnTo>
                      <a:pt x="116261" y="247894"/>
                    </a:lnTo>
                    <a:close/>
                    <a:moveTo>
                      <a:pt x="54765" y="9699"/>
                    </a:moveTo>
                    <a:lnTo>
                      <a:pt x="59278" y="6089"/>
                    </a:lnTo>
                    <a:lnTo>
                      <a:pt x="58666" y="-53"/>
                    </a:lnTo>
                    <a:lnTo>
                      <a:pt x="55071" y="4521"/>
                    </a:lnTo>
                    <a:close/>
                  </a:path>
                </a:pathLst>
              </a:custGeom>
              <a:solidFill>
                <a:srgbClr val="EC7639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7"/>
              <p:cNvSpPr/>
              <p:nvPr/>
            </p:nvSpPr>
            <p:spPr>
              <a:xfrm>
                <a:off x="5676928" y="1868079"/>
                <a:ext cx="386794" cy="317764"/>
              </a:xfrm>
              <a:custGeom>
                <a:avLst/>
                <a:gdLst/>
                <a:ahLst/>
                <a:cxnLst/>
                <a:rect l="l" t="t" r="r" b="b"/>
                <a:pathLst>
                  <a:path w="386794" h="317764" extrusionOk="0">
                    <a:moveTo>
                      <a:pt x="89797" y="159743"/>
                    </a:moveTo>
                    <a:lnTo>
                      <a:pt x="85360" y="155850"/>
                    </a:lnTo>
                    <a:lnTo>
                      <a:pt x="89797" y="159743"/>
                    </a:lnTo>
                    <a:close/>
                    <a:moveTo>
                      <a:pt x="92014" y="170321"/>
                    </a:moveTo>
                    <a:lnTo>
                      <a:pt x="90408" y="164593"/>
                    </a:lnTo>
                    <a:lnTo>
                      <a:pt x="92014" y="170321"/>
                    </a:lnTo>
                    <a:close/>
                    <a:moveTo>
                      <a:pt x="197719" y="285128"/>
                    </a:moveTo>
                    <a:lnTo>
                      <a:pt x="202461" y="281572"/>
                    </a:lnTo>
                    <a:lnTo>
                      <a:pt x="208198" y="281181"/>
                    </a:lnTo>
                    <a:lnTo>
                      <a:pt x="208045" y="271062"/>
                    </a:lnTo>
                    <a:lnTo>
                      <a:pt x="208198" y="264920"/>
                    </a:lnTo>
                    <a:lnTo>
                      <a:pt x="210492" y="259436"/>
                    </a:lnTo>
                    <a:lnTo>
                      <a:pt x="214623" y="255130"/>
                    </a:lnTo>
                    <a:lnTo>
                      <a:pt x="220589" y="254533"/>
                    </a:lnTo>
                    <a:lnTo>
                      <a:pt x="225331" y="250717"/>
                    </a:lnTo>
                    <a:lnTo>
                      <a:pt x="230303" y="247328"/>
                    </a:lnTo>
                    <a:lnTo>
                      <a:pt x="235656" y="245148"/>
                    </a:lnTo>
                    <a:lnTo>
                      <a:pt x="241393" y="248177"/>
                    </a:lnTo>
                    <a:lnTo>
                      <a:pt x="247359" y="248430"/>
                    </a:lnTo>
                    <a:lnTo>
                      <a:pt x="252484" y="251986"/>
                    </a:lnTo>
                    <a:lnTo>
                      <a:pt x="258449" y="250969"/>
                    </a:lnTo>
                    <a:lnTo>
                      <a:pt x="264262" y="252614"/>
                    </a:lnTo>
                    <a:lnTo>
                      <a:pt x="270076" y="252560"/>
                    </a:lnTo>
                    <a:lnTo>
                      <a:pt x="274971" y="256553"/>
                    </a:lnTo>
                    <a:lnTo>
                      <a:pt x="280401" y="259214"/>
                    </a:lnTo>
                    <a:lnTo>
                      <a:pt x="287055" y="261127"/>
                    </a:lnTo>
                    <a:lnTo>
                      <a:pt x="292792" y="262388"/>
                    </a:lnTo>
                    <a:lnTo>
                      <a:pt x="298300" y="260652"/>
                    </a:lnTo>
                    <a:lnTo>
                      <a:pt x="302965" y="257187"/>
                    </a:lnTo>
                    <a:lnTo>
                      <a:pt x="306407" y="252300"/>
                    </a:lnTo>
                    <a:lnTo>
                      <a:pt x="311608" y="249309"/>
                    </a:lnTo>
                    <a:lnTo>
                      <a:pt x="315815" y="245301"/>
                    </a:lnTo>
                    <a:lnTo>
                      <a:pt x="320710" y="242196"/>
                    </a:lnTo>
                    <a:lnTo>
                      <a:pt x="325758" y="238785"/>
                    </a:lnTo>
                    <a:lnTo>
                      <a:pt x="328358" y="233637"/>
                    </a:lnTo>
                    <a:lnTo>
                      <a:pt x="332259" y="229346"/>
                    </a:lnTo>
                    <a:lnTo>
                      <a:pt x="328052" y="225216"/>
                    </a:lnTo>
                    <a:lnTo>
                      <a:pt x="322316" y="225178"/>
                    </a:lnTo>
                    <a:lnTo>
                      <a:pt x="316962" y="222868"/>
                    </a:lnTo>
                    <a:lnTo>
                      <a:pt x="312067" y="219059"/>
                    </a:lnTo>
                    <a:lnTo>
                      <a:pt x="310078" y="213253"/>
                    </a:lnTo>
                    <a:lnTo>
                      <a:pt x="312526" y="208029"/>
                    </a:lnTo>
                    <a:lnTo>
                      <a:pt x="313520" y="202209"/>
                    </a:lnTo>
                    <a:lnTo>
                      <a:pt x="307861" y="200633"/>
                    </a:lnTo>
                    <a:lnTo>
                      <a:pt x="304188" y="195860"/>
                    </a:lnTo>
                    <a:lnTo>
                      <a:pt x="308931" y="192602"/>
                    </a:lnTo>
                    <a:lnTo>
                      <a:pt x="313979" y="189741"/>
                    </a:lnTo>
                    <a:lnTo>
                      <a:pt x="317115" y="184900"/>
                    </a:lnTo>
                    <a:lnTo>
                      <a:pt x="313291" y="180593"/>
                    </a:lnTo>
                    <a:lnTo>
                      <a:pt x="310078" y="175622"/>
                    </a:lnTo>
                    <a:lnTo>
                      <a:pt x="307095" y="170536"/>
                    </a:lnTo>
                    <a:lnTo>
                      <a:pt x="312526" y="168187"/>
                    </a:lnTo>
                    <a:lnTo>
                      <a:pt x="310996" y="162634"/>
                    </a:lnTo>
                    <a:lnTo>
                      <a:pt x="306101" y="159498"/>
                    </a:lnTo>
                    <a:lnTo>
                      <a:pt x="306636" y="153754"/>
                    </a:lnTo>
                    <a:lnTo>
                      <a:pt x="302889" y="149387"/>
                    </a:lnTo>
                    <a:lnTo>
                      <a:pt x="297076" y="150236"/>
                    </a:lnTo>
                    <a:lnTo>
                      <a:pt x="291721" y="152584"/>
                    </a:lnTo>
                    <a:lnTo>
                      <a:pt x="290728" y="158267"/>
                    </a:lnTo>
                    <a:lnTo>
                      <a:pt x="285067" y="159743"/>
                    </a:lnTo>
                    <a:lnTo>
                      <a:pt x="287973" y="154733"/>
                    </a:lnTo>
                    <a:lnTo>
                      <a:pt x="286979" y="148989"/>
                    </a:lnTo>
                    <a:lnTo>
                      <a:pt x="289885" y="143628"/>
                    </a:lnTo>
                    <a:lnTo>
                      <a:pt x="294628" y="140201"/>
                    </a:lnTo>
                    <a:lnTo>
                      <a:pt x="296234" y="134625"/>
                    </a:lnTo>
                    <a:lnTo>
                      <a:pt x="301358" y="131298"/>
                    </a:lnTo>
                    <a:lnTo>
                      <a:pt x="305795" y="127129"/>
                    </a:lnTo>
                    <a:lnTo>
                      <a:pt x="309237" y="122464"/>
                    </a:lnTo>
                    <a:lnTo>
                      <a:pt x="310384" y="116781"/>
                    </a:lnTo>
                    <a:lnTo>
                      <a:pt x="316579" y="117354"/>
                    </a:lnTo>
                    <a:lnTo>
                      <a:pt x="322240" y="116322"/>
                    </a:lnTo>
                    <a:lnTo>
                      <a:pt x="325835" y="111717"/>
                    </a:lnTo>
                    <a:lnTo>
                      <a:pt x="324076" y="106195"/>
                    </a:lnTo>
                    <a:lnTo>
                      <a:pt x="325835" y="100512"/>
                    </a:lnTo>
                    <a:lnTo>
                      <a:pt x="325605" y="94630"/>
                    </a:lnTo>
                    <a:lnTo>
                      <a:pt x="327823" y="89245"/>
                    </a:lnTo>
                    <a:lnTo>
                      <a:pt x="329583" y="83738"/>
                    </a:lnTo>
                    <a:lnTo>
                      <a:pt x="331188" y="78071"/>
                    </a:lnTo>
                    <a:lnTo>
                      <a:pt x="335777" y="74032"/>
                    </a:lnTo>
                    <a:lnTo>
                      <a:pt x="339067" y="69267"/>
                    </a:lnTo>
                    <a:lnTo>
                      <a:pt x="334783" y="65328"/>
                    </a:lnTo>
                    <a:lnTo>
                      <a:pt x="329123" y="64456"/>
                    </a:lnTo>
                    <a:lnTo>
                      <a:pt x="323234" y="63569"/>
                    </a:lnTo>
                    <a:lnTo>
                      <a:pt x="318110" y="60869"/>
                    </a:lnTo>
                    <a:lnTo>
                      <a:pt x="312373" y="62200"/>
                    </a:lnTo>
                    <a:lnTo>
                      <a:pt x="307325" y="59553"/>
                    </a:lnTo>
                    <a:lnTo>
                      <a:pt x="301435" y="60869"/>
                    </a:lnTo>
                    <a:lnTo>
                      <a:pt x="297611" y="55966"/>
                    </a:lnTo>
                    <a:lnTo>
                      <a:pt x="294093" y="51308"/>
                    </a:lnTo>
                    <a:lnTo>
                      <a:pt x="288433" y="49694"/>
                    </a:lnTo>
                    <a:lnTo>
                      <a:pt x="283002" y="51698"/>
                    </a:lnTo>
                    <a:lnTo>
                      <a:pt x="277648" y="49235"/>
                    </a:lnTo>
                    <a:lnTo>
                      <a:pt x="271911" y="49044"/>
                    </a:lnTo>
                    <a:lnTo>
                      <a:pt x="266251" y="46405"/>
                    </a:lnTo>
                    <a:lnTo>
                      <a:pt x="261051" y="43644"/>
                    </a:lnTo>
                    <a:lnTo>
                      <a:pt x="255773" y="40791"/>
                    </a:lnTo>
                    <a:lnTo>
                      <a:pt x="252254" y="36225"/>
                    </a:lnTo>
                    <a:lnTo>
                      <a:pt x="251184" y="30542"/>
                    </a:lnTo>
                    <a:lnTo>
                      <a:pt x="246365" y="33831"/>
                    </a:lnTo>
                    <a:lnTo>
                      <a:pt x="240781" y="35506"/>
                    </a:lnTo>
                    <a:lnTo>
                      <a:pt x="235045" y="34970"/>
                    </a:lnTo>
                    <a:lnTo>
                      <a:pt x="233974" y="29310"/>
                    </a:lnTo>
                    <a:lnTo>
                      <a:pt x="231909" y="23788"/>
                    </a:lnTo>
                    <a:lnTo>
                      <a:pt x="226172" y="23038"/>
                    </a:lnTo>
                    <a:lnTo>
                      <a:pt x="220436" y="22587"/>
                    </a:lnTo>
                    <a:lnTo>
                      <a:pt x="217146" y="17868"/>
                    </a:lnTo>
                    <a:lnTo>
                      <a:pt x="211181" y="17233"/>
                    </a:lnTo>
                    <a:lnTo>
                      <a:pt x="209498" y="11604"/>
                    </a:lnTo>
                    <a:lnTo>
                      <a:pt x="204297" y="8735"/>
                    </a:lnTo>
                    <a:lnTo>
                      <a:pt x="198561" y="10556"/>
                    </a:lnTo>
                    <a:lnTo>
                      <a:pt x="193359" y="7496"/>
                    </a:lnTo>
                    <a:lnTo>
                      <a:pt x="192136" y="1775"/>
                    </a:lnTo>
                    <a:lnTo>
                      <a:pt x="184487" y="-53"/>
                    </a:lnTo>
                    <a:lnTo>
                      <a:pt x="178444" y="1171"/>
                    </a:lnTo>
                    <a:lnTo>
                      <a:pt x="172249" y="2333"/>
                    </a:lnTo>
                    <a:lnTo>
                      <a:pt x="167125" y="5202"/>
                    </a:lnTo>
                    <a:lnTo>
                      <a:pt x="165442" y="10831"/>
                    </a:lnTo>
                    <a:lnTo>
                      <a:pt x="165901" y="17164"/>
                    </a:lnTo>
                    <a:lnTo>
                      <a:pt x="165059" y="23199"/>
                    </a:lnTo>
                    <a:lnTo>
                      <a:pt x="163377" y="28890"/>
                    </a:lnTo>
                    <a:lnTo>
                      <a:pt x="158940" y="32653"/>
                    </a:lnTo>
                    <a:lnTo>
                      <a:pt x="153739" y="35781"/>
                    </a:lnTo>
                    <a:lnTo>
                      <a:pt x="148003" y="37089"/>
                    </a:lnTo>
                    <a:lnTo>
                      <a:pt x="142266" y="37999"/>
                    </a:lnTo>
                    <a:lnTo>
                      <a:pt x="136530" y="40485"/>
                    </a:lnTo>
                    <a:lnTo>
                      <a:pt x="130257" y="43338"/>
                    </a:lnTo>
                    <a:lnTo>
                      <a:pt x="127199" y="48432"/>
                    </a:lnTo>
                    <a:lnTo>
                      <a:pt x="131941" y="52073"/>
                    </a:lnTo>
                    <a:lnTo>
                      <a:pt x="126586" y="54482"/>
                    </a:lnTo>
                    <a:lnTo>
                      <a:pt x="121003" y="56578"/>
                    </a:lnTo>
                    <a:lnTo>
                      <a:pt x="115266" y="55874"/>
                    </a:lnTo>
                    <a:lnTo>
                      <a:pt x="108995" y="55109"/>
                    </a:lnTo>
                    <a:lnTo>
                      <a:pt x="103182" y="54604"/>
                    </a:lnTo>
                    <a:lnTo>
                      <a:pt x="96833" y="53549"/>
                    </a:lnTo>
                    <a:lnTo>
                      <a:pt x="91937" y="49977"/>
                    </a:lnTo>
                    <a:lnTo>
                      <a:pt x="91785" y="44210"/>
                    </a:lnTo>
                    <a:lnTo>
                      <a:pt x="86049" y="44485"/>
                    </a:lnTo>
                    <a:lnTo>
                      <a:pt x="80312" y="44348"/>
                    </a:lnTo>
                    <a:lnTo>
                      <a:pt x="74576" y="42558"/>
                    </a:lnTo>
                    <a:lnTo>
                      <a:pt x="76946" y="48050"/>
                    </a:lnTo>
                    <a:lnTo>
                      <a:pt x="77634" y="53863"/>
                    </a:lnTo>
                    <a:lnTo>
                      <a:pt x="81612" y="58490"/>
                    </a:lnTo>
                    <a:lnTo>
                      <a:pt x="82759" y="64127"/>
                    </a:lnTo>
                    <a:lnTo>
                      <a:pt x="83524" y="69871"/>
                    </a:lnTo>
                    <a:lnTo>
                      <a:pt x="85131" y="75730"/>
                    </a:lnTo>
                    <a:lnTo>
                      <a:pt x="80236" y="78912"/>
                    </a:lnTo>
                    <a:lnTo>
                      <a:pt x="74269" y="76105"/>
                    </a:lnTo>
                    <a:lnTo>
                      <a:pt x="68763" y="78132"/>
                    </a:lnTo>
                    <a:lnTo>
                      <a:pt x="62873" y="77199"/>
                    </a:lnTo>
                    <a:lnTo>
                      <a:pt x="57443" y="79853"/>
                    </a:lnTo>
                    <a:lnTo>
                      <a:pt x="51630" y="80250"/>
                    </a:lnTo>
                    <a:lnTo>
                      <a:pt x="48034" y="75638"/>
                    </a:lnTo>
                    <a:lnTo>
                      <a:pt x="44439" y="70973"/>
                    </a:lnTo>
                    <a:lnTo>
                      <a:pt x="38550" y="71072"/>
                    </a:lnTo>
                    <a:lnTo>
                      <a:pt x="32737" y="71600"/>
                    </a:lnTo>
                    <a:lnTo>
                      <a:pt x="28989" y="76419"/>
                    </a:lnTo>
                    <a:lnTo>
                      <a:pt x="23406" y="78285"/>
                    </a:lnTo>
                    <a:lnTo>
                      <a:pt x="16904" y="76105"/>
                    </a:lnTo>
                    <a:lnTo>
                      <a:pt x="10708" y="77076"/>
                    </a:lnTo>
                    <a:lnTo>
                      <a:pt x="5125" y="78606"/>
                    </a:lnTo>
                    <a:lnTo>
                      <a:pt x="-76" y="81474"/>
                    </a:lnTo>
                    <a:lnTo>
                      <a:pt x="-688" y="87219"/>
                    </a:lnTo>
                    <a:lnTo>
                      <a:pt x="5278" y="87463"/>
                    </a:lnTo>
                    <a:lnTo>
                      <a:pt x="11015" y="88503"/>
                    </a:lnTo>
                    <a:lnTo>
                      <a:pt x="5202" y="88702"/>
                    </a:lnTo>
                    <a:lnTo>
                      <a:pt x="9791" y="92358"/>
                    </a:lnTo>
                    <a:lnTo>
                      <a:pt x="5049" y="96259"/>
                    </a:lnTo>
                    <a:lnTo>
                      <a:pt x="8720" y="100871"/>
                    </a:lnTo>
                    <a:lnTo>
                      <a:pt x="12392" y="105874"/>
                    </a:lnTo>
                    <a:lnTo>
                      <a:pt x="17669" y="103740"/>
                    </a:lnTo>
                    <a:lnTo>
                      <a:pt x="23176" y="105820"/>
                    </a:lnTo>
                    <a:lnTo>
                      <a:pt x="30366" y="106570"/>
                    </a:lnTo>
                    <a:lnTo>
                      <a:pt x="35567" y="109124"/>
                    </a:lnTo>
                    <a:lnTo>
                      <a:pt x="40845" y="111641"/>
                    </a:lnTo>
                    <a:lnTo>
                      <a:pt x="46505" y="113079"/>
                    </a:lnTo>
                    <a:lnTo>
                      <a:pt x="52394" y="112352"/>
                    </a:lnTo>
                    <a:lnTo>
                      <a:pt x="57595" y="115083"/>
                    </a:lnTo>
                    <a:lnTo>
                      <a:pt x="58972" y="120980"/>
                    </a:lnTo>
                    <a:lnTo>
                      <a:pt x="64097" y="123856"/>
                    </a:lnTo>
                    <a:lnTo>
                      <a:pt x="67921" y="128284"/>
                    </a:lnTo>
                    <a:lnTo>
                      <a:pt x="69604" y="133860"/>
                    </a:lnTo>
                    <a:lnTo>
                      <a:pt x="64709" y="130648"/>
                    </a:lnTo>
                    <a:lnTo>
                      <a:pt x="67768" y="136063"/>
                    </a:lnTo>
                    <a:lnTo>
                      <a:pt x="71593" y="140354"/>
                    </a:lnTo>
                    <a:lnTo>
                      <a:pt x="75722" y="144683"/>
                    </a:lnTo>
                    <a:lnTo>
                      <a:pt x="78782" y="149708"/>
                    </a:lnTo>
                    <a:lnTo>
                      <a:pt x="84595" y="151070"/>
                    </a:lnTo>
                    <a:lnTo>
                      <a:pt x="89643" y="154198"/>
                    </a:lnTo>
                    <a:lnTo>
                      <a:pt x="92167" y="159392"/>
                    </a:lnTo>
                    <a:lnTo>
                      <a:pt x="96527" y="163353"/>
                    </a:lnTo>
                    <a:lnTo>
                      <a:pt x="94462" y="168830"/>
                    </a:lnTo>
                    <a:lnTo>
                      <a:pt x="91937" y="174131"/>
                    </a:lnTo>
                    <a:lnTo>
                      <a:pt x="96986" y="177006"/>
                    </a:lnTo>
                    <a:lnTo>
                      <a:pt x="102111" y="180051"/>
                    </a:lnTo>
                    <a:lnTo>
                      <a:pt x="105399" y="184900"/>
                    </a:lnTo>
                    <a:lnTo>
                      <a:pt x="106623" y="190651"/>
                    </a:lnTo>
                    <a:lnTo>
                      <a:pt x="103258" y="185710"/>
                    </a:lnTo>
                    <a:lnTo>
                      <a:pt x="98668" y="182032"/>
                    </a:lnTo>
                    <a:lnTo>
                      <a:pt x="93850" y="187959"/>
                    </a:lnTo>
                    <a:lnTo>
                      <a:pt x="93161" y="193681"/>
                    </a:lnTo>
                    <a:lnTo>
                      <a:pt x="92244" y="200021"/>
                    </a:lnTo>
                    <a:lnTo>
                      <a:pt x="91402" y="207303"/>
                    </a:lnTo>
                    <a:lnTo>
                      <a:pt x="97216" y="207930"/>
                    </a:lnTo>
                    <a:lnTo>
                      <a:pt x="92014" y="210944"/>
                    </a:lnTo>
                    <a:lnTo>
                      <a:pt x="90638" y="218217"/>
                    </a:lnTo>
                    <a:lnTo>
                      <a:pt x="89797" y="224038"/>
                    </a:lnTo>
                    <a:lnTo>
                      <a:pt x="88190" y="230593"/>
                    </a:lnTo>
                    <a:lnTo>
                      <a:pt x="86890" y="236414"/>
                    </a:lnTo>
                    <a:lnTo>
                      <a:pt x="85742" y="242089"/>
                    </a:lnTo>
                    <a:lnTo>
                      <a:pt x="82683" y="247183"/>
                    </a:lnTo>
                    <a:lnTo>
                      <a:pt x="77941" y="250472"/>
                    </a:lnTo>
                    <a:lnTo>
                      <a:pt x="82071" y="254878"/>
                    </a:lnTo>
                    <a:lnTo>
                      <a:pt x="86660" y="258243"/>
                    </a:lnTo>
                    <a:lnTo>
                      <a:pt x="91402" y="261578"/>
                    </a:lnTo>
                    <a:lnTo>
                      <a:pt x="96986" y="263536"/>
                    </a:lnTo>
                    <a:lnTo>
                      <a:pt x="102875" y="264653"/>
                    </a:lnTo>
                    <a:lnTo>
                      <a:pt x="107694" y="268217"/>
                    </a:lnTo>
                    <a:lnTo>
                      <a:pt x="113660" y="269685"/>
                    </a:lnTo>
                    <a:lnTo>
                      <a:pt x="119397" y="269892"/>
                    </a:lnTo>
                    <a:lnTo>
                      <a:pt x="124444" y="273441"/>
                    </a:lnTo>
                    <a:lnTo>
                      <a:pt x="130257" y="272056"/>
                    </a:lnTo>
                    <a:lnTo>
                      <a:pt x="136070" y="273280"/>
                    </a:lnTo>
                    <a:lnTo>
                      <a:pt x="141807" y="273296"/>
                    </a:lnTo>
                    <a:lnTo>
                      <a:pt x="143796" y="267850"/>
                    </a:lnTo>
                    <a:lnTo>
                      <a:pt x="149609" y="269808"/>
                    </a:lnTo>
                    <a:lnTo>
                      <a:pt x="155575" y="271345"/>
                    </a:lnTo>
                    <a:lnTo>
                      <a:pt x="161465" y="272584"/>
                    </a:lnTo>
                    <a:lnTo>
                      <a:pt x="166971" y="274756"/>
                    </a:lnTo>
                    <a:lnTo>
                      <a:pt x="172402" y="276715"/>
                    </a:lnTo>
                    <a:lnTo>
                      <a:pt x="176609" y="281434"/>
                    </a:lnTo>
                    <a:lnTo>
                      <a:pt x="181581" y="284440"/>
                    </a:lnTo>
                    <a:lnTo>
                      <a:pt x="186858" y="282076"/>
                    </a:lnTo>
                    <a:lnTo>
                      <a:pt x="192136" y="284440"/>
                    </a:lnTo>
                    <a:close/>
                    <a:moveTo>
                      <a:pt x="376927" y="317711"/>
                    </a:moveTo>
                    <a:lnTo>
                      <a:pt x="379376" y="312319"/>
                    </a:lnTo>
                    <a:lnTo>
                      <a:pt x="382129" y="307003"/>
                    </a:lnTo>
                    <a:lnTo>
                      <a:pt x="382359" y="300456"/>
                    </a:lnTo>
                    <a:lnTo>
                      <a:pt x="384806" y="294980"/>
                    </a:lnTo>
                    <a:lnTo>
                      <a:pt x="386106" y="289343"/>
                    </a:lnTo>
                    <a:lnTo>
                      <a:pt x="385800" y="282987"/>
                    </a:lnTo>
                    <a:lnTo>
                      <a:pt x="383430" y="277196"/>
                    </a:lnTo>
                    <a:lnTo>
                      <a:pt x="382970" y="271345"/>
                    </a:lnTo>
                    <a:lnTo>
                      <a:pt x="382741" y="265524"/>
                    </a:lnTo>
                    <a:lnTo>
                      <a:pt x="379529" y="271345"/>
                    </a:lnTo>
                    <a:lnTo>
                      <a:pt x="373639" y="272294"/>
                    </a:lnTo>
                    <a:lnTo>
                      <a:pt x="367749" y="275529"/>
                    </a:lnTo>
                    <a:lnTo>
                      <a:pt x="362854" y="278619"/>
                    </a:lnTo>
                    <a:lnTo>
                      <a:pt x="359641" y="283537"/>
                    </a:lnTo>
                    <a:lnTo>
                      <a:pt x="359183" y="289343"/>
                    </a:lnTo>
                    <a:lnTo>
                      <a:pt x="363542" y="293901"/>
                    </a:lnTo>
                    <a:lnTo>
                      <a:pt x="361019" y="299730"/>
                    </a:lnTo>
                    <a:lnTo>
                      <a:pt x="363160" y="305351"/>
                    </a:lnTo>
                    <a:lnTo>
                      <a:pt x="366143" y="310644"/>
                    </a:lnTo>
                    <a:lnTo>
                      <a:pt x="371497" y="313551"/>
                    </a:lnTo>
                    <a:lnTo>
                      <a:pt x="376316" y="317191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7"/>
              <p:cNvSpPr/>
              <p:nvPr/>
            </p:nvSpPr>
            <p:spPr>
              <a:xfrm>
                <a:off x="5982111" y="1998106"/>
                <a:ext cx="331723" cy="344840"/>
              </a:xfrm>
              <a:custGeom>
                <a:avLst/>
                <a:gdLst/>
                <a:ahLst/>
                <a:cxnLst/>
                <a:rect l="l" t="t" r="r" b="b"/>
                <a:pathLst>
                  <a:path w="331723" h="344840" extrusionOk="0">
                    <a:moveTo>
                      <a:pt x="103487" y="142572"/>
                    </a:moveTo>
                    <a:lnTo>
                      <a:pt x="96068" y="140010"/>
                    </a:lnTo>
                    <a:lnTo>
                      <a:pt x="101805" y="141394"/>
                    </a:lnTo>
                    <a:close/>
                    <a:moveTo>
                      <a:pt x="65780" y="269953"/>
                    </a:moveTo>
                    <a:lnTo>
                      <a:pt x="70598" y="266381"/>
                    </a:lnTo>
                    <a:lnTo>
                      <a:pt x="71363" y="260285"/>
                    </a:lnTo>
                    <a:lnTo>
                      <a:pt x="77405" y="258794"/>
                    </a:lnTo>
                    <a:lnTo>
                      <a:pt x="83141" y="261616"/>
                    </a:lnTo>
                    <a:lnTo>
                      <a:pt x="86431" y="256606"/>
                    </a:lnTo>
                    <a:lnTo>
                      <a:pt x="87348" y="250625"/>
                    </a:lnTo>
                    <a:lnTo>
                      <a:pt x="87502" y="244529"/>
                    </a:lnTo>
                    <a:lnTo>
                      <a:pt x="88266" y="238463"/>
                    </a:lnTo>
                    <a:lnTo>
                      <a:pt x="88190" y="232283"/>
                    </a:lnTo>
                    <a:lnTo>
                      <a:pt x="86277" y="226463"/>
                    </a:lnTo>
                    <a:lnTo>
                      <a:pt x="87808" y="220642"/>
                    </a:lnTo>
                    <a:lnTo>
                      <a:pt x="90867" y="215671"/>
                    </a:lnTo>
                    <a:lnTo>
                      <a:pt x="88726" y="210347"/>
                    </a:lnTo>
                    <a:lnTo>
                      <a:pt x="86966" y="204633"/>
                    </a:lnTo>
                    <a:lnTo>
                      <a:pt x="84748" y="199119"/>
                    </a:lnTo>
                    <a:lnTo>
                      <a:pt x="81765" y="194193"/>
                    </a:lnTo>
                    <a:lnTo>
                      <a:pt x="75952" y="192855"/>
                    </a:lnTo>
                    <a:lnTo>
                      <a:pt x="70292" y="195172"/>
                    </a:lnTo>
                    <a:lnTo>
                      <a:pt x="65167" y="198078"/>
                    </a:lnTo>
                    <a:lnTo>
                      <a:pt x="60961" y="202079"/>
                    </a:lnTo>
                    <a:lnTo>
                      <a:pt x="55912" y="205062"/>
                    </a:lnTo>
                    <a:lnTo>
                      <a:pt x="49105" y="204633"/>
                    </a:lnTo>
                    <a:lnTo>
                      <a:pt x="44593" y="208266"/>
                    </a:lnTo>
                    <a:lnTo>
                      <a:pt x="47116" y="213506"/>
                    </a:lnTo>
                    <a:lnTo>
                      <a:pt x="51247" y="217728"/>
                    </a:lnTo>
                    <a:lnTo>
                      <a:pt x="53924" y="223549"/>
                    </a:lnTo>
                    <a:lnTo>
                      <a:pt x="54535" y="229859"/>
                    </a:lnTo>
                    <a:lnTo>
                      <a:pt x="52318" y="235213"/>
                    </a:lnTo>
                    <a:lnTo>
                      <a:pt x="56447" y="239618"/>
                    </a:lnTo>
                    <a:lnTo>
                      <a:pt x="54383" y="245485"/>
                    </a:lnTo>
                    <a:lnTo>
                      <a:pt x="53006" y="251359"/>
                    </a:lnTo>
                    <a:lnTo>
                      <a:pt x="53236" y="257226"/>
                    </a:lnTo>
                    <a:lnTo>
                      <a:pt x="55530" y="262978"/>
                    </a:lnTo>
                    <a:lnTo>
                      <a:pt x="59277" y="267498"/>
                    </a:lnTo>
                    <a:lnTo>
                      <a:pt x="64785" y="269555"/>
                    </a:lnTo>
                    <a:close/>
                    <a:moveTo>
                      <a:pt x="243917" y="344788"/>
                    </a:moveTo>
                    <a:lnTo>
                      <a:pt x="244223" y="337935"/>
                    </a:lnTo>
                    <a:lnTo>
                      <a:pt x="248354" y="333858"/>
                    </a:lnTo>
                    <a:lnTo>
                      <a:pt x="246823" y="328297"/>
                    </a:lnTo>
                    <a:lnTo>
                      <a:pt x="244606" y="322790"/>
                    </a:lnTo>
                    <a:lnTo>
                      <a:pt x="242387" y="317390"/>
                    </a:lnTo>
                    <a:lnTo>
                      <a:pt x="244606" y="312013"/>
                    </a:lnTo>
                    <a:lnTo>
                      <a:pt x="246212" y="306384"/>
                    </a:lnTo>
                    <a:lnTo>
                      <a:pt x="249424" y="301244"/>
                    </a:lnTo>
                    <a:lnTo>
                      <a:pt x="252483" y="296318"/>
                    </a:lnTo>
                    <a:lnTo>
                      <a:pt x="255084" y="291186"/>
                    </a:lnTo>
                    <a:lnTo>
                      <a:pt x="248965" y="291607"/>
                    </a:lnTo>
                    <a:lnTo>
                      <a:pt x="243611" y="294046"/>
                    </a:lnTo>
                    <a:lnTo>
                      <a:pt x="237722" y="294337"/>
                    </a:lnTo>
                    <a:lnTo>
                      <a:pt x="231909" y="293794"/>
                    </a:lnTo>
                    <a:lnTo>
                      <a:pt x="227167" y="297114"/>
                    </a:lnTo>
                    <a:lnTo>
                      <a:pt x="221353" y="298705"/>
                    </a:lnTo>
                    <a:lnTo>
                      <a:pt x="215617" y="298506"/>
                    </a:lnTo>
                    <a:lnTo>
                      <a:pt x="209574" y="298506"/>
                    </a:lnTo>
                    <a:lnTo>
                      <a:pt x="204067" y="300257"/>
                    </a:lnTo>
                    <a:lnTo>
                      <a:pt x="198407" y="297871"/>
                    </a:lnTo>
                    <a:lnTo>
                      <a:pt x="193129" y="295125"/>
                    </a:lnTo>
                    <a:lnTo>
                      <a:pt x="187241" y="293175"/>
                    </a:lnTo>
                    <a:lnTo>
                      <a:pt x="183187" y="297580"/>
                    </a:lnTo>
                    <a:lnTo>
                      <a:pt x="177450" y="296372"/>
                    </a:lnTo>
                    <a:lnTo>
                      <a:pt x="171331" y="297106"/>
                    </a:lnTo>
                    <a:lnTo>
                      <a:pt x="168271" y="301978"/>
                    </a:lnTo>
                    <a:lnTo>
                      <a:pt x="168501" y="307852"/>
                    </a:lnTo>
                    <a:lnTo>
                      <a:pt x="173320" y="312250"/>
                    </a:lnTo>
                    <a:lnTo>
                      <a:pt x="181733" y="313405"/>
                    </a:lnTo>
                    <a:lnTo>
                      <a:pt x="187546" y="316182"/>
                    </a:lnTo>
                    <a:lnTo>
                      <a:pt x="192135" y="319838"/>
                    </a:lnTo>
                    <a:lnTo>
                      <a:pt x="198025" y="322936"/>
                    </a:lnTo>
                    <a:lnTo>
                      <a:pt x="202843" y="326316"/>
                    </a:lnTo>
                    <a:lnTo>
                      <a:pt x="208656" y="329062"/>
                    </a:lnTo>
                    <a:lnTo>
                      <a:pt x="215540" y="329292"/>
                    </a:lnTo>
                    <a:lnTo>
                      <a:pt x="221124" y="331778"/>
                    </a:lnTo>
                    <a:lnTo>
                      <a:pt x="224413" y="336443"/>
                    </a:lnTo>
                    <a:lnTo>
                      <a:pt x="230150" y="340413"/>
                    </a:lnTo>
                    <a:lnTo>
                      <a:pt x="235810" y="342799"/>
                    </a:lnTo>
                    <a:lnTo>
                      <a:pt x="241776" y="343067"/>
                    </a:lnTo>
                    <a:close/>
                    <a:moveTo>
                      <a:pt x="260438" y="302277"/>
                    </a:moveTo>
                    <a:lnTo>
                      <a:pt x="266251" y="302078"/>
                    </a:lnTo>
                    <a:lnTo>
                      <a:pt x="270840" y="298360"/>
                    </a:lnTo>
                    <a:lnTo>
                      <a:pt x="272906" y="292830"/>
                    </a:lnTo>
                    <a:lnTo>
                      <a:pt x="276960" y="288723"/>
                    </a:lnTo>
                    <a:lnTo>
                      <a:pt x="281625" y="285381"/>
                    </a:lnTo>
                    <a:lnTo>
                      <a:pt x="281166" y="277051"/>
                    </a:lnTo>
                    <a:lnTo>
                      <a:pt x="283231" y="271697"/>
                    </a:lnTo>
                    <a:lnTo>
                      <a:pt x="288509" y="268966"/>
                    </a:lnTo>
                    <a:lnTo>
                      <a:pt x="294704" y="269357"/>
                    </a:lnTo>
                    <a:lnTo>
                      <a:pt x="296005" y="263543"/>
                    </a:lnTo>
                    <a:lnTo>
                      <a:pt x="295163" y="257471"/>
                    </a:lnTo>
                    <a:lnTo>
                      <a:pt x="293557" y="251749"/>
                    </a:lnTo>
                    <a:lnTo>
                      <a:pt x="288509" y="248522"/>
                    </a:lnTo>
                    <a:lnTo>
                      <a:pt x="283384" y="245401"/>
                    </a:lnTo>
                    <a:lnTo>
                      <a:pt x="278336" y="242296"/>
                    </a:lnTo>
                    <a:lnTo>
                      <a:pt x="278565" y="236345"/>
                    </a:lnTo>
                    <a:lnTo>
                      <a:pt x="279483" y="230195"/>
                    </a:lnTo>
                    <a:lnTo>
                      <a:pt x="282543" y="225009"/>
                    </a:lnTo>
                    <a:lnTo>
                      <a:pt x="285296" y="219961"/>
                    </a:lnTo>
                    <a:lnTo>
                      <a:pt x="289809" y="215762"/>
                    </a:lnTo>
                    <a:lnTo>
                      <a:pt x="295469" y="217001"/>
                    </a:lnTo>
                    <a:lnTo>
                      <a:pt x="299906" y="221193"/>
                    </a:lnTo>
                    <a:lnTo>
                      <a:pt x="306483" y="222707"/>
                    </a:lnTo>
                    <a:lnTo>
                      <a:pt x="312220" y="223426"/>
                    </a:lnTo>
                    <a:lnTo>
                      <a:pt x="316885" y="227832"/>
                    </a:lnTo>
                    <a:lnTo>
                      <a:pt x="318568" y="233737"/>
                    </a:lnTo>
                    <a:lnTo>
                      <a:pt x="323080" y="237324"/>
                    </a:lnTo>
                    <a:lnTo>
                      <a:pt x="328665" y="239366"/>
                    </a:lnTo>
                    <a:lnTo>
                      <a:pt x="329583" y="233018"/>
                    </a:lnTo>
                    <a:lnTo>
                      <a:pt x="331035" y="227243"/>
                    </a:lnTo>
                    <a:lnTo>
                      <a:pt x="327517" y="222095"/>
                    </a:lnTo>
                    <a:lnTo>
                      <a:pt x="322852" y="217728"/>
                    </a:lnTo>
                    <a:lnTo>
                      <a:pt x="317650" y="214240"/>
                    </a:lnTo>
                    <a:lnTo>
                      <a:pt x="312985" y="210148"/>
                    </a:lnTo>
                    <a:lnTo>
                      <a:pt x="306636" y="207073"/>
                    </a:lnTo>
                    <a:lnTo>
                      <a:pt x="301053" y="205054"/>
                    </a:lnTo>
                    <a:lnTo>
                      <a:pt x="296234" y="200641"/>
                    </a:lnTo>
                    <a:lnTo>
                      <a:pt x="290803" y="198109"/>
                    </a:lnTo>
                    <a:lnTo>
                      <a:pt x="285526" y="195715"/>
                    </a:lnTo>
                    <a:lnTo>
                      <a:pt x="279636" y="193895"/>
                    </a:lnTo>
                    <a:lnTo>
                      <a:pt x="273976" y="191715"/>
                    </a:lnTo>
                    <a:lnTo>
                      <a:pt x="268393" y="189183"/>
                    </a:lnTo>
                    <a:lnTo>
                      <a:pt x="262733" y="186690"/>
                    </a:lnTo>
                    <a:lnTo>
                      <a:pt x="257149" y="183638"/>
                    </a:lnTo>
                    <a:lnTo>
                      <a:pt x="257302" y="177809"/>
                    </a:lnTo>
                    <a:lnTo>
                      <a:pt x="262197" y="174796"/>
                    </a:lnTo>
                    <a:lnTo>
                      <a:pt x="260821" y="168975"/>
                    </a:lnTo>
                    <a:lnTo>
                      <a:pt x="254855" y="168761"/>
                    </a:lnTo>
                    <a:lnTo>
                      <a:pt x="249042" y="169120"/>
                    </a:lnTo>
                    <a:lnTo>
                      <a:pt x="242846" y="169411"/>
                    </a:lnTo>
                    <a:lnTo>
                      <a:pt x="235580" y="169120"/>
                    </a:lnTo>
                    <a:lnTo>
                      <a:pt x="229997" y="166390"/>
                    </a:lnTo>
                    <a:lnTo>
                      <a:pt x="224490" y="164195"/>
                    </a:lnTo>
                    <a:lnTo>
                      <a:pt x="220512" y="159965"/>
                    </a:lnTo>
                    <a:lnTo>
                      <a:pt x="215540" y="157051"/>
                    </a:lnTo>
                    <a:lnTo>
                      <a:pt x="211105" y="153012"/>
                    </a:lnTo>
                    <a:lnTo>
                      <a:pt x="206133" y="149318"/>
                    </a:lnTo>
                    <a:lnTo>
                      <a:pt x="202308" y="144224"/>
                    </a:lnTo>
                    <a:lnTo>
                      <a:pt x="199631" y="139130"/>
                    </a:lnTo>
                    <a:lnTo>
                      <a:pt x="197643" y="133654"/>
                    </a:lnTo>
                    <a:lnTo>
                      <a:pt x="195501" y="128215"/>
                    </a:lnTo>
                    <a:lnTo>
                      <a:pt x="192977" y="122884"/>
                    </a:lnTo>
                    <a:lnTo>
                      <a:pt x="190299" y="117301"/>
                    </a:lnTo>
                    <a:lnTo>
                      <a:pt x="186398" y="112574"/>
                    </a:lnTo>
                    <a:lnTo>
                      <a:pt x="180892" y="111029"/>
                    </a:lnTo>
                    <a:lnTo>
                      <a:pt x="176150" y="107839"/>
                    </a:lnTo>
                    <a:lnTo>
                      <a:pt x="171178" y="104199"/>
                    </a:lnTo>
                    <a:lnTo>
                      <a:pt x="166054" y="101430"/>
                    </a:lnTo>
                    <a:lnTo>
                      <a:pt x="160622" y="98584"/>
                    </a:lnTo>
                    <a:lnTo>
                      <a:pt x="156187" y="94248"/>
                    </a:lnTo>
                    <a:lnTo>
                      <a:pt x="153280" y="88916"/>
                    </a:lnTo>
                    <a:lnTo>
                      <a:pt x="151674" y="82430"/>
                    </a:lnTo>
                    <a:lnTo>
                      <a:pt x="150144" y="76548"/>
                    </a:lnTo>
                    <a:lnTo>
                      <a:pt x="153586" y="71791"/>
                    </a:lnTo>
                    <a:lnTo>
                      <a:pt x="153050" y="65649"/>
                    </a:lnTo>
                    <a:lnTo>
                      <a:pt x="150680" y="59905"/>
                    </a:lnTo>
                    <a:lnTo>
                      <a:pt x="151979" y="54222"/>
                    </a:lnTo>
                    <a:lnTo>
                      <a:pt x="157104" y="51553"/>
                    </a:lnTo>
                    <a:lnTo>
                      <a:pt x="162764" y="48814"/>
                    </a:lnTo>
                    <a:lnTo>
                      <a:pt x="169113" y="46841"/>
                    </a:lnTo>
                    <a:lnTo>
                      <a:pt x="174237" y="43973"/>
                    </a:lnTo>
                    <a:lnTo>
                      <a:pt x="179974" y="44822"/>
                    </a:lnTo>
                    <a:lnTo>
                      <a:pt x="185328" y="42520"/>
                    </a:lnTo>
                    <a:lnTo>
                      <a:pt x="189382" y="46841"/>
                    </a:lnTo>
                    <a:lnTo>
                      <a:pt x="186398" y="41410"/>
                    </a:lnTo>
                    <a:lnTo>
                      <a:pt x="184869" y="35773"/>
                    </a:lnTo>
                    <a:lnTo>
                      <a:pt x="184181" y="29907"/>
                    </a:lnTo>
                    <a:lnTo>
                      <a:pt x="179209" y="26863"/>
                    </a:lnTo>
                    <a:lnTo>
                      <a:pt x="181504" y="21287"/>
                    </a:lnTo>
                    <a:lnTo>
                      <a:pt x="179592" y="15826"/>
                    </a:lnTo>
                    <a:lnTo>
                      <a:pt x="173473" y="16048"/>
                    </a:lnTo>
                    <a:lnTo>
                      <a:pt x="167583" y="14839"/>
                    </a:lnTo>
                    <a:lnTo>
                      <a:pt x="161847" y="14472"/>
                    </a:lnTo>
                    <a:lnTo>
                      <a:pt x="156340" y="12804"/>
                    </a:lnTo>
                    <a:lnTo>
                      <a:pt x="150603" y="11535"/>
                    </a:lnTo>
                    <a:lnTo>
                      <a:pt x="147237" y="6877"/>
                    </a:lnTo>
                    <a:lnTo>
                      <a:pt x="142801" y="3159"/>
                    </a:lnTo>
                    <a:lnTo>
                      <a:pt x="137983" y="-53"/>
                    </a:lnTo>
                    <a:lnTo>
                      <a:pt x="132246" y="2349"/>
                    </a:lnTo>
                    <a:lnTo>
                      <a:pt x="126433" y="2020"/>
                    </a:lnTo>
                    <a:lnTo>
                      <a:pt x="120543" y="1874"/>
                    </a:lnTo>
                    <a:lnTo>
                      <a:pt x="115113" y="3924"/>
                    </a:lnTo>
                    <a:lnTo>
                      <a:pt x="112283" y="9278"/>
                    </a:lnTo>
                    <a:lnTo>
                      <a:pt x="106470" y="8422"/>
                    </a:lnTo>
                    <a:lnTo>
                      <a:pt x="100963" y="6716"/>
                    </a:lnTo>
                    <a:lnTo>
                      <a:pt x="97139" y="11045"/>
                    </a:lnTo>
                    <a:lnTo>
                      <a:pt x="98592" y="16629"/>
                    </a:lnTo>
                    <a:lnTo>
                      <a:pt x="92855" y="15458"/>
                    </a:lnTo>
                    <a:lnTo>
                      <a:pt x="87655" y="17990"/>
                    </a:lnTo>
                    <a:lnTo>
                      <a:pt x="89567" y="23543"/>
                    </a:lnTo>
                    <a:lnTo>
                      <a:pt x="83677" y="22228"/>
                    </a:lnTo>
                    <a:lnTo>
                      <a:pt x="78170" y="24530"/>
                    </a:lnTo>
                    <a:lnTo>
                      <a:pt x="72816" y="22373"/>
                    </a:lnTo>
                    <a:lnTo>
                      <a:pt x="69298" y="17776"/>
                    </a:lnTo>
                    <a:lnTo>
                      <a:pt x="67844" y="23665"/>
                    </a:lnTo>
                    <a:lnTo>
                      <a:pt x="64937" y="28683"/>
                    </a:lnTo>
                    <a:lnTo>
                      <a:pt x="60808" y="32913"/>
                    </a:lnTo>
                    <a:lnTo>
                      <a:pt x="62032" y="38542"/>
                    </a:lnTo>
                    <a:lnTo>
                      <a:pt x="56983" y="35337"/>
                    </a:lnTo>
                    <a:lnTo>
                      <a:pt x="53541" y="30664"/>
                    </a:lnTo>
                    <a:lnTo>
                      <a:pt x="48111" y="27643"/>
                    </a:lnTo>
                    <a:lnTo>
                      <a:pt x="45740" y="22250"/>
                    </a:lnTo>
                    <a:lnTo>
                      <a:pt x="40004" y="22939"/>
                    </a:lnTo>
                    <a:lnTo>
                      <a:pt x="37938" y="28293"/>
                    </a:lnTo>
                    <a:lnTo>
                      <a:pt x="34267" y="32974"/>
                    </a:lnTo>
                    <a:lnTo>
                      <a:pt x="30290" y="37112"/>
                    </a:lnTo>
                    <a:lnTo>
                      <a:pt x="24630" y="35177"/>
                    </a:lnTo>
                    <a:lnTo>
                      <a:pt x="18893" y="36921"/>
                    </a:lnTo>
                    <a:lnTo>
                      <a:pt x="13233" y="38076"/>
                    </a:lnTo>
                    <a:lnTo>
                      <a:pt x="7497" y="37150"/>
                    </a:lnTo>
                    <a:lnTo>
                      <a:pt x="2295" y="39819"/>
                    </a:lnTo>
                    <a:lnTo>
                      <a:pt x="4742" y="45281"/>
                    </a:lnTo>
                    <a:lnTo>
                      <a:pt x="7802" y="50367"/>
                    </a:lnTo>
                    <a:lnTo>
                      <a:pt x="12621" y="53702"/>
                    </a:lnTo>
                    <a:lnTo>
                      <a:pt x="10555" y="59102"/>
                    </a:lnTo>
                    <a:lnTo>
                      <a:pt x="4972" y="61511"/>
                    </a:lnTo>
                    <a:lnTo>
                      <a:pt x="-688" y="62406"/>
                    </a:lnTo>
                    <a:lnTo>
                      <a:pt x="1454" y="67775"/>
                    </a:lnTo>
                    <a:lnTo>
                      <a:pt x="5355" y="71997"/>
                    </a:lnTo>
                    <a:lnTo>
                      <a:pt x="9561" y="76051"/>
                    </a:lnTo>
                    <a:lnTo>
                      <a:pt x="6579" y="81084"/>
                    </a:lnTo>
                    <a:lnTo>
                      <a:pt x="5966" y="86951"/>
                    </a:lnTo>
                    <a:lnTo>
                      <a:pt x="9103" y="92251"/>
                    </a:lnTo>
                    <a:lnTo>
                      <a:pt x="14686" y="94186"/>
                    </a:lnTo>
                    <a:lnTo>
                      <a:pt x="20116" y="96098"/>
                    </a:lnTo>
                    <a:lnTo>
                      <a:pt x="25929" y="94806"/>
                    </a:lnTo>
                    <a:lnTo>
                      <a:pt x="26847" y="100550"/>
                    </a:lnTo>
                    <a:lnTo>
                      <a:pt x="22641" y="104558"/>
                    </a:lnTo>
                    <a:lnTo>
                      <a:pt x="27688" y="107595"/>
                    </a:lnTo>
                    <a:lnTo>
                      <a:pt x="33578" y="105598"/>
                    </a:lnTo>
                    <a:lnTo>
                      <a:pt x="38779" y="102998"/>
                    </a:lnTo>
                    <a:lnTo>
                      <a:pt x="42298" y="98378"/>
                    </a:lnTo>
                    <a:lnTo>
                      <a:pt x="46810" y="94011"/>
                    </a:lnTo>
                    <a:lnTo>
                      <a:pt x="50176" y="89391"/>
                    </a:lnTo>
                    <a:lnTo>
                      <a:pt x="55224" y="86568"/>
                    </a:lnTo>
                    <a:lnTo>
                      <a:pt x="61343" y="87264"/>
                    </a:lnTo>
                    <a:lnTo>
                      <a:pt x="67003" y="88534"/>
                    </a:lnTo>
                    <a:lnTo>
                      <a:pt x="72739" y="90362"/>
                    </a:lnTo>
                    <a:lnTo>
                      <a:pt x="78170" y="93460"/>
                    </a:lnTo>
                    <a:lnTo>
                      <a:pt x="83141" y="96841"/>
                    </a:lnTo>
                    <a:lnTo>
                      <a:pt x="89184" y="98844"/>
                    </a:lnTo>
                    <a:lnTo>
                      <a:pt x="94614" y="101292"/>
                    </a:lnTo>
                    <a:lnTo>
                      <a:pt x="97674" y="106386"/>
                    </a:lnTo>
                    <a:lnTo>
                      <a:pt x="98515" y="112207"/>
                    </a:lnTo>
                    <a:lnTo>
                      <a:pt x="100199" y="117867"/>
                    </a:lnTo>
                    <a:lnTo>
                      <a:pt x="103717" y="122395"/>
                    </a:lnTo>
                    <a:lnTo>
                      <a:pt x="106470" y="129715"/>
                    </a:lnTo>
                    <a:lnTo>
                      <a:pt x="106012" y="135497"/>
                    </a:lnTo>
                    <a:lnTo>
                      <a:pt x="111824" y="135375"/>
                    </a:lnTo>
                    <a:lnTo>
                      <a:pt x="114425" y="140591"/>
                    </a:lnTo>
                    <a:lnTo>
                      <a:pt x="119779" y="143498"/>
                    </a:lnTo>
                    <a:lnTo>
                      <a:pt x="123373" y="148041"/>
                    </a:lnTo>
                    <a:lnTo>
                      <a:pt x="124521" y="153686"/>
                    </a:lnTo>
                    <a:lnTo>
                      <a:pt x="130717" y="153227"/>
                    </a:lnTo>
                    <a:lnTo>
                      <a:pt x="136224" y="155582"/>
                    </a:lnTo>
                    <a:lnTo>
                      <a:pt x="140431" y="160240"/>
                    </a:lnTo>
                    <a:lnTo>
                      <a:pt x="143643" y="165181"/>
                    </a:lnTo>
                    <a:lnTo>
                      <a:pt x="149456" y="167415"/>
                    </a:lnTo>
                    <a:lnTo>
                      <a:pt x="153892" y="171086"/>
                    </a:lnTo>
                    <a:lnTo>
                      <a:pt x="157181" y="175844"/>
                    </a:lnTo>
                    <a:lnTo>
                      <a:pt x="161923" y="179156"/>
                    </a:lnTo>
                    <a:lnTo>
                      <a:pt x="165747" y="183898"/>
                    </a:lnTo>
                    <a:lnTo>
                      <a:pt x="172019" y="185864"/>
                    </a:lnTo>
                    <a:lnTo>
                      <a:pt x="176914" y="189351"/>
                    </a:lnTo>
                    <a:lnTo>
                      <a:pt x="182727" y="190208"/>
                    </a:lnTo>
                    <a:lnTo>
                      <a:pt x="188540" y="190598"/>
                    </a:lnTo>
                    <a:lnTo>
                      <a:pt x="194889" y="190988"/>
                    </a:lnTo>
                    <a:lnTo>
                      <a:pt x="199860" y="194048"/>
                    </a:lnTo>
                    <a:lnTo>
                      <a:pt x="203150" y="198805"/>
                    </a:lnTo>
                    <a:lnTo>
                      <a:pt x="206591" y="204580"/>
                    </a:lnTo>
                    <a:lnTo>
                      <a:pt x="212634" y="204809"/>
                    </a:lnTo>
                    <a:lnTo>
                      <a:pt x="217682" y="207662"/>
                    </a:lnTo>
                    <a:lnTo>
                      <a:pt x="215081" y="213361"/>
                    </a:lnTo>
                    <a:lnTo>
                      <a:pt x="221047" y="212412"/>
                    </a:lnTo>
                    <a:lnTo>
                      <a:pt x="226784" y="210454"/>
                    </a:lnTo>
                    <a:lnTo>
                      <a:pt x="231373" y="214821"/>
                    </a:lnTo>
                    <a:lnTo>
                      <a:pt x="233897" y="220344"/>
                    </a:lnTo>
                    <a:lnTo>
                      <a:pt x="235121" y="226463"/>
                    </a:lnTo>
                    <a:lnTo>
                      <a:pt x="240552" y="228620"/>
                    </a:lnTo>
                    <a:lnTo>
                      <a:pt x="245064" y="232360"/>
                    </a:lnTo>
                    <a:lnTo>
                      <a:pt x="250801" y="230272"/>
                    </a:lnTo>
                    <a:lnTo>
                      <a:pt x="255313" y="233867"/>
                    </a:lnTo>
                    <a:lnTo>
                      <a:pt x="257378" y="239618"/>
                    </a:lnTo>
                    <a:lnTo>
                      <a:pt x="259214" y="245271"/>
                    </a:lnTo>
                    <a:lnTo>
                      <a:pt x="262962" y="250625"/>
                    </a:lnTo>
                    <a:lnTo>
                      <a:pt x="265410" y="256491"/>
                    </a:lnTo>
                    <a:lnTo>
                      <a:pt x="266328" y="262366"/>
                    </a:lnTo>
                    <a:lnTo>
                      <a:pt x="268928" y="267674"/>
                    </a:lnTo>
                    <a:lnTo>
                      <a:pt x="270458" y="273365"/>
                    </a:lnTo>
                    <a:lnTo>
                      <a:pt x="264262" y="275070"/>
                    </a:lnTo>
                    <a:lnTo>
                      <a:pt x="262810" y="280707"/>
                    </a:lnTo>
                    <a:lnTo>
                      <a:pt x="261662" y="286574"/>
                    </a:lnTo>
                    <a:lnTo>
                      <a:pt x="257532" y="291117"/>
                    </a:lnTo>
                    <a:lnTo>
                      <a:pt x="256384" y="296846"/>
                    </a:lnTo>
                    <a:lnTo>
                      <a:pt x="259291" y="301879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7"/>
              <p:cNvSpPr/>
              <p:nvPr/>
            </p:nvSpPr>
            <p:spPr>
              <a:xfrm>
                <a:off x="2430063" y="970177"/>
                <a:ext cx="2263474" cy="1205149"/>
              </a:xfrm>
              <a:custGeom>
                <a:avLst/>
                <a:gdLst/>
                <a:ahLst/>
                <a:cxnLst/>
                <a:rect l="l" t="t" r="r" b="b"/>
                <a:pathLst>
                  <a:path w="2263474" h="1205149" extrusionOk="0">
                    <a:moveTo>
                      <a:pt x="953944" y="166642"/>
                    </a:moveTo>
                    <a:lnTo>
                      <a:pt x="960139" y="164661"/>
                    </a:lnTo>
                    <a:lnTo>
                      <a:pt x="965034" y="161671"/>
                    </a:lnTo>
                    <a:lnTo>
                      <a:pt x="969548" y="157908"/>
                    </a:lnTo>
                    <a:lnTo>
                      <a:pt x="975055" y="155445"/>
                    </a:lnTo>
                    <a:lnTo>
                      <a:pt x="970541" y="160034"/>
                    </a:lnTo>
                    <a:lnTo>
                      <a:pt x="973754" y="165197"/>
                    </a:lnTo>
                    <a:lnTo>
                      <a:pt x="979567" y="165143"/>
                    </a:lnTo>
                    <a:lnTo>
                      <a:pt x="985380" y="164210"/>
                    </a:lnTo>
                    <a:lnTo>
                      <a:pt x="990810" y="162053"/>
                    </a:lnTo>
                    <a:lnTo>
                      <a:pt x="996470" y="158948"/>
                    </a:lnTo>
                    <a:lnTo>
                      <a:pt x="1001060" y="155231"/>
                    </a:lnTo>
                    <a:lnTo>
                      <a:pt x="1006184" y="158206"/>
                    </a:lnTo>
                    <a:lnTo>
                      <a:pt x="1012457" y="156936"/>
                    </a:lnTo>
                    <a:lnTo>
                      <a:pt x="1018499" y="154596"/>
                    </a:lnTo>
                    <a:lnTo>
                      <a:pt x="1024158" y="152423"/>
                    </a:lnTo>
                    <a:lnTo>
                      <a:pt x="1028901" y="148836"/>
                    </a:lnTo>
                    <a:lnTo>
                      <a:pt x="1034714" y="148071"/>
                    </a:lnTo>
                    <a:lnTo>
                      <a:pt x="1040145" y="145081"/>
                    </a:lnTo>
                    <a:lnTo>
                      <a:pt x="1045499" y="142641"/>
                    </a:lnTo>
                    <a:lnTo>
                      <a:pt x="1051388" y="141899"/>
                    </a:lnTo>
                    <a:lnTo>
                      <a:pt x="1057813" y="141080"/>
                    </a:lnTo>
                    <a:lnTo>
                      <a:pt x="1052612" y="143681"/>
                    </a:lnTo>
                    <a:lnTo>
                      <a:pt x="1046799" y="146442"/>
                    </a:lnTo>
                    <a:lnTo>
                      <a:pt x="1041521" y="148974"/>
                    </a:lnTo>
                    <a:lnTo>
                      <a:pt x="1044351" y="153946"/>
                    </a:lnTo>
                    <a:lnTo>
                      <a:pt x="1050929" y="153609"/>
                    </a:lnTo>
                    <a:lnTo>
                      <a:pt x="1056742" y="152622"/>
                    </a:lnTo>
                    <a:lnTo>
                      <a:pt x="1060949" y="148324"/>
                    </a:lnTo>
                    <a:lnTo>
                      <a:pt x="1067527" y="147062"/>
                    </a:lnTo>
                    <a:lnTo>
                      <a:pt x="1073416" y="146335"/>
                    </a:lnTo>
                    <a:lnTo>
                      <a:pt x="1079383" y="146389"/>
                    </a:lnTo>
                    <a:lnTo>
                      <a:pt x="1085654" y="145953"/>
                    </a:lnTo>
                    <a:lnTo>
                      <a:pt x="1090703" y="142794"/>
                    </a:lnTo>
                    <a:lnTo>
                      <a:pt x="1093839" y="137983"/>
                    </a:lnTo>
                    <a:lnTo>
                      <a:pt x="1099804" y="138289"/>
                    </a:lnTo>
                    <a:lnTo>
                      <a:pt x="1101258" y="132590"/>
                    </a:lnTo>
                    <a:lnTo>
                      <a:pt x="1107071" y="131764"/>
                    </a:lnTo>
                    <a:lnTo>
                      <a:pt x="1113802" y="130778"/>
                    </a:lnTo>
                    <a:lnTo>
                      <a:pt x="1120456" y="129149"/>
                    </a:lnTo>
                    <a:lnTo>
                      <a:pt x="1116172" y="125339"/>
                    </a:lnTo>
                    <a:lnTo>
                      <a:pt x="1112118" y="121095"/>
                    </a:lnTo>
                    <a:lnTo>
                      <a:pt x="1105387" y="121905"/>
                    </a:lnTo>
                    <a:lnTo>
                      <a:pt x="1099116" y="122976"/>
                    </a:lnTo>
                    <a:lnTo>
                      <a:pt x="1095215" y="127397"/>
                    </a:lnTo>
                    <a:lnTo>
                      <a:pt x="1089249" y="127940"/>
                    </a:lnTo>
                    <a:lnTo>
                      <a:pt x="1083284" y="128483"/>
                    </a:lnTo>
                    <a:lnTo>
                      <a:pt x="1077547" y="127779"/>
                    </a:lnTo>
                    <a:lnTo>
                      <a:pt x="1071657" y="126846"/>
                    </a:lnTo>
                    <a:lnTo>
                      <a:pt x="1065844" y="126716"/>
                    </a:lnTo>
                    <a:lnTo>
                      <a:pt x="1059648" y="127122"/>
                    </a:lnTo>
                    <a:lnTo>
                      <a:pt x="1053835" y="127864"/>
                    </a:lnTo>
                    <a:lnTo>
                      <a:pt x="1048022" y="128605"/>
                    </a:lnTo>
                    <a:lnTo>
                      <a:pt x="1042439" y="130587"/>
                    </a:lnTo>
                    <a:lnTo>
                      <a:pt x="1036626" y="132743"/>
                    </a:lnTo>
                    <a:lnTo>
                      <a:pt x="1030966" y="133967"/>
                    </a:lnTo>
                    <a:lnTo>
                      <a:pt x="1025153" y="135268"/>
                    </a:lnTo>
                    <a:lnTo>
                      <a:pt x="1019340" y="136652"/>
                    </a:lnTo>
                    <a:lnTo>
                      <a:pt x="1013756" y="138220"/>
                    </a:lnTo>
                    <a:lnTo>
                      <a:pt x="1007485" y="140392"/>
                    </a:lnTo>
                    <a:lnTo>
                      <a:pt x="1001289" y="141310"/>
                    </a:lnTo>
                    <a:lnTo>
                      <a:pt x="995552" y="141692"/>
                    </a:lnTo>
                    <a:lnTo>
                      <a:pt x="989587" y="142763"/>
                    </a:lnTo>
                    <a:lnTo>
                      <a:pt x="983851" y="144538"/>
                    </a:lnTo>
                    <a:lnTo>
                      <a:pt x="978114" y="146312"/>
                    </a:lnTo>
                    <a:lnTo>
                      <a:pt x="972378" y="148071"/>
                    </a:lnTo>
                    <a:lnTo>
                      <a:pt x="966488" y="149112"/>
                    </a:lnTo>
                    <a:lnTo>
                      <a:pt x="960522" y="150129"/>
                    </a:lnTo>
                    <a:lnTo>
                      <a:pt x="954556" y="151223"/>
                    </a:lnTo>
                    <a:lnTo>
                      <a:pt x="948361" y="152423"/>
                    </a:lnTo>
                    <a:lnTo>
                      <a:pt x="942701" y="153517"/>
                    </a:lnTo>
                    <a:lnTo>
                      <a:pt x="936275" y="155131"/>
                    </a:lnTo>
                    <a:lnTo>
                      <a:pt x="930845" y="156997"/>
                    </a:lnTo>
                    <a:lnTo>
                      <a:pt x="931075" y="162742"/>
                    </a:lnTo>
                    <a:lnTo>
                      <a:pt x="936964" y="161671"/>
                    </a:lnTo>
                    <a:lnTo>
                      <a:pt x="943159" y="159728"/>
                    </a:lnTo>
                    <a:lnTo>
                      <a:pt x="948972" y="159353"/>
                    </a:lnTo>
                    <a:lnTo>
                      <a:pt x="957922" y="163109"/>
                    </a:lnTo>
                    <a:close/>
                    <a:moveTo>
                      <a:pt x="1001366" y="172165"/>
                    </a:moveTo>
                    <a:lnTo>
                      <a:pt x="1007638" y="169840"/>
                    </a:lnTo>
                    <a:lnTo>
                      <a:pt x="1013528" y="167667"/>
                    </a:lnTo>
                    <a:lnTo>
                      <a:pt x="1019416" y="165487"/>
                    </a:lnTo>
                    <a:lnTo>
                      <a:pt x="1024924" y="163552"/>
                    </a:lnTo>
                    <a:lnTo>
                      <a:pt x="1030354" y="161633"/>
                    </a:lnTo>
                    <a:lnTo>
                      <a:pt x="1035861" y="159713"/>
                    </a:lnTo>
                    <a:lnTo>
                      <a:pt x="1029513" y="158397"/>
                    </a:lnTo>
                    <a:lnTo>
                      <a:pt x="1023317" y="160500"/>
                    </a:lnTo>
                    <a:lnTo>
                      <a:pt x="1015515" y="162214"/>
                    </a:lnTo>
                    <a:lnTo>
                      <a:pt x="1009474" y="163300"/>
                    </a:lnTo>
                    <a:lnTo>
                      <a:pt x="1003814" y="164478"/>
                    </a:lnTo>
                    <a:lnTo>
                      <a:pt x="997541" y="166008"/>
                    </a:lnTo>
                    <a:lnTo>
                      <a:pt x="991346" y="167537"/>
                    </a:lnTo>
                    <a:lnTo>
                      <a:pt x="984386" y="169235"/>
                    </a:lnTo>
                    <a:lnTo>
                      <a:pt x="989816" y="171163"/>
                    </a:lnTo>
                    <a:lnTo>
                      <a:pt x="996012" y="171744"/>
                    </a:lnTo>
                    <a:close/>
                    <a:moveTo>
                      <a:pt x="1158470" y="118754"/>
                    </a:moveTo>
                    <a:lnTo>
                      <a:pt x="1165430" y="118754"/>
                    </a:lnTo>
                    <a:lnTo>
                      <a:pt x="1171319" y="117255"/>
                    </a:lnTo>
                    <a:lnTo>
                      <a:pt x="1172085" y="111419"/>
                    </a:lnTo>
                    <a:lnTo>
                      <a:pt x="1166348" y="110012"/>
                    </a:lnTo>
                    <a:lnTo>
                      <a:pt x="1160305" y="111059"/>
                    </a:lnTo>
                    <a:lnTo>
                      <a:pt x="1154645" y="112046"/>
                    </a:lnTo>
                    <a:lnTo>
                      <a:pt x="1157629" y="117048"/>
                    </a:lnTo>
                    <a:close/>
                    <a:moveTo>
                      <a:pt x="1197631" y="105025"/>
                    </a:moveTo>
                    <a:lnTo>
                      <a:pt x="1203597" y="104451"/>
                    </a:lnTo>
                    <a:lnTo>
                      <a:pt x="1209487" y="103893"/>
                    </a:lnTo>
                    <a:lnTo>
                      <a:pt x="1215299" y="103334"/>
                    </a:lnTo>
                    <a:lnTo>
                      <a:pt x="1221189" y="102768"/>
                    </a:lnTo>
                    <a:lnTo>
                      <a:pt x="1227002" y="102202"/>
                    </a:lnTo>
                    <a:lnTo>
                      <a:pt x="1232968" y="101583"/>
                    </a:lnTo>
                    <a:lnTo>
                      <a:pt x="1239164" y="101063"/>
                    </a:lnTo>
                    <a:lnTo>
                      <a:pt x="1244900" y="100573"/>
                    </a:lnTo>
                    <a:lnTo>
                      <a:pt x="1250942" y="103181"/>
                    </a:lnTo>
                    <a:lnTo>
                      <a:pt x="1256908" y="102814"/>
                    </a:lnTo>
                    <a:lnTo>
                      <a:pt x="1262875" y="102447"/>
                    </a:lnTo>
                    <a:lnTo>
                      <a:pt x="1268840" y="102072"/>
                    </a:lnTo>
                    <a:lnTo>
                      <a:pt x="1274883" y="101705"/>
                    </a:lnTo>
                    <a:lnTo>
                      <a:pt x="1280696" y="100520"/>
                    </a:lnTo>
                    <a:lnTo>
                      <a:pt x="1280696" y="94745"/>
                    </a:lnTo>
                    <a:lnTo>
                      <a:pt x="1275495" y="91861"/>
                    </a:lnTo>
                    <a:lnTo>
                      <a:pt x="1264863" y="91073"/>
                    </a:lnTo>
                    <a:lnTo>
                      <a:pt x="1259127" y="92794"/>
                    </a:lnTo>
                    <a:lnTo>
                      <a:pt x="1253390" y="94508"/>
                    </a:lnTo>
                    <a:lnTo>
                      <a:pt x="1247577" y="96221"/>
                    </a:lnTo>
                    <a:lnTo>
                      <a:pt x="1241841" y="97315"/>
                    </a:lnTo>
                    <a:lnTo>
                      <a:pt x="1235415" y="97422"/>
                    </a:lnTo>
                    <a:lnTo>
                      <a:pt x="1229450" y="97514"/>
                    </a:lnTo>
                    <a:lnTo>
                      <a:pt x="1223254" y="98034"/>
                    </a:lnTo>
                    <a:lnTo>
                      <a:pt x="1217517" y="98822"/>
                    </a:lnTo>
                    <a:lnTo>
                      <a:pt x="1211781" y="99609"/>
                    </a:lnTo>
                    <a:lnTo>
                      <a:pt x="1206044" y="100397"/>
                    </a:lnTo>
                    <a:lnTo>
                      <a:pt x="1200155" y="102944"/>
                    </a:lnTo>
                    <a:close/>
                    <a:moveTo>
                      <a:pt x="1137894" y="143482"/>
                    </a:moveTo>
                    <a:lnTo>
                      <a:pt x="1143707" y="141004"/>
                    </a:lnTo>
                    <a:lnTo>
                      <a:pt x="1138201" y="139360"/>
                    </a:lnTo>
                    <a:lnTo>
                      <a:pt x="1132158" y="138579"/>
                    </a:lnTo>
                    <a:lnTo>
                      <a:pt x="1126269" y="138801"/>
                    </a:lnTo>
                    <a:lnTo>
                      <a:pt x="1120609" y="140025"/>
                    </a:lnTo>
                    <a:lnTo>
                      <a:pt x="1114948" y="141249"/>
                    </a:lnTo>
                    <a:lnTo>
                      <a:pt x="1121144" y="142343"/>
                    </a:lnTo>
                    <a:lnTo>
                      <a:pt x="1127034" y="142786"/>
                    </a:lnTo>
                    <a:lnTo>
                      <a:pt x="1132923" y="143176"/>
                    </a:lnTo>
                    <a:close/>
                    <a:moveTo>
                      <a:pt x="1064697" y="201536"/>
                    </a:moveTo>
                    <a:lnTo>
                      <a:pt x="1085807" y="201536"/>
                    </a:lnTo>
                    <a:lnTo>
                      <a:pt x="1091544" y="200587"/>
                    </a:lnTo>
                    <a:lnTo>
                      <a:pt x="1097433" y="199608"/>
                    </a:lnTo>
                    <a:lnTo>
                      <a:pt x="1103017" y="198331"/>
                    </a:lnTo>
                    <a:lnTo>
                      <a:pt x="1108983" y="196954"/>
                    </a:lnTo>
                    <a:lnTo>
                      <a:pt x="1114720" y="195845"/>
                    </a:lnTo>
                    <a:lnTo>
                      <a:pt x="1121527" y="194591"/>
                    </a:lnTo>
                    <a:lnTo>
                      <a:pt x="1127264" y="193030"/>
                    </a:lnTo>
                    <a:lnTo>
                      <a:pt x="1132694" y="190315"/>
                    </a:lnTo>
                    <a:lnTo>
                      <a:pt x="1138507" y="189680"/>
                    </a:lnTo>
                    <a:lnTo>
                      <a:pt x="1144549" y="189910"/>
                    </a:lnTo>
                    <a:lnTo>
                      <a:pt x="1150362" y="189466"/>
                    </a:lnTo>
                    <a:lnTo>
                      <a:pt x="1156634" y="188984"/>
                    </a:lnTo>
                    <a:lnTo>
                      <a:pt x="1162447" y="187936"/>
                    </a:lnTo>
                    <a:lnTo>
                      <a:pt x="1168260" y="186751"/>
                    </a:lnTo>
                    <a:lnTo>
                      <a:pt x="1174226" y="185603"/>
                    </a:lnTo>
                    <a:lnTo>
                      <a:pt x="1189141" y="186078"/>
                    </a:lnTo>
                    <a:lnTo>
                      <a:pt x="1194724" y="184594"/>
                    </a:lnTo>
                    <a:lnTo>
                      <a:pt x="1204362" y="188013"/>
                    </a:lnTo>
                    <a:lnTo>
                      <a:pt x="1210328" y="187049"/>
                    </a:lnTo>
                    <a:lnTo>
                      <a:pt x="1216218" y="186101"/>
                    </a:lnTo>
                    <a:lnTo>
                      <a:pt x="1222260" y="185221"/>
                    </a:lnTo>
                    <a:lnTo>
                      <a:pt x="1227920" y="183990"/>
                    </a:lnTo>
                    <a:lnTo>
                      <a:pt x="1234497" y="182399"/>
                    </a:lnTo>
                    <a:lnTo>
                      <a:pt x="1240387" y="180158"/>
                    </a:lnTo>
                    <a:lnTo>
                      <a:pt x="1245435" y="177435"/>
                    </a:lnTo>
                    <a:lnTo>
                      <a:pt x="1251555" y="174865"/>
                    </a:lnTo>
                    <a:lnTo>
                      <a:pt x="1257215" y="172823"/>
                    </a:lnTo>
                    <a:lnTo>
                      <a:pt x="1262798" y="170054"/>
                    </a:lnTo>
                    <a:lnTo>
                      <a:pt x="1267540" y="166558"/>
                    </a:lnTo>
                    <a:lnTo>
                      <a:pt x="1263869" y="162015"/>
                    </a:lnTo>
                    <a:lnTo>
                      <a:pt x="1259050" y="158749"/>
                    </a:lnTo>
                    <a:lnTo>
                      <a:pt x="1253314" y="159460"/>
                    </a:lnTo>
                    <a:lnTo>
                      <a:pt x="1246888" y="160325"/>
                    </a:lnTo>
                    <a:lnTo>
                      <a:pt x="1237633" y="166642"/>
                    </a:lnTo>
                    <a:lnTo>
                      <a:pt x="1227461" y="163109"/>
                    </a:lnTo>
                    <a:lnTo>
                      <a:pt x="1221725" y="164715"/>
                    </a:lnTo>
                    <a:lnTo>
                      <a:pt x="1216065" y="166291"/>
                    </a:lnTo>
                    <a:lnTo>
                      <a:pt x="1221418" y="163843"/>
                    </a:lnTo>
                    <a:lnTo>
                      <a:pt x="1226925" y="161525"/>
                    </a:lnTo>
                    <a:lnTo>
                      <a:pt x="1221801" y="158871"/>
                    </a:lnTo>
                    <a:lnTo>
                      <a:pt x="1227078" y="156271"/>
                    </a:lnTo>
                    <a:lnTo>
                      <a:pt x="1228379" y="150251"/>
                    </a:lnTo>
                    <a:lnTo>
                      <a:pt x="1231667" y="145440"/>
                    </a:lnTo>
                    <a:lnTo>
                      <a:pt x="1237710" y="143987"/>
                    </a:lnTo>
                    <a:lnTo>
                      <a:pt x="1234115" y="139375"/>
                    </a:lnTo>
                    <a:lnTo>
                      <a:pt x="1226849" y="139260"/>
                    </a:lnTo>
                    <a:lnTo>
                      <a:pt x="1218206" y="142633"/>
                    </a:lnTo>
                    <a:lnTo>
                      <a:pt x="1212469" y="145073"/>
                    </a:lnTo>
                    <a:lnTo>
                      <a:pt x="1202526" y="147207"/>
                    </a:lnTo>
                    <a:lnTo>
                      <a:pt x="1196560" y="149050"/>
                    </a:lnTo>
                    <a:lnTo>
                      <a:pt x="1194189" y="154275"/>
                    </a:lnTo>
                    <a:lnTo>
                      <a:pt x="1199849" y="156080"/>
                    </a:lnTo>
                    <a:lnTo>
                      <a:pt x="1195719" y="160065"/>
                    </a:lnTo>
                    <a:lnTo>
                      <a:pt x="1189676" y="160003"/>
                    </a:lnTo>
                    <a:lnTo>
                      <a:pt x="1191741" y="165472"/>
                    </a:lnTo>
                    <a:lnTo>
                      <a:pt x="1197708" y="166642"/>
                    </a:lnTo>
                    <a:lnTo>
                      <a:pt x="1193195" y="170367"/>
                    </a:lnTo>
                    <a:lnTo>
                      <a:pt x="1187459" y="171469"/>
                    </a:lnTo>
                    <a:lnTo>
                      <a:pt x="1157246" y="171935"/>
                    </a:lnTo>
                    <a:lnTo>
                      <a:pt x="1151356" y="172088"/>
                    </a:lnTo>
                    <a:lnTo>
                      <a:pt x="1145008" y="172257"/>
                    </a:lnTo>
                    <a:lnTo>
                      <a:pt x="1148832" y="164929"/>
                    </a:lnTo>
                    <a:lnTo>
                      <a:pt x="1143784" y="162145"/>
                    </a:lnTo>
                    <a:lnTo>
                      <a:pt x="1139425" y="158435"/>
                    </a:lnTo>
                    <a:lnTo>
                      <a:pt x="1134070" y="155437"/>
                    </a:lnTo>
                    <a:lnTo>
                      <a:pt x="1128258" y="155689"/>
                    </a:lnTo>
                    <a:lnTo>
                      <a:pt x="1122521" y="155934"/>
                    </a:lnTo>
                    <a:lnTo>
                      <a:pt x="1116479" y="156194"/>
                    </a:lnTo>
                    <a:lnTo>
                      <a:pt x="1115255" y="150328"/>
                    </a:lnTo>
                    <a:lnTo>
                      <a:pt x="1108983" y="148668"/>
                    </a:lnTo>
                    <a:lnTo>
                      <a:pt x="1102864" y="148393"/>
                    </a:lnTo>
                    <a:lnTo>
                      <a:pt x="1096363" y="148102"/>
                    </a:lnTo>
                    <a:lnTo>
                      <a:pt x="1090167" y="148775"/>
                    </a:lnTo>
                    <a:lnTo>
                      <a:pt x="1084583" y="150221"/>
                    </a:lnTo>
                    <a:lnTo>
                      <a:pt x="1087566" y="155384"/>
                    </a:lnTo>
                    <a:lnTo>
                      <a:pt x="1081677" y="155804"/>
                    </a:lnTo>
                    <a:lnTo>
                      <a:pt x="1075940" y="155590"/>
                    </a:lnTo>
                    <a:lnTo>
                      <a:pt x="1069745" y="155315"/>
                    </a:lnTo>
                    <a:lnTo>
                      <a:pt x="1064009" y="155712"/>
                    </a:lnTo>
                    <a:lnTo>
                      <a:pt x="1057889" y="157181"/>
                    </a:lnTo>
                    <a:lnTo>
                      <a:pt x="1060184" y="162451"/>
                    </a:lnTo>
                    <a:lnTo>
                      <a:pt x="1054524" y="164271"/>
                    </a:lnTo>
                    <a:lnTo>
                      <a:pt x="1048482" y="164493"/>
                    </a:lnTo>
                    <a:lnTo>
                      <a:pt x="1041521" y="164761"/>
                    </a:lnTo>
                    <a:lnTo>
                      <a:pt x="1035326" y="166015"/>
                    </a:lnTo>
                    <a:lnTo>
                      <a:pt x="1029513" y="168111"/>
                    </a:lnTo>
                    <a:lnTo>
                      <a:pt x="1034943" y="170130"/>
                    </a:lnTo>
                    <a:lnTo>
                      <a:pt x="1041445" y="170765"/>
                    </a:lnTo>
                    <a:lnTo>
                      <a:pt x="1047487" y="170857"/>
                    </a:lnTo>
                    <a:lnTo>
                      <a:pt x="1053300" y="170474"/>
                    </a:lnTo>
                    <a:lnTo>
                      <a:pt x="1059190" y="170092"/>
                    </a:lnTo>
                    <a:lnTo>
                      <a:pt x="1051695" y="171874"/>
                    </a:lnTo>
                    <a:lnTo>
                      <a:pt x="1045269" y="172998"/>
                    </a:lnTo>
                    <a:lnTo>
                      <a:pt x="1038538" y="173350"/>
                    </a:lnTo>
                    <a:lnTo>
                      <a:pt x="1032802" y="173649"/>
                    </a:lnTo>
                    <a:lnTo>
                      <a:pt x="1027142" y="173947"/>
                    </a:lnTo>
                    <a:lnTo>
                      <a:pt x="1021405" y="174245"/>
                    </a:lnTo>
                    <a:lnTo>
                      <a:pt x="1015669" y="174551"/>
                    </a:lnTo>
                    <a:lnTo>
                      <a:pt x="1003890" y="178123"/>
                    </a:lnTo>
                    <a:lnTo>
                      <a:pt x="1017275" y="180770"/>
                    </a:lnTo>
                    <a:lnTo>
                      <a:pt x="1023930" y="180012"/>
                    </a:lnTo>
                    <a:lnTo>
                      <a:pt x="1029743" y="179347"/>
                    </a:lnTo>
                    <a:lnTo>
                      <a:pt x="1030125" y="185152"/>
                    </a:lnTo>
                    <a:lnTo>
                      <a:pt x="1035708" y="187034"/>
                    </a:lnTo>
                    <a:lnTo>
                      <a:pt x="1041980" y="182536"/>
                    </a:lnTo>
                    <a:lnTo>
                      <a:pt x="1047640" y="180701"/>
                    </a:lnTo>
                    <a:lnTo>
                      <a:pt x="1043510" y="185588"/>
                    </a:lnTo>
                    <a:lnTo>
                      <a:pt x="1049629" y="185810"/>
                    </a:lnTo>
                    <a:lnTo>
                      <a:pt x="1059802" y="185190"/>
                    </a:lnTo>
                    <a:lnTo>
                      <a:pt x="1065308" y="182949"/>
                    </a:lnTo>
                    <a:lnTo>
                      <a:pt x="1071428" y="180196"/>
                    </a:lnTo>
                    <a:lnTo>
                      <a:pt x="1077088" y="177435"/>
                    </a:lnTo>
                    <a:lnTo>
                      <a:pt x="1082671" y="174719"/>
                    </a:lnTo>
                    <a:lnTo>
                      <a:pt x="1078235" y="179462"/>
                    </a:lnTo>
                    <a:lnTo>
                      <a:pt x="1072957" y="182330"/>
                    </a:lnTo>
                    <a:lnTo>
                      <a:pt x="1078541" y="184533"/>
                    </a:lnTo>
                    <a:lnTo>
                      <a:pt x="1084507" y="183447"/>
                    </a:lnTo>
                    <a:lnTo>
                      <a:pt x="1090473" y="182383"/>
                    </a:lnTo>
                    <a:lnTo>
                      <a:pt x="1096286" y="181244"/>
                    </a:lnTo>
                    <a:lnTo>
                      <a:pt x="1102099" y="179194"/>
                    </a:lnTo>
                    <a:lnTo>
                      <a:pt x="1107912" y="180379"/>
                    </a:lnTo>
                    <a:lnTo>
                      <a:pt x="1113572" y="182024"/>
                    </a:lnTo>
                    <a:lnTo>
                      <a:pt x="1119767" y="181404"/>
                    </a:lnTo>
                    <a:lnTo>
                      <a:pt x="1125963" y="180792"/>
                    </a:lnTo>
                    <a:lnTo>
                      <a:pt x="1132158" y="180173"/>
                    </a:lnTo>
                    <a:lnTo>
                      <a:pt x="1126269" y="182758"/>
                    </a:lnTo>
                    <a:lnTo>
                      <a:pt x="1116785" y="184456"/>
                    </a:lnTo>
                    <a:lnTo>
                      <a:pt x="1107071" y="184770"/>
                    </a:lnTo>
                    <a:lnTo>
                      <a:pt x="1099116" y="185030"/>
                    </a:lnTo>
                    <a:lnTo>
                      <a:pt x="1091697" y="185565"/>
                    </a:lnTo>
                    <a:lnTo>
                      <a:pt x="1086037" y="186544"/>
                    </a:lnTo>
                    <a:lnTo>
                      <a:pt x="1079841" y="187669"/>
                    </a:lnTo>
                    <a:lnTo>
                      <a:pt x="1074181" y="188388"/>
                    </a:lnTo>
                    <a:lnTo>
                      <a:pt x="1068215" y="188977"/>
                    </a:lnTo>
                    <a:lnTo>
                      <a:pt x="1062402" y="190315"/>
                    </a:lnTo>
                    <a:lnTo>
                      <a:pt x="1054830" y="192074"/>
                    </a:lnTo>
                    <a:lnTo>
                      <a:pt x="1054218" y="198002"/>
                    </a:lnTo>
                    <a:lnTo>
                      <a:pt x="1059343" y="200970"/>
                    </a:lnTo>
                    <a:close/>
                    <a:moveTo>
                      <a:pt x="1593144" y="133822"/>
                    </a:moveTo>
                    <a:lnTo>
                      <a:pt x="1599187" y="132376"/>
                    </a:lnTo>
                    <a:lnTo>
                      <a:pt x="1610507" y="132124"/>
                    </a:lnTo>
                    <a:lnTo>
                      <a:pt x="1616167" y="130694"/>
                    </a:lnTo>
                    <a:lnTo>
                      <a:pt x="1622133" y="129179"/>
                    </a:lnTo>
                    <a:lnTo>
                      <a:pt x="1621903" y="123328"/>
                    </a:lnTo>
                    <a:lnTo>
                      <a:pt x="1616473" y="121385"/>
                    </a:lnTo>
                    <a:lnTo>
                      <a:pt x="1601711" y="120353"/>
                    </a:lnTo>
                    <a:lnTo>
                      <a:pt x="1597504" y="124697"/>
                    </a:lnTo>
                    <a:lnTo>
                      <a:pt x="1595056" y="130028"/>
                    </a:lnTo>
                    <a:close/>
                    <a:moveTo>
                      <a:pt x="1591079" y="149135"/>
                    </a:moveTo>
                    <a:lnTo>
                      <a:pt x="1598652" y="149135"/>
                    </a:lnTo>
                    <a:lnTo>
                      <a:pt x="1606453" y="142656"/>
                    </a:lnTo>
                    <a:lnTo>
                      <a:pt x="1599798" y="141478"/>
                    </a:lnTo>
                    <a:lnTo>
                      <a:pt x="1593527" y="141907"/>
                    </a:lnTo>
                    <a:lnTo>
                      <a:pt x="1591538" y="147459"/>
                    </a:lnTo>
                    <a:close/>
                    <a:moveTo>
                      <a:pt x="1482621" y="166795"/>
                    </a:moveTo>
                    <a:lnTo>
                      <a:pt x="1488816" y="166795"/>
                    </a:lnTo>
                    <a:lnTo>
                      <a:pt x="1483922" y="163506"/>
                    </a:lnTo>
                    <a:close/>
                    <a:moveTo>
                      <a:pt x="1470612" y="195914"/>
                    </a:moveTo>
                    <a:lnTo>
                      <a:pt x="1476349" y="193290"/>
                    </a:lnTo>
                    <a:lnTo>
                      <a:pt x="1480939" y="189489"/>
                    </a:lnTo>
                    <a:lnTo>
                      <a:pt x="1484074" y="183959"/>
                    </a:lnTo>
                    <a:lnTo>
                      <a:pt x="1488051" y="179064"/>
                    </a:lnTo>
                    <a:lnTo>
                      <a:pt x="1484380" y="174574"/>
                    </a:lnTo>
                    <a:lnTo>
                      <a:pt x="1479791" y="171048"/>
                    </a:lnTo>
                    <a:lnTo>
                      <a:pt x="1470765" y="170168"/>
                    </a:lnTo>
                    <a:lnTo>
                      <a:pt x="1464723" y="170773"/>
                    </a:lnTo>
                    <a:lnTo>
                      <a:pt x="1459139" y="172127"/>
                    </a:lnTo>
                    <a:lnTo>
                      <a:pt x="1453403" y="173916"/>
                    </a:lnTo>
                    <a:lnTo>
                      <a:pt x="1447284" y="175010"/>
                    </a:lnTo>
                    <a:lnTo>
                      <a:pt x="1441395" y="177435"/>
                    </a:lnTo>
                    <a:lnTo>
                      <a:pt x="1435581" y="179171"/>
                    </a:lnTo>
                    <a:lnTo>
                      <a:pt x="1429845" y="180640"/>
                    </a:lnTo>
                    <a:lnTo>
                      <a:pt x="1424262" y="183064"/>
                    </a:lnTo>
                    <a:lnTo>
                      <a:pt x="1420743" y="187936"/>
                    </a:lnTo>
                    <a:lnTo>
                      <a:pt x="1426557" y="189596"/>
                    </a:lnTo>
                    <a:lnTo>
                      <a:pt x="1432216" y="190315"/>
                    </a:lnTo>
                    <a:lnTo>
                      <a:pt x="1438335" y="190713"/>
                    </a:lnTo>
                    <a:lnTo>
                      <a:pt x="1443613" y="193092"/>
                    </a:lnTo>
                    <a:lnTo>
                      <a:pt x="1459216" y="195746"/>
                    </a:lnTo>
                    <a:lnTo>
                      <a:pt x="1465565" y="195837"/>
                    </a:lnTo>
                    <a:close/>
                    <a:moveTo>
                      <a:pt x="754161" y="290934"/>
                    </a:moveTo>
                    <a:lnTo>
                      <a:pt x="760968" y="290283"/>
                    </a:lnTo>
                    <a:lnTo>
                      <a:pt x="766704" y="288662"/>
                    </a:lnTo>
                    <a:lnTo>
                      <a:pt x="777871" y="287530"/>
                    </a:lnTo>
                    <a:lnTo>
                      <a:pt x="783302" y="285480"/>
                    </a:lnTo>
                    <a:lnTo>
                      <a:pt x="789191" y="283231"/>
                    </a:lnTo>
                    <a:lnTo>
                      <a:pt x="794928" y="281962"/>
                    </a:lnTo>
                    <a:lnTo>
                      <a:pt x="801352" y="283178"/>
                    </a:lnTo>
                    <a:lnTo>
                      <a:pt x="814509" y="281732"/>
                    </a:lnTo>
                    <a:lnTo>
                      <a:pt x="820245" y="280317"/>
                    </a:lnTo>
                    <a:lnTo>
                      <a:pt x="825905" y="277747"/>
                    </a:lnTo>
                    <a:lnTo>
                      <a:pt x="830953" y="273586"/>
                    </a:lnTo>
                    <a:lnTo>
                      <a:pt x="836078" y="270014"/>
                    </a:lnTo>
                    <a:lnTo>
                      <a:pt x="841814" y="267131"/>
                    </a:lnTo>
                    <a:lnTo>
                      <a:pt x="847244" y="264660"/>
                    </a:lnTo>
                    <a:lnTo>
                      <a:pt x="852369" y="262174"/>
                    </a:lnTo>
                    <a:lnTo>
                      <a:pt x="858412" y="261004"/>
                    </a:lnTo>
                    <a:lnTo>
                      <a:pt x="864684" y="260018"/>
                    </a:lnTo>
                    <a:lnTo>
                      <a:pt x="871491" y="258182"/>
                    </a:lnTo>
                    <a:lnTo>
                      <a:pt x="877151" y="255742"/>
                    </a:lnTo>
                    <a:lnTo>
                      <a:pt x="882506" y="252812"/>
                    </a:lnTo>
                    <a:lnTo>
                      <a:pt x="887477" y="249845"/>
                    </a:lnTo>
                    <a:lnTo>
                      <a:pt x="893290" y="248078"/>
                    </a:lnTo>
                    <a:lnTo>
                      <a:pt x="899179" y="246602"/>
                    </a:lnTo>
                    <a:lnTo>
                      <a:pt x="904992" y="245179"/>
                    </a:lnTo>
                    <a:lnTo>
                      <a:pt x="910805" y="243756"/>
                    </a:lnTo>
                    <a:lnTo>
                      <a:pt x="916542" y="242334"/>
                    </a:lnTo>
                    <a:lnTo>
                      <a:pt x="922355" y="240911"/>
                    </a:lnTo>
                    <a:lnTo>
                      <a:pt x="928168" y="239489"/>
                    </a:lnTo>
                    <a:lnTo>
                      <a:pt x="933981" y="238073"/>
                    </a:lnTo>
                    <a:lnTo>
                      <a:pt x="939718" y="236651"/>
                    </a:lnTo>
                    <a:lnTo>
                      <a:pt x="945531" y="235228"/>
                    </a:lnTo>
                    <a:lnTo>
                      <a:pt x="951573" y="233943"/>
                    </a:lnTo>
                    <a:lnTo>
                      <a:pt x="957309" y="232911"/>
                    </a:lnTo>
                    <a:lnTo>
                      <a:pt x="963122" y="231870"/>
                    </a:lnTo>
                    <a:lnTo>
                      <a:pt x="968859" y="230838"/>
                    </a:lnTo>
                    <a:lnTo>
                      <a:pt x="976125" y="229645"/>
                    </a:lnTo>
                    <a:lnTo>
                      <a:pt x="982244" y="228681"/>
                    </a:lnTo>
                    <a:lnTo>
                      <a:pt x="988363" y="227717"/>
                    </a:lnTo>
                    <a:lnTo>
                      <a:pt x="993793" y="225407"/>
                    </a:lnTo>
                    <a:lnTo>
                      <a:pt x="990505" y="220436"/>
                    </a:lnTo>
                    <a:lnTo>
                      <a:pt x="986298" y="216344"/>
                    </a:lnTo>
                    <a:lnTo>
                      <a:pt x="982627" y="211793"/>
                    </a:lnTo>
                    <a:lnTo>
                      <a:pt x="978955" y="207242"/>
                    </a:lnTo>
                    <a:lnTo>
                      <a:pt x="962969" y="206370"/>
                    </a:lnTo>
                    <a:lnTo>
                      <a:pt x="956774" y="207020"/>
                    </a:lnTo>
                    <a:lnTo>
                      <a:pt x="949202" y="211204"/>
                    </a:lnTo>
                    <a:lnTo>
                      <a:pt x="941630" y="210232"/>
                    </a:lnTo>
                    <a:lnTo>
                      <a:pt x="935510" y="211678"/>
                    </a:lnTo>
                    <a:lnTo>
                      <a:pt x="941553" y="205406"/>
                    </a:lnTo>
                    <a:lnTo>
                      <a:pt x="924037" y="205406"/>
                    </a:lnTo>
                    <a:lnTo>
                      <a:pt x="918378" y="203999"/>
                    </a:lnTo>
                    <a:lnTo>
                      <a:pt x="910423" y="203471"/>
                    </a:lnTo>
                    <a:lnTo>
                      <a:pt x="907669" y="198377"/>
                    </a:lnTo>
                    <a:lnTo>
                      <a:pt x="901474" y="197964"/>
                    </a:lnTo>
                    <a:lnTo>
                      <a:pt x="894820" y="198300"/>
                    </a:lnTo>
                    <a:lnTo>
                      <a:pt x="888089" y="198637"/>
                    </a:lnTo>
                    <a:lnTo>
                      <a:pt x="882123" y="199172"/>
                    </a:lnTo>
                    <a:lnTo>
                      <a:pt x="876080" y="199731"/>
                    </a:lnTo>
                    <a:lnTo>
                      <a:pt x="869962" y="200281"/>
                    </a:lnTo>
                    <a:lnTo>
                      <a:pt x="863919" y="200840"/>
                    </a:lnTo>
                    <a:lnTo>
                      <a:pt x="857876" y="201390"/>
                    </a:lnTo>
                    <a:lnTo>
                      <a:pt x="851834" y="201949"/>
                    </a:lnTo>
                    <a:lnTo>
                      <a:pt x="845638" y="202561"/>
                    </a:lnTo>
                    <a:lnTo>
                      <a:pt x="839520" y="203180"/>
                    </a:lnTo>
                    <a:lnTo>
                      <a:pt x="833401" y="203792"/>
                    </a:lnTo>
                    <a:lnTo>
                      <a:pt x="827205" y="204412"/>
                    </a:lnTo>
                    <a:lnTo>
                      <a:pt x="825522" y="210538"/>
                    </a:lnTo>
                    <a:lnTo>
                      <a:pt x="826900" y="216175"/>
                    </a:lnTo>
                    <a:lnTo>
                      <a:pt x="822616" y="220336"/>
                    </a:lnTo>
                    <a:lnTo>
                      <a:pt x="816574" y="222952"/>
                    </a:lnTo>
                    <a:lnTo>
                      <a:pt x="810990" y="225407"/>
                    </a:lnTo>
                    <a:lnTo>
                      <a:pt x="805636" y="227763"/>
                    </a:lnTo>
                    <a:lnTo>
                      <a:pt x="800358" y="230142"/>
                    </a:lnTo>
                    <a:lnTo>
                      <a:pt x="794775" y="232429"/>
                    </a:lnTo>
                    <a:lnTo>
                      <a:pt x="788961" y="234509"/>
                    </a:lnTo>
                    <a:lnTo>
                      <a:pt x="787891" y="240276"/>
                    </a:lnTo>
                    <a:lnTo>
                      <a:pt x="782002" y="241875"/>
                    </a:lnTo>
                    <a:lnTo>
                      <a:pt x="775729" y="243213"/>
                    </a:lnTo>
                    <a:lnTo>
                      <a:pt x="770146" y="244414"/>
                    </a:lnTo>
                    <a:lnTo>
                      <a:pt x="765787" y="248208"/>
                    </a:lnTo>
                    <a:lnTo>
                      <a:pt x="759820" y="250793"/>
                    </a:lnTo>
                    <a:lnTo>
                      <a:pt x="754237" y="252767"/>
                    </a:lnTo>
                    <a:lnTo>
                      <a:pt x="748041" y="255145"/>
                    </a:lnTo>
                    <a:lnTo>
                      <a:pt x="742917" y="257975"/>
                    </a:lnTo>
                    <a:lnTo>
                      <a:pt x="737256" y="261096"/>
                    </a:lnTo>
                    <a:lnTo>
                      <a:pt x="732132" y="263949"/>
                    </a:lnTo>
                    <a:lnTo>
                      <a:pt x="726625" y="267047"/>
                    </a:lnTo>
                    <a:lnTo>
                      <a:pt x="735957" y="267238"/>
                    </a:lnTo>
                    <a:lnTo>
                      <a:pt x="741693" y="268439"/>
                    </a:lnTo>
                    <a:lnTo>
                      <a:pt x="747277" y="269877"/>
                    </a:lnTo>
                    <a:lnTo>
                      <a:pt x="752401" y="273579"/>
                    </a:lnTo>
                    <a:lnTo>
                      <a:pt x="755155" y="278803"/>
                    </a:lnTo>
                    <a:lnTo>
                      <a:pt x="753625" y="284860"/>
                    </a:lnTo>
                    <a:lnTo>
                      <a:pt x="750107" y="290238"/>
                    </a:lnTo>
                    <a:close/>
                    <a:moveTo>
                      <a:pt x="1513445" y="70888"/>
                    </a:moveTo>
                    <a:lnTo>
                      <a:pt x="1519182" y="68739"/>
                    </a:lnTo>
                    <a:lnTo>
                      <a:pt x="1524536" y="66728"/>
                    </a:lnTo>
                    <a:lnTo>
                      <a:pt x="1529278" y="62704"/>
                    </a:lnTo>
                    <a:lnTo>
                      <a:pt x="1524229" y="59568"/>
                    </a:lnTo>
                    <a:lnTo>
                      <a:pt x="1518341" y="59155"/>
                    </a:lnTo>
                    <a:lnTo>
                      <a:pt x="1512068" y="58972"/>
                    </a:lnTo>
                    <a:lnTo>
                      <a:pt x="1506255" y="60096"/>
                    </a:lnTo>
                    <a:lnTo>
                      <a:pt x="1501360" y="63798"/>
                    </a:lnTo>
                    <a:lnTo>
                      <a:pt x="1507403" y="64662"/>
                    </a:lnTo>
                    <a:lnTo>
                      <a:pt x="1513522" y="64387"/>
                    </a:lnTo>
                    <a:lnTo>
                      <a:pt x="1512375" y="70200"/>
                    </a:lnTo>
                    <a:close/>
                    <a:moveTo>
                      <a:pt x="1194801" y="126992"/>
                    </a:moveTo>
                    <a:lnTo>
                      <a:pt x="1200691" y="126036"/>
                    </a:lnTo>
                    <a:lnTo>
                      <a:pt x="1215376" y="125225"/>
                    </a:lnTo>
                    <a:lnTo>
                      <a:pt x="1221036" y="124292"/>
                    </a:lnTo>
                    <a:lnTo>
                      <a:pt x="1227155" y="123297"/>
                    </a:lnTo>
                    <a:lnTo>
                      <a:pt x="1233198" y="122295"/>
                    </a:lnTo>
                    <a:lnTo>
                      <a:pt x="1238322" y="119259"/>
                    </a:lnTo>
                    <a:lnTo>
                      <a:pt x="1241688" y="114371"/>
                    </a:lnTo>
                    <a:lnTo>
                      <a:pt x="1247730" y="113079"/>
                    </a:lnTo>
                    <a:lnTo>
                      <a:pt x="1254385" y="111656"/>
                    </a:lnTo>
                    <a:lnTo>
                      <a:pt x="1260350" y="110356"/>
                    </a:lnTo>
                    <a:lnTo>
                      <a:pt x="1254078" y="110042"/>
                    </a:lnTo>
                    <a:lnTo>
                      <a:pt x="1247882" y="109606"/>
                    </a:lnTo>
                    <a:lnTo>
                      <a:pt x="1241841" y="108772"/>
                    </a:lnTo>
                    <a:lnTo>
                      <a:pt x="1235798" y="107939"/>
                    </a:lnTo>
                    <a:lnTo>
                      <a:pt x="1229755" y="108031"/>
                    </a:lnTo>
                    <a:lnTo>
                      <a:pt x="1223484" y="108902"/>
                    </a:lnTo>
                    <a:lnTo>
                      <a:pt x="1216141" y="109912"/>
                    </a:lnTo>
                    <a:lnTo>
                      <a:pt x="1210098" y="110600"/>
                    </a:lnTo>
                    <a:lnTo>
                      <a:pt x="1204056" y="111289"/>
                    </a:lnTo>
                    <a:lnTo>
                      <a:pt x="1198014" y="111977"/>
                    </a:lnTo>
                    <a:lnTo>
                      <a:pt x="1191512" y="112926"/>
                    </a:lnTo>
                    <a:lnTo>
                      <a:pt x="1185393" y="113981"/>
                    </a:lnTo>
                    <a:lnTo>
                      <a:pt x="1180268" y="117622"/>
                    </a:lnTo>
                    <a:lnTo>
                      <a:pt x="1178968" y="123244"/>
                    </a:lnTo>
                    <a:lnTo>
                      <a:pt x="1184093" y="125997"/>
                    </a:lnTo>
                    <a:lnTo>
                      <a:pt x="1190135" y="126556"/>
                    </a:lnTo>
                    <a:close/>
                    <a:moveTo>
                      <a:pt x="1334466" y="133034"/>
                    </a:moveTo>
                    <a:lnTo>
                      <a:pt x="1336378" y="127527"/>
                    </a:lnTo>
                    <a:lnTo>
                      <a:pt x="1332630" y="123060"/>
                    </a:lnTo>
                    <a:lnTo>
                      <a:pt x="1319092" y="119175"/>
                    </a:lnTo>
                    <a:lnTo>
                      <a:pt x="1314427" y="127642"/>
                    </a:lnTo>
                    <a:lnTo>
                      <a:pt x="1318404" y="132384"/>
                    </a:lnTo>
                    <a:lnTo>
                      <a:pt x="1324522" y="132629"/>
                    </a:lnTo>
                    <a:lnTo>
                      <a:pt x="1330642" y="132881"/>
                    </a:lnTo>
                    <a:close/>
                    <a:moveTo>
                      <a:pt x="1312361" y="152079"/>
                    </a:moveTo>
                    <a:lnTo>
                      <a:pt x="1318404" y="151437"/>
                    </a:lnTo>
                    <a:lnTo>
                      <a:pt x="1324446" y="150802"/>
                    </a:lnTo>
                    <a:lnTo>
                      <a:pt x="1330489" y="150167"/>
                    </a:lnTo>
                    <a:lnTo>
                      <a:pt x="1320468" y="146259"/>
                    </a:lnTo>
                    <a:lnTo>
                      <a:pt x="1314273" y="145341"/>
                    </a:lnTo>
                    <a:lnTo>
                      <a:pt x="1308690" y="147528"/>
                    </a:lnTo>
                    <a:lnTo>
                      <a:pt x="1312361" y="152079"/>
                    </a:lnTo>
                    <a:close/>
                    <a:moveTo>
                      <a:pt x="1398486" y="120873"/>
                    </a:moveTo>
                    <a:lnTo>
                      <a:pt x="1404222" y="120643"/>
                    </a:lnTo>
                    <a:lnTo>
                      <a:pt x="1410417" y="119802"/>
                    </a:lnTo>
                    <a:lnTo>
                      <a:pt x="1413859" y="115113"/>
                    </a:lnTo>
                    <a:lnTo>
                      <a:pt x="1404604" y="114983"/>
                    </a:lnTo>
                    <a:lnTo>
                      <a:pt x="1398486" y="115220"/>
                    </a:lnTo>
                    <a:lnTo>
                      <a:pt x="1392672" y="115442"/>
                    </a:lnTo>
                    <a:lnTo>
                      <a:pt x="1395962" y="120108"/>
                    </a:lnTo>
                    <a:close/>
                    <a:moveTo>
                      <a:pt x="1304559" y="160914"/>
                    </a:moveTo>
                    <a:lnTo>
                      <a:pt x="1310449" y="159866"/>
                    </a:lnTo>
                    <a:lnTo>
                      <a:pt x="1316109" y="158856"/>
                    </a:lnTo>
                    <a:lnTo>
                      <a:pt x="1321769" y="157854"/>
                    </a:lnTo>
                    <a:lnTo>
                      <a:pt x="1327429" y="156844"/>
                    </a:lnTo>
                    <a:lnTo>
                      <a:pt x="1333089" y="155835"/>
                    </a:lnTo>
                    <a:lnTo>
                      <a:pt x="1338061" y="152668"/>
                    </a:lnTo>
                    <a:lnTo>
                      <a:pt x="1330795" y="152921"/>
                    </a:lnTo>
                    <a:lnTo>
                      <a:pt x="1324752" y="153556"/>
                    </a:lnTo>
                    <a:lnTo>
                      <a:pt x="1315191" y="154565"/>
                    </a:lnTo>
                    <a:lnTo>
                      <a:pt x="1309455" y="155276"/>
                    </a:lnTo>
                    <a:lnTo>
                      <a:pt x="1303718" y="156355"/>
                    </a:lnTo>
                    <a:lnTo>
                      <a:pt x="1297905" y="157426"/>
                    </a:lnTo>
                    <a:lnTo>
                      <a:pt x="1303412" y="160577"/>
                    </a:lnTo>
                    <a:close/>
                    <a:moveTo>
                      <a:pt x="1262798" y="185122"/>
                    </a:moveTo>
                    <a:lnTo>
                      <a:pt x="1268611" y="184418"/>
                    </a:lnTo>
                    <a:lnTo>
                      <a:pt x="1274424" y="183714"/>
                    </a:lnTo>
                    <a:lnTo>
                      <a:pt x="1280237" y="183011"/>
                    </a:lnTo>
                    <a:lnTo>
                      <a:pt x="1283602" y="178062"/>
                    </a:lnTo>
                    <a:lnTo>
                      <a:pt x="1274271" y="175698"/>
                    </a:lnTo>
                    <a:lnTo>
                      <a:pt x="1268534" y="177404"/>
                    </a:lnTo>
                    <a:lnTo>
                      <a:pt x="1262951" y="179064"/>
                    </a:lnTo>
                    <a:lnTo>
                      <a:pt x="1256220" y="181787"/>
                    </a:lnTo>
                    <a:lnTo>
                      <a:pt x="1261268" y="184930"/>
                    </a:lnTo>
                    <a:close/>
                    <a:moveTo>
                      <a:pt x="932757" y="366487"/>
                    </a:moveTo>
                    <a:lnTo>
                      <a:pt x="939029" y="364850"/>
                    </a:lnTo>
                    <a:lnTo>
                      <a:pt x="944765" y="363359"/>
                    </a:lnTo>
                    <a:lnTo>
                      <a:pt x="950578" y="361860"/>
                    </a:lnTo>
                    <a:lnTo>
                      <a:pt x="957156" y="360521"/>
                    </a:lnTo>
                    <a:lnTo>
                      <a:pt x="962969" y="359466"/>
                    </a:lnTo>
                    <a:lnTo>
                      <a:pt x="969088" y="359091"/>
                    </a:lnTo>
                    <a:lnTo>
                      <a:pt x="975590" y="358831"/>
                    </a:lnTo>
                    <a:lnTo>
                      <a:pt x="982627" y="357974"/>
                    </a:lnTo>
                    <a:lnTo>
                      <a:pt x="988440" y="356926"/>
                    </a:lnTo>
                    <a:lnTo>
                      <a:pt x="993947" y="355267"/>
                    </a:lnTo>
                    <a:lnTo>
                      <a:pt x="999377" y="352896"/>
                    </a:lnTo>
                    <a:lnTo>
                      <a:pt x="1012915" y="351098"/>
                    </a:lnTo>
                    <a:lnTo>
                      <a:pt x="1019034" y="350379"/>
                    </a:lnTo>
                    <a:lnTo>
                      <a:pt x="1024924" y="349683"/>
                    </a:lnTo>
                    <a:lnTo>
                      <a:pt x="1031042" y="348735"/>
                    </a:lnTo>
                    <a:lnTo>
                      <a:pt x="1036321" y="346425"/>
                    </a:lnTo>
                    <a:lnTo>
                      <a:pt x="1041598" y="343564"/>
                    </a:lnTo>
                    <a:lnTo>
                      <a:pt x="1046646" y="340658"/>
                    </a:lnTo>
                    <a:lnTo>
                      <a:pt x="1051847" y="338134"/>
                    </a:lnTo>
                    <a:lnTo>
                      <a:pt x="1057354" y="336237"/>
                    </a:lnTo>
                    <a:lnTo>
                      <a:pt x="1056589" y="342004"/>
                    </a:lnTo>
                    <a:lnTo>
                      <a:pt x="1061179" y="345690"/>
                    </a:lnTo>
                    <a:lnTo>
                      <a:pt x="1066915" y="344635"/>
                    </a:lnTo>
                    <a:lnTo>
                      <a:pt x="1072957" y="344260"/>
                    </a:lnTo>
                    <a:lnTo>
                      <a:pt x="1078694" y="345163"/>
                    </a:lnTo>
                    <a:lnTo>
                      <a:pt x="1074564" y="350073"/>
                    </a:lnTo>
                    <a:lnTo>
                      <a:pt x="1081065" y="351259"/>
                    </a:lnTo>
                    <a:lnTo>
                      <a:pt x="1086802" y="351779"/>
                    </a:lnTo>
                    <a:lnTo>
                      <a:pt x="1093991" y="352352"/>
                    </a:lnTo>
                    <a:lnTo>
                      <a:pt x="1099804" y="352766"/>
                    </a:lnTo>
                    <a:lnTo>
                      <a:pt x="1105694" y="353722"/>
                    </a:lnTo>
                    <a:lnTo>
                      <a:pt x="1111583" y="354716"/>
                    </a:lnTo>
                    <a:lnTo>
                      <a:pt x="1118085" y="354938"/>
                    </a:lnTo>
                    <a:lnTo>
                      <a:pt x="1124204" y="354494"/>
                    </a:lnTo>
                    <a:lnTo>
                      <a:pt x="1130399" y="353507"/>
                    </a:lnTo>
                    <a:lnTo>
                      <a:pt x="1136135" y="352398"/>
                    </a:lnTo>
                    <a:lnTo>
                      <a:pt x="1142025" y="351220"/>
                    </a:lnTo>
                    <a:lnTo>
                      <a:pt x="1148221" y="349614"/>
                    </a:lnTo>
                    <a:lnTo>
                      <a:pt x="1153804" y="348161"/>
                    </a:lnTo>
                    <a:lnTo>
                      <a:pt x="1153881" y="342050"/>
                    </a:lnTo>
                    <a:lnTo>
                      <a:pt x="1157782" y="337759"/>
                    </a:lnTo>
                    <a:lnTo>
                      <a:pt x="1153268" y="333996"/>
                    </a:lnTo>
                    <a:lnTo>
                      <a:pt x="1147226" y="335449"/>
                    </a:lnTo>
                    <a:lnTo>
                      <a:pt x="1141337" y="335686"/>
                    </a:lnTo>
                    <a:lnTo>
                      <a:pt x="1135907" y="332604"/>
                    </a:lnTo>
                    <a:lnTo>
                      <a:pt x="1141719" y="331471"/>
                    </a:lnTo>
                    <a:lnTo>
                      <a:pt x="1148526" y="330210"/>
                    </a:lnTo>
                    <a:lnTo>
                      <a:pt x="1154110" y="328710"/>
                    </a:lnTo>
                    <a:lnTo>
                      <a:pt x="1159770" y="327150"/>
                    </a:lnTo>
                    <a:lnTo>
                      <a:pt x="1165507" y="326010"/>
                    </a:lnTo>
                    <a:lnTo>
                      <a:pt x="1171243" y="327051"/>
                    </a:lnTo>
                    <a:lnTo>
                      <a:pt x="1177285" y="325613"/>
                    </a:lnTo>
                    <a:lnTo>
                      <a:pt x="1185087" y="329552"/>
                    </a:lnTo>
                    <a:lnTo>
                      <a:pt x="1190135" y="326844"/>
                    </a:lnTo>
                    <a:lnTo>
                      <a:pt x="1197248" y="319410"/>
                    </a:lnTo>
                    <a:lnTo>
                      <a:pt x="1192124" y="315570"/>
                    </a:lnTo>
                    <a:lnTo>
                      <a:pt x="1186464" y="314644"/>
                    </a:lnTo>
                    <a:lnTo>
                      <a:pt x="1181416" y="311707"/>
                    </a:lnTo>
                    <a:lnTo>
                      <a:pt x="1175220" y="309451"/>
                    </a:lnTo>
                    <a:lnTo>
                      <a:pt x="1169102" y="308977"/>
                    </a:lnTo>
                    <a:lnTo>
                      <a:pt x="1163747" y="306873"/>
                    </a:lnTo>
                    <a:lnTo>
                      <a:pt x="1159617" y="302751"/>
                    </a:lnTo>
                    <a:lnTo>
                      <a:pt x="1154186" y="300701"/>
                    </a:lnTo>
                    <a:lnTo>
                      <a:pt x="1154952" y="294995"/>
                    </a:lnTo>
                    <a:lnTo>
                      <a:pt x="1151051" y="290735"/>
                    </a:lnTo>
                    <a:lnTo>
                      <a:pt x="1155334" y="286673"/>
                    </a:lnTo>
                    <a:lnTo>
                      <a:pt x="1160994" y="284830"/>
                    </a:lnTo>
                    <a:lnTo>
                      <a:pt x="1165277" y="273288"/>
                    </a:lnTo>
                    <a:lnTo>
                      <a:pt x="1167724" y="264370"/>
                    </a:lnTo>
                    <a:lnTo>
                      <a:pt x="1170631" y="259314"/>
                    </a:lnTo>
                    <a:lnTo>
                      <a:pt x="1173767" y="253960"/>
                    </a:lnTo>
                    <a:lnTo>
                      <a:pt x="1178509" y="249202"/>
                    </a:lnTo>
                    <a:lnTo>
                      <a:pt x="1183251" y="245630"/>
                    </a:lnTo>
                    <a:lnTo>
                      <a:pt x="1188070" y="242058"/>
                    </a:lnTo>
                    <a:lnTo>
                      <a:pt x="1193347" y="239290"/>
                    </a:lnTo>
                    <a:lnTo>
                      <a:pt x="1198625" y="236834"/>
                    </a:lnTo>
                    <a:lnTo>
                      <a:pt x="1203979" y="234387"/>
                    </a:lnTo>
                    <a:lnTo>
                      <a:pt x="1209334" y="231358"/>
                    </a:lnTo>
                    <a:lnTo>
                      <a:pt x="1214306" y="227786"/>
                    </a:lnTo>
                    <a:lnTo>
                      <a:pt x="1219200" y="224252"/>
                    </a:lnTo>
                    <a:lnTo>
                      <a:pt x="1214611" y="220474"/>
                    </a:lnTo>
                    <a:lnTo>
                      <a:pt x="1208951" y="218501"/>
                    </a:lnTo>
                    <a:lnTo>
                      <a:pt x="1187152" y="218929"/>
                    </a:lnTo>
                    <a:lnTo>
                      <a:pt x="1179504" y="219893"/>
                    </a:lnTo>
                    <a:lnTo>
                      <a:pt x="1174226" y="222264"/>
                    </a:lnTo>
                    <a:lnTo>
                      <a:pt x="1168948" y="224642"/>
                    </a:lnTo>
                    <a:lnTo>
                      <a:pt x="1172390" y="229476"/>
                    </a:lnTo>
                    <a:lnTo>
                      <a:pt x="1168107" y="234333"/>
                    </a:lnTo>
                    <a:lnTo>
                      <a:pt x="1163518" y="230761"/>
                    </a:lnTo>
                    <a:lnTo>
                      <a:pt x="1157475" y="232368"/>
                    </a:lnTo>
                    <a:lnTo>
                      <a:pt x="1151204" y="230991"/>
                    </a:lnTo>
                    <a:lnTo>
                      <a:pt x="1145238" y="230639"/>
                    </a:lnTo>
                    <a:lnTo>
                      <a:pt x="1139425" y="231412"/>
                    </a:lnTo>
                    <a:lnTo>
                      <a:pt x="1133382" y="233140"/>
                    </a:lnTo>
                    <a:lnTo>
                      <a:pt x="1128640" y="236704"/>
                    </a:lnTo>
                    <a:lnTo>
                      <a:pt x="1123974" y="240276"/>
                    </a:lnTo>
                    <a:lnTo>
                      <a:pt x="1121144" y="245630"/>
                    </a:lnTo>
                    <a:lnTo>
                      <a:pt x="1118620" y="250962"/>
                    </a:lnTo>
                    <a:lnTo>
                      <a:pt x="1115255" y="255719"/>
                    </a:lnTo>
                    <a:lnTo>
                      <a:pt x="1110589" y="262404"/>
                    </a:lnTo>
                    <a:lnTo>
                      <a:pt x="1111048" y="268202"/>
                    </a:lnTo>
                    <a:lnTo>
                      <a:pt x="1105387" y="270359"/>
                    </a:lnTo>
                    <a:lnTo>
                      <a:pt x="1099422" y="272875"/>
                    </a:lnTo>
                    <a:lnTo>
                      <a:pt x="1093839" y="275965"/>
                    </a:lnTo>
                    <a:lnTo>
                      <a:pt x="1094144" y="270030"/>
                    </a:lnTo>
                    <a:lnTo>
                      <a:pt x="1096363" y="264660"/>
                    </a:lnTo>
                    <a:lnTo>
                      <a:pt x="1098275" y="258717"/>
                    </a:lnTo>
                    <a:lnTo>
                      <a:pt x="1102864" y="253960"/>
                    </a:lnTo>
                    <a:lnTo>
                      <a:pt x="1100569" y="248613"/>
                    </a:lnTo>
                    <a:lnTo>
                      <a:pt x="1096286" y="244621"/>
                    </a:lnTo>
                    <a:lnTo>
                      <a:pt x="1091084" y="241469"/>
                    </a:lnTo>
                    <a:lnTo>
                      <a:pt x="1085425" y="239947"/>
                    </a:lnTo>
                    <a:lnTo>
                      <a:pt x="1079535" y="239534"/>
                    </a:lnTo>
                    <a:lnTo>
                      <a:pt x="1073951" y="241469"/>
                    </a:lnTo>
                    <a:lnTo>
                      <a:pt x="1078541" y="244950"/>
                    </a:lnTo>
                    <a:lnTo>
                      <a:pt x="1074946" y="249432"/>
                    </a:lnTo>
                    <a:lnTo>
                      <a:pt x="1068751" y="249638"/>
                    </a:lnTo>
                    <a:lnTo>
                      <a:pt x="1063014" y="251099"/>
                    </a:lnTo>
                    <a:lnTo>
                      <a:pt x="1057431" y="253164"/>
                    </a:lnTo>
                    <a:lnTo>
                      <a:pt x="1052229" y="255742"/>
                    </a:lnTo>
                    <a:lnTo>
                      <a:pt x="1046035" y="258052"/>
                    </a:lnTo>
                    <a:lnTo>
                      <a:pt x="1040756" y="255382"/>
                    </a:lnTo>
                    <a:lnTo>
                      <a:pt x="1045881" y="252430"/>
                    </a:lnTo>
                    <a:lnTo>
                      <a:pt x="1051847" y="249791"/>
                    </a:lnTo>
                    <a:lnTo>
                      <a:pt x="1047870" y="245347"/>
                    </a:lnTo>
                    <a:lnTo>
                      <a:pt x="1042515" y="243083"/>
                    </a:lnTo>
                    <a:lnTo>
                      <a:pt x="1030966" y="240184"/>
                    </a:lnTo>
                    <a:lnTo>
                      <a:pt x="1025001" y="238968"/>
                    </a:lnTo>
                    <a:lnTo>
                      <a:pt x="1019264" y="240758"/>
                    </a:lnTo>
                    <a:lnTo>
                      <a:pt x="1006949" y="246946"/>
                    </a:lnTo>
                    <a:lnTo>
                      <a:pt x="1001212" y="247764"/>
                    </a:lnTo>
                    <a:lnTo>
                      <a:pt x="995247" y="248606"/>
                    </a:lnTo>
                    <a:lnTo>
                      <a:pt x="989204" y="249470"/>
                    </a:lnTo>
                    <a:lnTo>
                      <a:pt x="999530" y="243083"/>
                    </a:lnTo>
                    <a:lnTo>
                      <a:pt x="1004502" y="239718"/>
                    </a:lnTo>
                    <a:lnTo>
                      <a:pt x="1009855" y="236115"/>
                    </a:lnTo>
                    <a:lnTo>
                      <a:pt x="1010315" y="230341"/>
                    </a:lnTo>
                    <a:lnTo>
                      <a:pt x="1001748" y="229561"/>
                    </a:lnTo>
                    <a:lnTo>
                      <a:pt x="995859" y="230685"/>
                    </a:lnTo>
                    <a:lnTo>
                      <a:pt x="989969" y="231786"/>
                    </a:lnTo>
                    <a:lnTo>
                      <a:pt x="983851" y="232765"/>
                    </a:lnTo>
                    <a:lnTo>
                      <a:pt x="977731" y="233737"/>
                    </a:lnTo>
                    <a:lnTo>
                      <a:pt x="970465" y="234892"/>
                    </a:lnTo>
                    <a:lnTo>
                      <a:pt x="963199" y="236039"/>
                    </a:lnTo>
                    <a:lnTo>
                      <a:pt x="957156" y="236941"/>
                    </a:lnTo>
                    <a:lnTo>
                      <a:pt x="951191" y="237729"/>
                    </a:lnTo>
                    <a:lnTo>
                      <a:pt x="945454" y="238724"/>
                    </a:lnTo>
                    <a:lnTo>
                      <a:pt x="939565" y="240246"/>
                    </a:lnTo>
                    <a:lnTo>
                      <a:pt x="933063" y="241936"/>
                    </a:lnTo>
                    <a:lnTo>
                      <a:pt x="927097" y="243458"/>
                    </a:lnTo>
                    <a:lnTo>
                      <a:pt x="921207" y="244980"/>
                    </a:lnTo>
                    <a:lnTo>
                      <a:pt x="915088" y="246640"/>
                    </a:lnTo>
                    <a:lnTo>
                      <a:pt x="908893" y="248422"/>
                    </a:lnTo>
                    <a:lnTo>
                      <a:pt x="903004" y="250281"/>
                    </a:lnTo>
                    <a:lnTo>
                      <a:pt x="897497" y="252958"/>
                    </a:lnTo>
                    <a:lnTo>
                      <a:pt x="897267" y="258717"/>
                    </a:lnTo>
                    <a:lnTo>
                      <a:pt x="891760" y="261609"/>
                    </a:lnTo>
                    <a:lnTo>
                      <a:pt x="885794" y="262366"/>
                    </a:lnTo>
                    <a:lnTo>
                      <a:pt x="880211" y="264002"/>
                    </a:lnTo>
                    <a:lnTo>
                      <a:pt x="874168" y="266343"/>
                    </a:lnTo>
                    <a:lnTo>
                      <a:pt x="868661" y="268194"/>
                    </a:lnTo>
                    <a:lnTo>
                      <a:pt x="863460" y="270611"/>
                    </a:lnTo>
                    <a:lnTo>
                      <a:pt x="858489" y="273586"/>
                    </a:lnTo>
                    <a:lnTo>
                      <a:pt x="854970" y="278619"/>
                    </a:lnTo>
                    <a:lnTo>
                      <a:pt x="860859" y="277059"/>
                    </a:lnTo>
                    <a:lnTo>
                      <a:pt x="867132" y="276087"/>
                    </a:lnTo>
                    <a:lnTo>
                      <a:pt x="872945" y="275858"/>
                    </a:lnTo>
                    <a:lnTo>
                      <a:pt x="878833" y="275621"/>
                    </a:lnTo>
                    <a:lnTo>
                      <a:pt x="873327" y="278283"/>
                    </a:lnTo>
                    <a:lnTo>
                      <a:pt x="867360" y="280593"/>
                    </a:lnTo>
                    <a:lnTo>
                      <a:pt x="873020" y="282444"/>
                    </a:lnTo>
                    <a:lnTo>
                      <a:pt x="878987" y="282543"/>
                    </a:lnTo>
                    <a:lnTo>
                      <a:pt x="885947" y="282168"/>
                    </a:lnTo>
                    <a:lnTo>
                      <a:pt x="891913" y="281854"/>
                    </a:lnTo>
                    <a:lnTo>
                      <a:pt x="897879" y="281541"/>
                    </a:lnTo>
                    <a:lnTo>
                      <a:pt x="904304" y="281197"/>
                    </a:lnTo>
                    <a:lnTo>
                      <a:pt x="910729" y="280853"/>
                    </a:lnTo>
                    <a:lnTo>
                      <a:pt x="904763" y="282772"/>
                    </a:lnTo>
                    <a:lnTo>
                      <a:pt x="899026" y="284294"/>
                    </a:lnTo>
                    <a:lnTo>
                      <a:pt x="893366" y="285778"/>
                    </a:lnTo>
                    <a:lnTo>
                      <a:pt x="887248" y="286551"/>
                    </a:lnTo>
                    <a:lnTo>
                      <a:pt x="881282" y="287316"/>
                    </a:lnTo>
                    <a:lnTo>
                      <a:pt x="874627" y="288149"/>
                    </a:lnTo>
                    <a:lnTo>
                      <a:pt x="868585" y="288914"/>
                    </a:lnTo>
                    <a:lnTo>
                      <a:pt x="862848" y="289649"/>
                    </a:lnTo>
                    <a:lnTo>
                      <a:pt x="856041" y="291262"/>
                    </a:lnTo>
                    <a:lnTo>
                      <a:pt x="850687" y="293404"/>
                    </a:lnTo>
                    <a:lnTo>
                      <a:pt x="850610" y="299163"/>
                    </a:lnTo>
                    <a:lnTo>
                      <a:pt x="855811" y="301680"/>
                    </a:lnTo>
                    <a:lnTo>
                      <a:pt x="875315" y="303952"/>
                    </a:lnTo>
                    <a:lnTo>
                      <a:pt x="881435" y="305497"/>
                    </a:lnTo>
                    <a:lnTo>
                      <a:pt x="888242" y="305267"/>
                    </a:lnTo>
                    <a:lnTo>
                      <a:pt x="894284" y="304571"/>
                    </a:lnTo>
                    <a:lnTo>
                      <a:pt x="901474" y="304005"/>
                    </a:lnTo>
                    <a:lnTo>
                      <a:pt x="907593" y="303653"/>
                    </a:lnTo>
                    <a:lnTo>
                      <a:pt x="913635" y="303294"/>
                    </a:lnTo>
                    <a:lnTo>
                      <a:pt x="919678" y="302942"/>
                    </a:lnTo>
                    <a:lnTo>
                      <a:pt x="925720" y="302590"/>
                    </a:lnTo>
                    <a:lnTo>
                      <a:pt x="931610" y="302376"/>
                    </a:lnTo>
                    <a:lnTo>
                      <a:pt x="937805" y="303141"/>
                    </a:lnTo>
                    <a:lnTo>
                      <a:pt x="943465" y="303913"/>
                    </a:lnTo>
                    <a:lnTo>
                      <a:pt x="949432" y="304869"/>
                    </a:lnTo>
                    <a:lnTo>
                      <a:pt x="955244" y="305535"/>
                    </a:lnTo>
                    <a:lnTo>
                      <a:pt x="961057" y="306200"/>
                    </a:lnTo>
                    <a:lnTo>
                      <a:pt x="966793" y="307003"/>
                    </a:lnTo>
                    <a:lnTo>
                      <a:pt x="963122" y="311470"/>
                    </a:lnTo>
                    <a:lnTo>
                      <a:pt x="957845" y="313665"/>
                    </a:lnTo>
                    <a:lnTo>
                      <a:pt x="952032" y="315035"/>
                    </a:lnTo>
                    <a:lnTo>
                      <a:pt x="946142" y="314033"/>
                    </a:lnTo>
                    <a:lnTo>
                      <a:pt x="940176" y="313015"/>
                    </a:lnTo>
                    <a:lnTo>
                      <a:pt x="916465" y="312648"/>
                    </a:lnTo>
                    <a:lnTo>
                      <a:pt x="909888" y="313015"/>
                    </a:lnTo>
                    <a:lnTo>
                      <a:pt x="903386" y="313382"/>
                    </a:lnTo>
                    <a:lnTo>
                      <a:pt x="897344" y="313704"/>
                    </a:lnTo>
                    <a:lnTo>
                      <a:pt x="891301" y="313979"/>
                    </a:lnTo>
                    <a:lnTo>
                      <a:pt x="885336" y="314254"/>
                    </a:lnTo>
                    <a:lnTo>
                      <a:pt x="878833" y="314545"/>
                    </a:lnTo>
                    <a:lnTo>
                      <a:pt x="872715" y="314950"/>
                    </a:lnTo>
                    <a:lnTo>
                      <a:pt x="866519" y="315371"/>
                    </a:lnTo>
                    <a:lnTo>
                      <a:pt x="859941" y="316144"/>
                    </a:lnTo>
                    <a:lnTo>
                      <a:pt x="854205" y="316993"/>
                    </a:lnTo>
                    <a:lnTo>
                      <a:pt x="847627" y="318178"/>
                    </a:lnTo>
                    <a:lnTo>
                      <a:pt x="841967" y="319364"/>
                    </a:lnTo>
                    <a:lnTo>
                      <a:pt x="837913" y="323685"/>
                    </a:lnTo>
                    <a:lnTo>
                      <a:pt x="833859" y="328642"/>
                    </a:lnTo>
                    <a:lnTo>
                      <a:pt x="838219" y="332527"/>
                    </a:lnTo>
                    <a:lnTo>
                      <a:pt x="841967" y="336948"/>
                    </a:lnTo>
                    <a:lnTo>
                      <a:pt x="846786" y="340107"/>
                    </a:lnTo>
                    <a:lnTo>
                      <a:pt x="852522" y="340765"/>
                    </a:lnTo>
                    <a:lnTo>
                      <a:pt x="858182" y="342340"/>
                    </a:lnTo>
                    <a:lnTo>
                      <a:pt x="863842" y="343381"/>
                    </a:lnTo>
                    <a:lnTo>
                      <a:pt x="870573" y="343335"/>
                    </a:lnTo>
                    <a:lnTo>
                      <a:pt x="882199" y="342891"/>
                    </a:lnTo>
                    <a:lnTo>
                      <a:pt x="887936" y="343664"/>
                    </a:lnTo>
                    <a:lnTo>
                      <a:pt x="893136" y="346142"/>
                    </a:lnTo>
                    <a:lnTo>
                      <a:pt x="889772" y="352108"/>
                    </a:lnTo>
                    <a:lnTo>
                      <a:pt x="885183" y="355894"/>
                    </a:lnTo>
                    <a:lnTo>
                      <a:pt x="888547" y="360705"/>
                    </a:lnTo>
                    <a:lnTo>
                      <a:pt x="893672" y="363856"/>
                    </a:lnTo>
                    <a:lnTo>
                      <a:pt x="905680" y="364437"/>
                    </a:lnTo>
                    <a:lnTo>
                      <a:pt x="911647" y="363741"/>
                    </a:lnTo>
                    <a:lnTo>
                      <a:pt x="917613" y="363053"/>
                    </a:lnTo>
                    <a:lnTo>
                      <a:pt x="923349" y="362380"/>
                    </a:lnTo>
                    <a:lnTo>
                      <a:pt x="929239" y="361959"/>
                    </a:lnTo>
                    <a:lnTo>
                      <a:pt x="935970" y="361477"/>
                    </a:lnTo>
                    <a:lnTo>
                      <a:pt x="932757" y="366487"/>
                    </a:lnTo>
                    <a:close/>
                    <a:moveTo>
                      <a:pt x="1072269" y="366327"/>
                    </a:moveTo>
                    <a:lnTo>
                      <a:pt x="1078388" y="365478"/>
                    </a:lnTo>
                    <a:lnTo>
                      <a:pt x="1074641" y="361003"/>
                    </a:lnTo>
                    <a:lnTo>
                      <a:pt x="1068445" y="362043"/>
                    </a:lnTo>
                    <a:close/>
                    <a:moveTo>
                      <a:pt x="1139807" y="362158"/>
                    </a:moveTo>
                    <a:lnTo>
                      <a:pt x="1147303" y="356001"/>
                    </a:lnTo>
                    <a:lnTo>
                      <a:pt x="1141413" y="355718"/>
                    </a:lnTo>
                    <a:lnTo>
                      <a:pt x="1135677" y="357301"/>
                    </a:lnTo>
                    <a:lnTo>
                      <a:pt x="1139654" y="362089"/>
                    </a:lnTo>
                    <a:close/>
                    <a:moveTo>
                      <a:pt x="1433058" y="116804"/>
                    </a:moveTo>
                    <a:lnTo>
                      <a:pt x="1438947" y="116459"/>
                    </a:lnTo>
                    <a:lnTo>
                      <a:pt x="1444913" y="116115"/>
                    </a:lnTo>
                    <a:lnTo>
                      <a:pt x="1450802" y="115763"/>
                    </a:lnTo>
                    <a:lnTo>
                      <a:pt x="1456768" y="115419"/>
                    </a:lnTo>
                    <a:lnTo>
                      <a:pt x="1462811" y="112184"/>
                    </a:lnTo>
                    <a:lnTo>
                      <a:pt x="1467859" y="109247"/>
                    </a:lnTo>
                    <a:lnTo>
                      <a:pt x="1464034" y="104918"/>
                    </a:lnTo>
                    <a:lnTo>
                      <a:pt x="1464876" y="99135"/>
                    </a:lnTo>
                    <a:lnTo>
                      <a:pt x="1464417" y="93246"/>
                    </a:lnTo>
                    <a:lnTo>
                      <a:pt x="1457839" y="92817"/>
                    </a:lnTo>
                    <a:lnTo>
                      <a:pt x="1451950" y="92833"/>
                    </a:lnTo>
                    <a:lnTo>
                      <a:pt x="1453097" y="87173"/>
                    </a:lnTo>
                    <a:lnTo>
                      <a:pt x="1447819" y="84304"/>
                    </a:lnTo>
                    <a:lnTo>
                      <a:pt x="1441930" y="83914"/>
                    </a:lnTo>
                    <a:lnTo>
                      <a:pt x="1436041" y="85322"/>
                    </a:lnTo>
                    <a:lnTo>
                      <a:pt x="1430381" y="86851"/>
                    </a:lnTo>
                    <a:lnTo>
                      <a:pt x="1426862" y="82170"/>
                    </a:lnTo>
                    <a:lnTo>
                      <a:pt x="1422043" y="78843"/>
                    </a:lnTo>
                    <a:lnTo>
                      <a:pt x="1408581" y="77941"/>
                    </a:lnTo>
                    <a:lnTo>
                      <a:pt x="1402616" y="78468"/>
                    </a:lnTo>
                    <a:lnTo>
                      <a:pt x="1396497" y="79011"/>
                    </a:lnTo>
                    <a:lnTo>
                      <a:pt x="1390684" y="78698"/>
                    </a:lnTo>
                    <a:lnTo>
                      <a:pt x="1384794" y="78155"/>
                    </a:lnTo>
                    <a:lnTo>
                      <a:pt x="1379440" y="80105"/>
                    </a:lnTo>
                    <a:lnTo>
                      <a:pt x="1374009" y="83914"/>
                    </a:lnTo>
                    <a:lnTo>
                      <a:pt x="1379746" y="86079"/>
                    </a:lnTo>
                    <a:lnTo>
                      <a:pt x="1385712" y="86584"/>
                    </a:lnTo>
                    <a:lnTo>
                      <a:pt x="1380511" y="89582"/>
                    </a:lnTo>
                    <a:lnTo>
                      <a:pt x="1374851" y="92068"/>
                    </a:lnTo>
                    <a:lnTo>
                      <a:pt x="1380588" y="91402"/>
                    </a:lnTo>
                    <a:lnTo>
                      <a:pt x="1386477" y="90125"/>
                    </a:lnTo>
                    <a:lnTo>
                      <a:pt x="1392290" y="88848"/>
                    </a:lnTo>
                    <a:lnTo>
                      <a:pt x="1396344" y="93139"/>
                    </a:lnTo>
                    <a:lnTo>
                      <a:pt x="1393131" y="97965"/>
                    </a:lnTo>
                    <a:lnTo>
                      <a:pt x="1387319" y="97468"/>
                    </a:lnTo>
                    <a:lnTo>
                      <a:pt x="1381353" y="96963"/>
                    </a:lnTo>
                    <a:lnTo>
                      <a:pt x="1372863" y="96787"/>
                    </a:lnTo>
                    <a:lnTo>
                      <a:pt x="1367050" y="97567"/>
                    </a:lnTo>
                    <a:lnTo>
                      <a:pt x="1364220" y="102669"/>
                    </a:lnTo>
                    <a:lnTo>
                      <a:pt x="1369956" y="103954"/>
                    </a:lnTo>
                    <a:lnTo>
                      <a:pt x="1376151" y="104061"/>
                    </a:lnTo>
                    <a:lnTo>
                      <a:pt x="1381888" y="104153"/>
                    </a:lnTo>
                    <a:lnTo>
                      <a:pt x="1387701" y="104244"/>
                    </a:lnTo>
                    <a:lnTo>
                      <a:pt x="1393437" y="103051"/>
                    </a:lnTo>
                    <a:lnTo>
                      <a:pt x="1399403" y="102340"/>
                    </a:lnTo>
                    <a:lnTo>
                      <a:pt x="1404222" y="105659"/>
                    </a:lnTo>
                    <a:lnTo>
                      <a:pt x="1410723" y="105682"/>
                    </a:lnTo>
                    <a:lnTo>
                      <a:pt x="1416996" y="105751"/>
                    </a:lnTo>
                    <a:lnTo>
                      <a:pt x="1423191" y="105812"/>
                    </a:lnTo>
                    <a:lnTo>
                      <a:pt x="1426862" y="110256"/>
                    </a:lnTo>
                    <a:lnTo>
                      <a:pt x="1429998" y="115151"/>
                    </a:lnTo>
                    <a:close/>
                    <a:moveTo>
                      <a:pt x="1494324" y="117928"/>
                    </a:moveTo>
                    <a:lnTo>
                      <a:pt x="1500060" y="116827"/>
                    </a:lnTo>
                    <a:lnTo>
                      <a:pt x="1506179" y="115664"/>
                    </a:lnTo>
                    <a:lnTo>
                      <a:pt x="1515434" y="115626"/>
                    </a:lnTo>
                    <a:lnTo>
                      <a:pt x="1521323" y="114387"/>
                    </a:lnTo>
                    <a:lnTo>
                      <a:pt x="1542205" y="113270"/>
                    </a:lnTo>
                    <a:lnTo>
                      <a:pt x="1545187" y="108382"/>
                    </a:lnTo>
                    <a:lnTo>
                      <a:pt x="1539680" y="106210"/>
                    </a:lnTo>
                    <a:lnTo>
                      <a:pt x="1545340" y="104956"/>
                    </a:lnTo>
                    <a:lnTo>
                      <a:pt x="1551076" y="103701"/>
                    </a:lnTo>
                    <a:lnTo>
                      <a:pt x="1547405" y="99020"/>
                    </a:lnTo>
                    <a:lnTo>
                      <a:pt x="1533179" y="97965"/>
                    </a:lnTo>
                    <a:lnTo>
                      <a:pt x="1528360" y="93995"/>
                    </a:lnTo>
                    <a:lnTo>
                      <a:pt x="1522623" y="92152"/>
                    </a:lnTo>
                    <a:lnTo>
                      <a:pt x="1516810" y="91119"/>
                    </a:lnTo>
                    <a:lnTo>
                      <a:pt x="1510844" y="91525"/>
                    </a:lnTo>
                    <a:lnTo>
                      <a:pt x="1500442" y="92075"/>
                    </a:lnTo>
                    <a:lnTo>
                      <a:pt x="1496159" y="96213"/>
                    </a:lnTo>
                    <a:lnTo>
                      <a:pt x="1491188" y="99326"/>
                    </a:lnTo>
                    <a:lnTo>
                      <a:pt x="1493406" y="105040"/>
                    </a:lnTo>
                    <a:lnTo>
                      <a:pt x="1499066" y="106944"/>
                    </a:lnTo>
                    <a:lnTo>
                      <a:pt x="1493941" y="109752"/>
                    </a:lnTo>
                    <a:lnTo>
                      <a:pt x="1494400" y="115549"/>
                    </a:lnTo>
                    <a:close/>
                    <a:moveTo>
                      <a:pt x="1346321" y="186315"/>
                    </a:moveTo>
                    <a:lnTo>
                      <a:pt x="1352287" y="186001"/>
                    </a:lnTo>
                    <a:lnTo>
                      <a:pt x="1358865" y="185680"/>
                    </a:lnTo>
                    <a:lnTo>
                      <a:pt x="1365519" y="185359"/>
                    </a:lnTo>
                    <a:lnTo>
                      <a:pt x="1371562" y="185045"/>
                    </a:lnTo>
                    <a:lnTo>
                      <a:pt x="1377605" y="184533"/>
                    </a:lnTo>
                    <a:lnTo>
                      <a:pt x="1384106" y="183997"/>
                    </a:lnTo>
                    <a:lnTo>
                      <a:pt x="1390531" y="183416"/>
                    </a:lnTo>
                    <a:lnTo>
                      <a:pt x="1396650" y="182766"/>
                    </a:lnTo>
                    <a:lnTo>
                      <a:pt x="1402233" y="179607"/>
                    </a:lnTo>
                    <a:lnTo>
                      <a:pt x="1407435" y="176349"/>
                    </a:lnTo>
                    <a:lnTo>
                      <a:pt x="1411794" y="172150"/>
                    </a:lnTo>
                    <a:lnTo>
                      <a:pt x="1417378" y="174199"/>
                    </a:lnTo>
                    <a:lnTo>
                      <a:pt x="1421355" y="169824"/>
                    </a:lnTo>
                    <a:lnTo>
                      <a:pt x="1423802" y="163912"/>
                    </a:lnTo>
                    <a:lnTo>
                      <a:pt x="1429539" y="161434"/>
                    </a:lnTo>
                    <a:lnTo>
                      <a:pt x="1433746" y="157319"/>
                    </a:lnTo>
                    <a:lnTo>
                      <a:pt x="1437723" y="152967"/>
                    </a:lnTo>
                    <a:lnTo>
                      <a:pt x="1441471" y="148209"/>
                    </a:lnTo>
                    <a:lnTo>
                      <a:pt x="1435658" y="146916"/>
                    </a:lnTo>
                    <a:lnTo>
                      <a:pt x="1421738" y="145066"/>
                    </a:lnTo>
                    <a:lnTo>
                      <a:pt x="1416536" y="148071"/>
                    </a:lnTo>
                    <a:lnTo>
                      <a:pt x="1411564" y="150955"/>
                    </a:lnTo>
                    <a:lnTo>
                      <a:pt x="1409729" y="145463"/>
                    </a:lnTo>
                    <a:lnTo>
                      <a:pt x="1403381" y="144698"/>
                    </a:lnTo>
                    <a:lnTo>
                      <a:pt x="1397261" y="144056"/>
                    </a:lnTo>
                    <a:lnTo>
                      <a:pt x="1391295" y="145333"/>
                    </a:lnTo>
                    <a:lnTo>
                      <a:pt x="1385635" y="147077"/>
                    </a:lnTo>
                    <a:lnTo>
                      <a:pt x="1379975" y="148813"/>
                    </a:lnTo>
                    <a:lnTo>
                      <a:pt x="1392596" y="153311"/>
                    </a:lnTo>
                    <a:lnTo>
                      <a:pt x="1386477" y="153969"/>
                    </a:lnTo>
                    <a:lnTo>
                      <a:pt x="1381888" y="157594"/>
                    </a:lnTo>
                    <a:lnTo>
                      <a:pt x="1376916" y="160852"/>
                    </a:lnTo>
                    <a:lnTo>
                      <a:pt x="1371792" y="158015"/>
                    </a:lnTo>
                    <a:lnTo>
                      <a:pt x="1368579" y="152982"/>
                    </a:lnTo>
                    <a:lnTo>
                      <a:pt x="1362919" y="151284"/>
                    </a:lnTo>
                    <a:lnTo>
                      <a:pt x="1357182" y="151720"/>
                    </a:lnTo>
                    <a:lnTo>
                      <a:pt x="1351140" y="152355"/>
                    </a:lnTo>
                    <a:lnTo>
                      <a:pt x="1349381" y="157862"/>
                    </a:lnTo>
                    <a:lnTo>
                      <a:pt x="1347163" y="163262"/>
                    </a:lnTo>
                    <a:lnTo>
                      <a:pt x="1341427" y="164684"/>
                    </a:lnTo>
                    <a:lnTo>
                      <a:pt x="1339361" y="159131"/>
                    </a:lnTo>
                    <a:lnTo>
                      <a:pt x="1333319" y="158703"/>
                    </a:lnTo>
                    <a:lnTo>
                      <a:pt x="1326664" y="159789"/>
                    </a:lnTo>
                    <a:lnTo>
                      <a:pt x="1320622" y="160784"/>
                    </a:lnTo>
                    <a:lnTo>
                      <a:pt x="1314885" y="161724"/>
                    </a:lnTo>
                    <a:lnTo>
                      <a:pt x="1308920" y="162688"/>
                    </a:lnTo>
                    <a:lnTo>
                      <a:pt x="1312132" y="167637"/>
                    </a:lnTo>
                    <a:lnTo>
                      <a:pt x="1317868" y="167652"/>
                    </a:lnTo>
                    <a:lnTo>
                      <a:pt x="1323911" y="166359"/>
                    </a:lnTo>
                    <a:lnTo>
                      <a:pt x="1318556" y="169281"/>
                    </a:lnTo>
                    <a:lnTo>
                      <a:pt x="1313126" y="171560"/>
                    </a:lnTo>
                    <a:lnTo>
                      <a:pt x="1319092" y="173167"/>
                    </a:lnTo>
                    <a:lnTo>
                      <a:pt x="1325135" y="172891"/>
                    </a:lnTo>
                    <a:lnTo>
                      <a:pt x="1331253" y="172608"/>
                    </a:lnTo>
                    <a:lnTo>
                      <a:pt x="1337602" y="172425"/>
                    </a:lnTo>
                    <a:lnTo>
                      <a:pt x="1343491" y="172318"/>
                    </a:lnTo>
                    <a:lnTo>
                      <a:pt x="1349381" y="172211"/>
                    </a:lnTo>
                    <a:lnTo>
                      <a:pt x="1371715" y="172150"/>
                    </a:lnTo>
                    <a:lnTo>
                      <a:pt x="1365979" y="172975"/>
                    </a:lnTo>
                    <a:lnTo>
                      <a:pt x="1360089" y="173832"/>
                    </a:lnTo>
                    <a:lnTo>
                      <a:pt x="1354123" y="175041"/>
                    </a:lnTo>
                    <a:lnTo>
                      <a:pt x="1348539" y="177435"/>
                    </a:lnTo>
                    <a:lnTo>
                      <a:pt x="1344485" y="181603"/>
                    </a:lnTo>
                    <a:close/>
                    <a:moveTo>
                      <a:pt x="1349457" y="215242"/>
                    </a:moveTo>
                    <a:lnTo>
                      <a:pt x="1355347" y="214286"/>
                    </a:lnTo>
                    <a:lnTo>
                      <a:pt x="1361236" y="213330"/>
                    </a:lnTo>
                    <a:lnTo>
                      <a:pt x="1367126" y="212374"/>
                    </a:lnTo>
                    <a:lnTo>
                      <a:pt x="1373016" y="211410"/>
                    </a:lnTo>
                    <a:lnTo>
                      <a:pt x="1367279" y="209490"/>
                    </a:lnTo>
                    <a:lnTo>
                      <a:pt x="1361466" y="209911"/>
                    </a:lnTo>
                    <a:lnTo>
                      <a:pt x="1355730" y="210729"/>
                    </a:lnTo>
                    <a:lnTo>
                      <a:pt x="1349917" y="211731"/>
                    </a:lnTo>
                    <a:close/>
                    <a:moveTo>
                      <a:pt x="1424491" y="176150"/>
                    </a:moveTo>
                    <a:lnTo>
                      <a:pt x="1430533" y="175729"/>
                    </a:lnTo>
                    <a:lnTo>
                      <a:pt x="1424491" y="176150"/>
                    </a:lnTo>
                    <a:close/>
                    <a:moveTo>
                      <a:pt x="1440706" y="173794"/>
                    </a:moveTo>
                    <a:lnTo>
                      <a:pt x="1446366" y="172471"/>
                    </a:lnTo>
                    <a:lnTo>
                      <a:pt x="1440706" y="173633"/>
                    </a:lnTo>
                    <a:close/>
                    <a:moveTo>
                      <a:pt x="1553678" y="125064"/>
                    </a:moveTo>
                    <a:lnTo>
                      <a:pt x="1559338" y="121974"/>
                    </a:lnTo>
                    <a:lnTo>
                      <a:pt x="1565303" y="121041"/>
                    </a:lnTo>
                    <a:lnTo>
                      <a:pt x="1560179" y="118157"/>
                    </a:lnTo>
                    <a:lnTo>
                      <a:pt x="1553142" y="118341"/>
                    </a:lnTo>
                    <a:lnTo>
                      <a:pt x="1547788" y="115656"/>
                    </a:lnTo>
                    <a:lnTo>
                      <a:pt x="1541898" y="116697"/>
                    </a:lnTo>
                    <a:lnTo>
                      <a:pt x="1536009" y="117737"/>
                    </a:lnTo>
                    <a:lnTo>
                      <a:pt x="1530042" y="118777"/>
                    </a:lnTo>
                    <a:lnTo>
                      <a:pt x="1523083" y="116276"/>
                    </a:lnTo>
                    <a:lnTo>
                      <a:pt x="1515358" y="117561"/>
                    </a:lnTo>
                    <a:lnTo>
                      <a:pt x="1509009" y="118609"/>
                    </a:lnTo>
                    <a:lnTo>
                      <a:pt x="1503578" y="121286"/>
                    </a:lnTo>
                    <a:lnTo>
                      <a:pt x="1508320" y="124827"/>
                    </a:lnTo>
                    <a:lnTo>
                      <a:pt x="1514669" y="124858"/>
                    </a:lnTo>
                    <a:lnTo>
                      <a:pt x="1521018" y="124888"/>
                    </a:lnTo>
                    <a:lnTo>
                      <a:pt x="1526983" y="124919"/>
                    </a:lnTo>
                    <a:lnTo>
                      <a:pt x="1533332" y="124957"/>
                    </a:lnTo>
                    <a:lnTo>
                      <a:pt x="1539680" y="124988"/>
                    </a:lnTo>
                    <a:lnTo>
                      <a:pt x="1545646" y="125018"/>
                    </a:lnTo>
                    <a:lnTo>
                      <a:pt x="1551994" y="125056"/>
                    </a:lnTo>
                    <a:close/>
                    <a:moveTo>
                      <a:pt x="1271518" y="286558"/>
                    </a:moveTo>
                    <a:lnTo>
                      <a:pt x="1281384" y="286558"/>
                    </a:lnTo>
                    <a:lnTo>
                      <a:pt x="1287044" y="284187"/>
                    </a:lnTo>
                    <a:lnTo>
                      <a:pt x="1293010" y="282795"/>
                    </a:lnTo>
                    <a:lnTo>
                      <a:pt x="1293775" y="276913"/>
                    </a:lnTo>
                    <a:lnTo>
                      <a:pt x="1302265" y="275935"/>
                    </a:lnTo>
                    <a:lnTo>
                      <a:pt x="1307236" y="278818"/>
                    </a:lnTo>
                    <a:lnTo>
                      <a:pt x="1312973" y="277678"/>
                    </a:lnTo>
                    <a:lnTo>
                      <a:pt x="1318786" y="275521"/>
                    </a:lnTo>
                    <a:lnTo>
                      <a:pt x="1324599" y="274336"/>
                    </a:lnTo>
                    <a:lnTo>
                      <a:pt x="1330642" y="273395"/>
                    </a:lnTo>
                    <a:lnTo>
                      <a:pt x="1336684" y="271888"/>
                    </a:lnTo>
                    <a:lnTo>
                      <a:pt x="1342191" y="268829"/>
                    </a:lnTo>
                    <a:lnTo>
                      <a:pt x="1346933" y="263475"/>
                    </a:lnTo>
                    <a:lnTo>
                      <a:pt x="1351676" y="258121"/>
                    </a:lnTo>
                    <a:lnTo>
                      <a:pt x="1356571" y="254549"/>
                    </a:lnTo>
                    <a:lnTo>
                      <a:pt x="1358788" y="249202"/>
                    </a:lnTo>
                    <a:lnTo>
                      <a:pt x="1360395" y="243580"/>
                    </a:lnTo>
                    <a:lnTo>
                      <a:pt x="1354887" y="246227"/>
                    </a:lnTo>
                    <a:lnTo>
                      <a:pt x="1349075" y="245516"/>
                    </a:lnTo>
                    <a:lnTo>
                      <a:pt x="1353970" y="241041"/>
                    </a:lnTo>
                    <a:lnTo>
                      <a:pt x="1344562" y="240383"/>
                    </a:lnTo>
                    <a:lnTo>
                      <a:pt x="1335078" y="240276"/>
                    </a:lnTo>
                    <a:lnTo>
                      <a:pt x="1329036" y="240360"/>
                    </a:lnTo>
                    <a:lnTo>
                      <a:pt x="1334925" y="238073"/>
                    </a:lnTo>
                    <a:lnTo>
                      <a:pt x="1340814" y="235855"/>
                    </a:lnTo>
                    <a:lnTo>
                      <a:pt x="1346398" y="233737"/>
                    </a:lnTo>
                    <a:lnTo>
                      <a:pt x="1352440" y="231419"/>
                    </a:lnTo>
                    <a:lnTo>
                      <a:pt x="1358406" y="230907"/>
                    </a:lnTo>
                    <a:lnTo>
                      <a:pt x="1367279" y="226662"/>
                    </a:lnTo>
                    <a:lnTo>
                      <a:pt x="1372786" y="224061"/>
                    </a:lnTo>
                    <a:lnTo>
                      <a:pt x="1376840" y="219954"/>
                    </a:lnTo>
                    <a:lnTo>
                      <a:pt x="1372863" y="215250"/>
                    </a:lnTo>
                    <a:lnTo>
                      <a:pt x="1367126" y="216007"/>
                    </a:lnTo>
                    <a:lnTo>
                      <a:pt x="1361466" y="216764"/>
                    </a:lnTo>
                    <a:lnTo>
                      <a:pt x="1354735" y="217659"/>
                    </a:lnTo>
                    <a:lnTo>
                      <a:pt x="1348539" y="218439"/>
                    </a:lnTo>
                    <a:lnTo>
                      <a:pt x="1343339" y="215472"/>
                    </a:lnTo>
                    <a:lnTo>
                      <a:pt x="1337678" y="214416"/>
                    </a:lnTo>
                    <a:lnTo>
                      <a:pt x="1331253" y="214990"/>
                    </a:lnTo>
                    <a:lnTo>
                      <a:pt x="1324522" y="215066"/>
                    </a:lnTo>
                    <a:lnTo>
                      <a:pt x="1318709" y="216489"/>
                    </a:lnTo>
                    <a:lnTo>
                      <a:pt x="1312820" y="217674"/>
                    </a:lnTo>
                    <a:lnTo>
                      <a:pt x="1306701" y="217804"/>
                    </a:lnTo>
                    <a:lnTo>
                      <a:pt x="1300735" y="217927"/>
                    </a:lnTo>
                    <a:lnTo>
                      <a:pt x="1294769" y="220650"/>
                    </a:lnTo>
                    <a:lnTo>
                      <a:pt x="1296452" y="226172"/>
                    </a:lnTo>
                    <a:lnTo>
                      <a:pt x="1298593" y="231687"/>
                    </a:lnTo>
                    <a:lnTo>
                      <a:pt x="1292551" y="233125"/>
                    </a:lnTo>
                    <a:lnTo>
                      <a:pt x="1287426" y="236712"/>
                    </a:lnTo>
                    <a:lnTo>
                      <a:pt x="1284367" y="242058"/>
                    </a:lnTo>
                    <a:lnTo>
                      <a:pt x="1278325" y="245852"/>
                    </a:lnTo>
                    <a:lnTo>
                      <a:pt x="1272588" y="245653"/>
                    </a:lnTo>
                    <a:lnTo>
                      <a:pt x="1265551" y="245845"/>
                    </a:lnTo>
                    <a:lnTo>
                      <a:pt x="1259738" y="244445"/>
                    </a:lnTo>
                    <a:lnTo>
                      <a:pt x="1256526" y="239680"/>
                    </a:lnTo>
                    <a:lnTo>
                      <a:pt x="1245665" y="238249"/>
                    </a:lnTo>
                    <a:lnTo>
                      <a:pt x="1235186" y="244047"/>
                    </a:lnTo>
                    <a:lnTo>
                      <a:pt x="1231515" y="248606"/>
                    </a:lnTo>
                    <a:lnTo>
                      <a:pt x="1236563" y="251757"/>
                    </a:lnTo>
                    <a:lnTo>
                      <a:pt x="1242452" y="252721"/>
                    </a:lnTo>
                    <a:lnTo>
                      <a:pt x="1239316" y="257524"/>
                    </a:lnTo>
                    <a:lnTo>
                      <a:pt x="1249871" y="259505"/>
                    </a:lnTo>
                    <a:lnTo>
                      <a:pt x="1255226" y="262251"/>
                    </a:lnTo>
                    <a:lnTo>
                      <a:pt x="1260426" y="264882"/>
                    </a:lnTo>
                    <a:lnTo>
                      <a:pt x="1265628" y="267513"/>
                    </a:lnTo>
                    <a:lnTo>
                      <a:pt x="1265704" y="273426"/>
                    </a:lnTo>
                    <a:lnTo>
                      <a:pt x="1266775" y="279285"/>
                    </a:lnTo>
                    <a:lnTo>
                      <a:pt x="1268228" y="284883"/>
                    </a:lnTo>
                    <a:close/>
                    <a:moveTo>
                      <a:pt x="1357336" y="241645"/>
                    </a:moveTo>
                    <a:lnTo>
                      <a:pt x="1363378" y="241164"/>
                    </a:lnTo>
                    <a:lnTo>
                      <a:pt x="1368579" y="238616"/>
                    </a:lnTo>
                    <a:lnTo>
                      <a:pt x="1363225" y="235702"/>
                    </a:lnTo>
                    <a:lnTo>
                      <a:pt x="1358253" y="238968"/>
                    </a:lnTo>
                    <a:close/>
                    <a:moveTo>
                      <a:pt x="1170019" y="357783"/>
                    </a:moveTo>
                    <a:lnTo>
                      <a:pt x="1177821" y="357783"/>
                    </a:lnTo>
                    <a:lnTo>
                      <a:pt x="1183175" y="354005"/>
                    </a:lnTo>
                    <a:lnTo>
                      <a:pt x="1184016" y="348130"/>
                    </a:lnTo>
                    <a:lnTo>
                      <a:pt x="1177898" y="349125"/>
                    </a:lnTo>
                    <a:lnTo>
                      <a:pt x="1173002" y="354005"/>
                    </a:lnTo>
                    <a:close/>
                    <a:moveTo>
                      <a:pt x="1253542" y="364437"/>
                    </a:moveTo>
                    <a:lnTo>
                      <a:pt x="1259968" y="362931"/>
                    </a:lnTo>
                    <a:lnTo>
                      <a:pt x="1265858" y="361049"/>
                    </a:lnTo>
                    <a:lnTo>
                      <a:pt x="1271211" y="359007"/>
                    </a:lnTo>
                    <a:lnTo>
                      <a:pt x="1277407" y="357500"/>
                    </a:lnTo>
                    <a:lnTo>
                      <a:pt x="1283144" y="357791"/>
                    </a:lnTo>
                    <a:lnTo>
                      <a:pt x="1288421" y="355167"/>
                    </a:lnTo>
                    <a:lnTo>
                      <a:pt x="1283602" y="351748"/>
                    </a:lnTo>
                    <a:lnTo>
                      <a:pt x="1280696" y="346532"/>
                    </a:lnTo>
                    <a:lnTo>
                      <a:pt x="1277407" y="341843"/>
                    </a:lnTo>
                    <a:lnTo>
                      <a:pt x="1274271" y="336971"/>
                    </a:lnTo>
                    <a:lnTo>
                      <a:pt x="1268305" y="333804"/>
                    </a:lnTo>
                    <a:lnTo>
                      <a:pt x="1266469" y="328106"/>
                    </a:lnTo>
                    <a:lnTo>
                      <a:pt x="1261268" y="325138"/>
                    </a:lnTo>
                    <a:lnTo>
                      <a:pt x="1253542" y="324419"/>
                    </a:lnTo>
                    <a:lnTo>
                      <a:pt x="1247577" y="326125"/>
                    </a:lnTo>
                    <a:lnTo>
                      <a:pt x="1239775" y="332527"/>
                    </a:lnTo>
                    <a:lnTo>
                      <a:pt x="1234345" y="334424"/>
                    </a:lnTo>
                    <a:lnTo>
                      <a:pt x="1229679" y="340107"/>
                    </a:lnTo>
                    <a:lnTo>
                      <a:pt x="1223866" y="341813"/>
                    </a:lnTo>
                    <a:lnTo>
                      <a:pt x="1217364" y="343266"/>
                    </a:lnTo>
                    <a:lnTo>
                      <a:pt x="1210710" y="344337"/>
                    </a:lnTo>
                    <a:lnTo>
                      <a:pt x="1204973" y="345163"/>
                    </a:lnTo>
                    <a:lnTo>
                      <a:pt x="1200002" y="350211"/>
                    </a:lnTo>
                    <a:lnTo>
                      <a:pt x="1205509" y="352720"/>
                    </a:lnTo>
                    <a:lnTo>
                      <a:pt x="1210633" y="355695"/>
                    </a:lnTo>
                    <a:lnTo>
                      <a:pt x="1216370" y="356880"/>
                    </a:lnTo>
                    <a:lnTo>
                      <a:pt x="1225090" y="357255"/>
                    </a:lnTo>
                    <a:lnTo>
                      <a:pt x="1230979" y="358395"/>
                    </a:lnTo>
                    <a:lnTo>
                      <a:pt x="1237175" y="359603"/>
                    </a:lnTo>
                    <a:lnTo>
                      <a:pt x="1243829" y="360888"/>
                    </a:lnTo>
                    <a:lnTo>
                      <a:pt x="1249642" y="362556"/>
                    </a:lnTo>
                    <a:close/>
                    <a:moveTo>
                      <a:pt x="1294922" y="340681"/>
                    </a:moveTo>
                    <a:lnTo>
                      <a:pt x="1300429" y="336948"/>
                    </a:lnTo>
                    <a:lnTo>
                      <a:pt x="1293393" y="333154"/>
                    </a:lnTo>
                    <a:lnTo>
                      <a:pt x="1288804" y="336948"/>
                    </a:lnTo>
                    <a:lnTo>
                      <a:pt x="1294464" y="335686"/>
                    </a:lnTo>
                    <a:close/>
                    <a:moveTo>
                      <a:pt x="74269" y="789245"/>
                    </a:moveTo>
                    <a:lnTo>
                      <a:pt x="80235" y="786362"/>
                    </a:lnTo>
                    <a:lnTo>
                      <a:pt x="74575" y="788350"/>
                    </a:lnTo>
                    <a:close/>
                    <a:moveTo>
                      <a:pt x="71439" y="830640"/>
                    </a:moveTo>
                    <a:lnTo>
                      <a:pt x="73351" y="824957"/>
                    </a:lnTo>
                    <a:lnTo>
                      <a:pt x="72892" y="818945"/>
                    </a:lnTo>
                    <a:lnTo>
                      <a:pt x="68226" y="815327"/>
                    </a:lnTo>
                    <a:lnTo>
                      <a:pt x="61419" y="817836"/>
                    </a:lnTo>
                    <a:lnTo>
                      <a:pt x="63943" y="823152"/>
                    </a:lnTo>
                    <a:lnTo>
                      <a:pt x="66085" y="828475"/>
                    </a:lnTo>
                    <a:lnTo>
                      <a:pt x="71439" y="830640"/>
                    </a:lnTo>
                    <a:close/>
                    <a:moveTo>
                      <a:pt x="8108" y="868455"/>
                    </a:moveTo>
                    <a:lnTo>
                      <a:pt x="13233" y="863675"/>
                    </a:lnTo>
                    <a:lnTo>
                      <a:pt x="15145" y="858045"/>
                    </a:lnTo>
                    <a:lnTo>
                      <a:pt x="11550" y="853433"/>
                    </a:lnTo>
                    <a:lnTo>
                      <a:pt x="8261" y="848637"/>
                    </a:lnTo>
                    <a:lnTo>
                      <a:pt x="17439" y="843298"/>
                    </a:lnTo>
                    <a:lnTo>
                      <a:pt x="19428" y="834908"/>
                    </a:lnTo>
                    <a:lnTo>
                      <a:pt x="20728" y="828307"/>
                    </a:lnTo>
                    <a:lnTo>
                      <a:pt x="14303" y="828682"/>
                    </a:lnTo>
                    <a:lnTo>
                      <a:pt x="19887" y="824957"/>
                    </a:lnTo>
                    <a:lnTo>
                      <a:pt x="24399" y="820735"/>
                    </a:lnTo>
                    <a:lnTo>
                      <a:pt x="30136" y="814325"/>
                    </a:lnTo>
                    <a:lnTo>
                      <a:pt x="34572" y="810172"/>
                    </a:lnTo>
                    <a:lnTo>
                      <a:pt x="39620" y="806654"/>
                    </a:lnTo>
                    <a:lnTo>
                      <a:pt x="44898" y="803135"/>
                    </a:lnTo>
                    <a:lnTo>
                      <a:pt x="49946" y="799716"/>
                    </a:lnTo>
                    <a:lnTo>
                      <a:pt x="43827" y="799907"/>
                    </a:lnTo>
                    <a:lnTo>
                      <a:pt x="34037" y="800604"/>
                    </a:lnTo>
                    <a:lnTo>
                      <a:pt x="28300" y="799189"/>
                    </a:lnTo>
                    <a:lnTo>
                      <a:pt x="21340" y="798209"/>
                    </a:lnTo>
                    <a:lnTo>
                      <a:pt x="15145" y="797628"/>
                    </a:lnTo>
                    <a:lnTo>
                      <a:pt x="9867" y="801728"/>
                    </a:lnTo>
                    <a:lnTo>
                      <a:pt x="4360" y="807464"/>
                    </a:lnTo>
                    <a:lnTo>
                      <a:pt x="3366" y="813400"/>
                    </a:lnTo>
                    <a:lnTo>
                      <a:pt x="2983" y="819228"/>
                    </a:lnTo>
                    <a:lnTo>
                      <a:pt x="7572" y="822716"/>
                    </a:lnTo>
                    <a:lnTo>
                      <a:pt x="2065" y="824253"/>
                    </a:lnTo>
                    <a:lnTo>
                      <a:pt x="306" y="829883"/>
                    </a:lnTo>
                    <a:lnTo>
                      <a:pt x="-612" y="835933"/>
                    </a:lnTo>
                    <a:lnTo>
                      <a:pt x="-688" y="841853"/>
                    </a:lnTo>
                    <a:lnTo>
                      <a:pt x="2907" y="846733"/>
                    </a:lnTo>
                    <a:lnTo>
                      <a:pt x="4436" y="852416"/>
                    </a:lnTo>
                    <a:lnTo>
                      <a:pt x="3289" y="858542"/>
                    </a:lnTo>
                    <a:lnTo>
                      <a:pt x="7037" y="862971"/>
                    </a:lnTo>
                    <a:close/>
                    <a:moveTo>
                      <a:pt x="73580" y="853517"/>
                    </a:moveTo>
                    <a:lnTo>
                      <a:pt x="77252" y="848943"/>
                    </a:lnTo>
                    <a:lnTo>
                      <a:pt x="76181" y="843260"/>
                    </a:lnTo>
                    <a:lnTo>
                      <a:pt x="72127" y="847482"/>
                    </a:lnTo>
                    <a:lnTo>
                      <a:pt x="73351" y="853119"/>
                    </a:lnTo>
                    <a:close/>
                    <a:moveTo>
                      <a:pt x="1733574" y="87310"/>
                    </a:moveTo>
                    <a:lnTo>
                      <a:pt x="1739310" y="87073"/>
                    </a:lnTo>
                    <a:lnTo>
                      <a:pt x="1745430" y="86798"/>
                    </a:lnTo>
                    <a:lnTo>
                      <a:pt x="1751319" y="86385"/>
                    </a:lnTo>
                    <a:lnTo>
                      <a:pt x="1757667" y="85934"/>
                    </a:lnTo>
                    <a:lnTo>
                      <a:pt x="1751854" y="85903"/>
                    </a:lnTo>
                    <a:lnTo>
                      <a:pt x="1745812" y="86102"/>
                    </a:lnTo>
                    <a:lnTo>
                      <a:pt x="1739770" y="86301"/>
                    </a:lnTo>
                    <a:lnTo>
                      <a:pt x="1733650" y="87287"/>
                    </a:lnTo>
                    <a:close/>
                    <a:moveTo>
                      <a:pt x="1662518" y="108199"/>
                    </a:moveTo>
                    <a:lnTo>
                      <a:pt x="1667872" y="105116"/>
                    </a:lnTo>
                    <a:lnTo>
                      <a:pt x="1673150" y="102661"/>
                    </a:lnTo>
                    <a:lnTo>
                      <a:pt x="1676821" y="98049"/>
                    </a:lnTo>
                    <a:lnTo>
                      <a:pt x="1682328" y="100068"/>
                    </a:lnTo>
                    <a:lnTo>
                      <a:pt x="1677126" y="103487"/>
                    </a:lnTo>
                    <a:lnTo>
                      <a:pt x="1683399" y="102531"/>
                    </a:lnTo>
                    <a:lnTo>
                      <a:pt x="1688982" y="99823"/>
                    </a:lnTo>
                    <a:lnTo>
                      <a:pt x="1691965" y="94837"/>
                    </a:lnTo>
                    <a:lnTo>
                      <a:pt x="1698313" y="88328"/>
                    </a:lnTo>
                    <a:lnTo>
                      <a:pt x="1698467" y="94248"/>
                    </a:lnTo>
                    <a:lnTo>
                      <a:pt x="1704662" y="93942"/>
                    </a:lnTo>
                    <a:lnTo>
                      <a:pt x="1710246" y="91555"/>
                    </a:lnTo>
                    <a:lnTo>
                      <a:pt x="1716364" y="90163"/>
                    </a:lnTo>
                    <a:lnTo>
                      <a:pt x="1721413" y="87173"/>
                    </a:lnTo>
                    <a:lnTo>
                      <a:pt x="1727837" y="87326"/>
                    </a:lnTo>
                    <a:lnTo>
                      <a:pt x="1733192" y="85039"/>
                    </a:lnTo>
                    <a:lnTo>
                      <a:pt x="1740381" y="83907"/>
                    </a:lnTo>
                    <a:lnTo>
                      <a:pt x="1746959" y="83471"/>
                    </a:lnTo>
                    <a:lnTo>
                      <a:pt x="1753231" y="83050"/>
                    </a:lnTo>
                    <a:lnTo>
                      <a:pt x="1759274" y="82071"/>
                    </a:lnTo>
                    <a:lnTo>
                      <a:pt x="1765546" y="80901"/>
                    </a:lnTo>
                    <a:lnTo>
                      <a:pt x="1765775" y="74919"/>
                    </a:lnTo>
                    <a:lnTo>
                      <a:pt x="1760192" y="73191"/>
                    </a:lnTo>
                    <a:lnTo>
                      <a:pt x="1754608" y="71064"/>
                    </a:lnTo>
                    <a:lnTo>
                      <a:pt x="1748719" y="70781"/>
                    </a:lnTo>
                    <a:lnTo>
                      <a:pt x="1742676" y="71072"/>
                    </a:lnTo>
                    <a:lnTo>
                      <a:pt x="1736633" y="72051"/>
                    </a:lnTo>
                    <a:lnTo>
                      <a:pt x="1741758" y="68143"/>
                    </a:lnTo>
                    <a:lnTo>
                      <a:pt x="1746577" y="64884"/>
                    </a:lnTo>
                    <a:lnTo>
                      <a:pt x="1742829" y="60372"/>
                    </a:lnTo>
                    <a:lnTo>
                      <a:pt x="1736787" y="59668"/>
                    </a:lnTo>
                    <a:lnTo>
                      <a:pt x="1742906" y="59056"/>
                    </a:lnTo>
                    <a:lnTo>
                      <a:pt x="1747725" y="55377"/>
                    </a:lnTo>
                    <a:lnTo>
                      <a:pt x="1741835" y="53939"/>
                    </a:lnTo>
                    <a:lnTo>
                      <a:pt x="1735639" y="53687"/>
                    </a:lnTo>
                    <a:lnTo>
                      <a:pt x="1730132" y="55431"/>
                    </a:lnTo>
                    <a:lnTo>
                      <a:pt x="1727609" y="60731"/>
                    </a:lnTo>
                    <a:lnTo>
                      <a:pt x="1721566" y="58842"/>
                    </a:lnTo>
                    <a:lnTo>
                      <a:pt x="1723861" y="53098"/>
                    </a:lnTo>
                    <a:lnTo>
                      <a:pt x="1717818" y="52409"/>
                    </a:lnTo>
                    <a:lnTo>
                      <a:pt x="1711775" y="51751"/>
                    </a:lnTo>
                    <a:lnTo>
                      <a:pt x="1705733" y="51109"/>
                    </a:lnTo>
                    <a:lnTo>
                      <a:pt x="1699997" y="49656"/>
                    </a:lnTo>
                    <a:lnTo>
                      <a:pt x="1694949" y="46497"/>
                    </a:lnTo>
                    <a:lnTo>
                      <a:pt x="1689977" y="43277"/>
                    </a:lnTo>
                    <a:lnTo>
                      <a:pt x="1687376" y="38137"/>
                    </a:lnTo>
                    <a:lnTo>
                      <a:pt x="1682022" y="35865"/>
                    </a:lnTo>
                    <a:lnTo>
                      <a:pt x="1676209" y="35116"/>
                    </a:lnTo>
                    <a:lnTo>
                      <a:pt x="1670472" y="34358"/>
                    </a:lnTo>
                    <a:lnTo>
                      <a:pt x="1664812" y="35162"/>
                    </a:lnTo>
                    <a:lnTo>
                      <a:pt x="1658541" y="35460"/>
                    </a:lnTo>
                    <a:lnTo>
                      <a:pt x="1652651" y="35337"/>
                    </a:lnTo>
                    <a:lnTo>
                      <a:pt x="1646838" y="36905"/>
                    </a:lnTo>
                    <a:lnTo>
                      <a:pt x="1655251" y="38909"/>
                    </a:lnTo>
                    <a:lnTo>
                      <a:pt x="1661294" y="39246"/>
                    </a:lnTo>
                    <a:lnTo>
                      <a:pt x="1655787" y="41158"/>
                    </a:lnTo>
                    <a:lnTo>
                      <a:pt x="1649362" y="40860"/>
                    </a:lnTo>
                    <a:lnTo>
                      <a:pt x="1643473" y="41311"/>
                    </a:lnTo>
                    <a:lnTo>
                      <a:pt x="1637124" y="41525"/>
                    </a:lnTo>
                    <a:lnTo>
                      <a:pt x="1631234" y="41128"/>
                    </a:lnTo>
                    <a:lnTo>
                      <a:pt x="1624963" y="41701"/>
                    </a:lnTo>
                    <a:lnTo>
                      <a:pt x="1619533" y="43873"/>
                    </a:lnTo>
                    <a:lnTo>
                      <a:pt x="1624580" y="46925"/>
                    </a:lnTo>
                    <a:lnTo>
                      <a:pt x="1618997" y="49220"/>
                    </a:lnTo>
                    <a:lnTo>
                      <a:pt x="1611425" y="48554"/>
                    </a:lnTo>
                    <a:lnTo>
                      <a:pt x="1605535" y="48455"/>
                    </a:lnTo>
                    <a:lnTo>
                      <a:pt x="1599570" y="48355"/>
                    </a:lnTo>
                    <a:lnTo>
                      <a:pt x="1599645" y="54834"/>
                    </a:lnTo>
                    <a:lnTo>
                      <a:pt x="1593833" y="54367"/>
                    </a:lnTo>
                    <a:lnTo>
                      <a:pt x="1587944" y="53901"/>
                    </a:lnTo>
                    <a:lnTo>
                      <a:pt x="1582207" y="54337"/>
                    </a:lnTo>
                    <a:lnTo>
                      <a:pt x="1586184" y="58597"/>
                    </a:lnTo>
                    <a:lnTo>
                      <a:pt x="1591997" y="59974"/>
                    </a:lnTo>
                    <a:lnTo>
                      <a:pt x="1597810" y="59561"/>
                    </a:lnTo>
                    <a:lnTo>
                      <a:pt x="1607600" y="58957"/>
                    </a:lnTo>
                    <a:lnTo>
                      <a:pt x="1602093" y="60915"/>
                    </a:lnTo>
                    <a:lnTo>
                      <a:pt x="1596280" y="60961"/>
                    </a:lnTo>
                    <a:lnTo>
                      <a:pt x="1590391" y="60517"/>
                    </a:lnTo>
                    <a:lnTo>
                      <a:pt x="1578841" y="60142"/>
                    </a:lnTo>
                    <a:lnTo>
                      <a:pt x="1572723" y="59721"/>
                    </a:lnTo>
                    <a:lnTo>
                      <a:pt x="1567674" y="62704"/>
                    </a:lnTo>
                    <a:lnTo>
                      <a:pt x="1569740" y="68143"/>
                    </a:lnTo>
                    <a:lnTo>
                      <a:pt x="1580677" y="69925"/>
                    </a:lnTo>
                    <a:lnTo>
                      <a:pt x="1586490" y="70307"/>
                    </a:lnTo>
                    <a:lnTo>
                      <a:pt x="1592303" y="70567"/>
                    </a:lnTo>
                    <a:lnTo>
                      <a:pt x="1599187" y="69321"/>
                    </a:lnTo>
                    <a:lnTo>
                      <a:pt x="1593757" y="71432"/>
                    </a:lnTo>
                    <a:lnTo>
                      <a:pt x="1588020" y="71761"/>
                    </a:lnTo>
                    <a:lnTo>
                      <a:pt x="1582054" y="71936"/>
                    </a:lnTo>
                    <a:lnTo>
                      <a:pt x="1576011" y="72120"/>
                    </a:lnTo>
                    <a:lnTo>
                      <a:pt x="1570581" y="74912"/>
                    </a:lnTo>
                    <a:lnTo>
                      <a:pt x="1574787" y="79004"/>
                    </a:lnTo>
                    <a:lnTo>
                      <a:pt x="1580295" y="80633"/>
                    </a:lnTo>
                    <a:lnTo>
                      <a:pt x="1586260" y="80105"/>
                    </a:lnTo>
                    <a:lnTo>
                      <a:pt x="1591615" y="77727"/>
                    </a:lnTo>
                    <a:lnTo>
                      <a:pt x="1597198" y="81704"/>
                    </a:lnTo>
                    <a:lnTo>
                      <a:pt x="1603164" y="80931"/>
                    </a:lnTo>
                    <a:lnTo>
                      <a:pt x="1609206" y="80029"/>
                    </a:lnTo>
                    <a:lnTo>
                      <a:pt x="1615249" y="78828"/>
                    </a:lnTo>
                    <a:lnTo>
                      <a:pt x="1621215" y="76847"/>
                    </a:lnTo>
                    <a:lnTo>
                      <a:pt x="1626722" y="75042"/>
                    </a:lnTo>
                    <a:lnTo>
                      <a:pt x="1633147" y="74453"/>
                    </a:lnTo>
                    <a:lnTo>
                      <a:pt x="1620527" y="79493"/>
                    </a:lnTo>
                    <a:lnTo>
                      <a:pt x="1626263" y="81061"/>
                    </a:lnTo>
                    <a:lnTo>
                      <a:pt x="1620527" y="82430"/>
                    </a:lnTo>
                    <a:lnTo>
                      <a:pt x="1611501" y="82438"/>
                    </a:lnTo>
                    <a:lnTo>
                      <a:pt x="1605306" y="83364"/>
                    </a:lnTo>
                    <a:lnTo>
                      <a:pt x="1599263" y="84274"/>
                    </a:lnTo>
                    <a:lnTo>
                      <a:pt x="1593144" y="84863"/>
                    </a:lnTo>
                    <a:lnTo>
                      <a:pt x="1587331" y="85207"/>
                    </a:lnTo>
                    <a:lnTo>
                      <a:pt x="1584348" y="90186"/>
                    </a:lnTo>
                    <a:lnTo>
                      <a:pt x="1586260" y="95624"/>
                    </a:lnTo>
                    <a:lnTo>
                      <a:pt x="1593527" y="96267"/>
                    </a:lnTo>
                    <a:lnTo>
                      <a:pt x="1599417" y="95900"/>
                    </a:lnTo>
                    <a:lnTo>
                      <a:pt x="1605153" y="96343"/>
                    </a:lnTo>
                    <a:lnTo>
                      <a:pt x="1610890" y="97904"/>
                    </a:lnTo>
                    <a:lnTo>
                      <a:pt x="1605076" y="98952"/>
                    </a:lnTo>
                    <a:lnTo>
                      <a:pt x="1596740" y="99265"/>
                    </a:lnTo>
                    <a:lnTo>
                      <a:pt x="1600487" y="103617"/>
                    </a:lnTo>
                    <a:lnTo>
                      <a:pt x="1609283" y="105254"/>
                    </a:lnTo>
                    <a:lnTo>
                      <a:pt x="1615096" y="107029"/>
                    </a:lnTo>
                    <a:lnTo>
                      <a:pt x="1621062" y="107342"/>
                    </a:lnTo>
                    <a:lnTo>
                      <a:pt x="1636512" y="107465"/>
                    </a:lnTo>
                    <a:lnTo>
                      <a:pt x="1641408" y="103487"/>
                    </a:lnTo>
                    <a:lnTo>
                      <a:pt x="1649668" y="107465"/>
                    </a:lnTo>
                    <a:lnTo>
                      <a:pt x="1651350" y="101866"/>
                    </a:lnTo>
                    <a:lnTo>
                      <a:pt x="1657087" y="101246"/>
                    </a:lnTo>
                    <a:lnTo>
                      <a:pt x="1658234" y="106944"/>
                    </a:lnTo>
                    <a:close/>
                    <a:moveTo>
                      <a:pt x="1551536" y="201069"/>
                    </a:moveTo>
                    <a:lnTo>
                      <a:pt x="1556508" y="197964"/>
                    </a:lnTo>
                    <a:lnTo>
                      <a:pt x="1561478" y="194866"/>
                    </a:lnTo>
                    <a:lnTo>
                      <a:pt x="1566986" y="192265"/>
                    </a:lnTo>
                    <a:lnTo>
                      <a:pt x="1572570" y="190912"/>
                    </a:lnTo>
                    <a:lnTo>
                      <a:pt x="1578153" y="188686"/>
                    </a:lnTo>
                    <a:lnTo>
                      <a:pt x="1569969" y="196709"/>
                    </a:lnTo>
                    <a:lnTo>
                      <a:pt x="1618232" y="199608"/>
                    </a:lnTo>
                    <a:lnTo>
                      <a:pt x="1624275" y="199134"/>
                    </a:lnTo>
                    <a:lnTo>
                      <a:pt x="1630546" y="198652"/>
                    </a:lnTo>
                    <a:lnTo>
                      <a:pt x="1636589" y="198920"/>
                    </a:lnTo>
                    <a:lnTo>
                      <a:pt x="1642555" y="199203"/>
                    </a:lnTo>
                    <a:lnTo>
                      <a:pt x="1648597" y="199486"/>
                    </a:lnTo>
                    <a:lnTo>
                      <a:pt x="1654487" y="199341"/>
                    </a:lnTo>
                    <a:lnTo>
                      <a:pt x="1660300" y="198889"/>
                    </a:lnTo>
                    <a:lnTo>
                      <a:pt x="1666036" y="198446"/>
                    </a:lnTo>
                    <a:lnTo>
                      <a:pt x="1671696" y="198017"/>
                    </a:lnTo>
                    <a:lnTo>
                      <a:pt x="1677126" y="195669"/>
                    </a:lnTo>
                    <a:lnTo>
                      <a:pt x="1680033" y="190315"/>
                    </a:lnTo>
                    <a:lnTo>
                      <a:pt x="1685693" y="189359"/>
                    </a:lnTo>
                    <a:lnTo>
                      <a:pt x="1686535" y="195073"/>
                    </a:lnTo>
                    <a:lnTo>
                      <a:pt x="1689747" y="199830"/>
                    </a:lnTo>
                    <a:lnTo>
                      <a:pt x="1695330" y="197597"/>
                    </a:lnTo>
                    <a:lnTo>
                      <a:pt x="1700838" y="199241"/>
                    </a:lnTo>
                    <a:lnTo>
                      <a:pt x="1706803" y="200488"/>
                    </a:lnTo>
                    <a:lnTo>
                      <a:pt x="1713152" y="199272"/>
                    </a:lnTo>
                    <a:lnTo>
                      <a:pt x="1719500" y="198056"/>
                    </a:lnTo>
                    <a:lnTo>
                      <a:pt x="1738928" y="197673"/>
                    </a:lnTo>
                    <a:lnTo>
                      <a:pt x="1743671" y="193887"/>
                    </a:lnTo>
                    <a:lnTo>
                      <a:pt x="1745889" y="188533"/>
                    </a:lnTo>
                    <a:lnTo>
                      <a:pt x="1749560" y="183424"/>
                    </a:lnTo>
                    <a:lnTo>
                      <a:pt x="1755297" y="183187"/>
                    </a:lnTo>
                    <a:lnTo>
                      <a:pt x="1761110" y="182705"/>
                    </a:lnTo>
                    <a:lnTo>
                      <a:pt x="1768987" y="180127"/>
                    </a:lnTo>
                    <a:lnTo>
                      <a:pt x="1774724" y="174176"/>
                    </a:lnTo>
                    <a:lnTo>
                      <a:pt x="1768911" y="173702"/>
                    </a:lnTo>
                    <a:lnTo>
                      <a:pt x="1763099" y="174146"/>
                    </a:lnTo>
                    <a:lnTo>
                      <a:pt x="1764016" y="168425"/>
                    </a:lnTo>
                    <a:lnTo>
                      <a:pt x="1758203" y="169281"/>
                    </a:lnTo>
                    <a:lnTo>
                      <a:pt x="1752237" y="169664"/>
                    </a:lnTo>
                    <a:lnTo>
                      <a:pt x="1746118" y="170061"/>
                    </a:lnTo>
                    <a:lnTo>
                      <a:pt x="1750860" y="166642"/>
                    </a:lnTo>
                    <a:lnTo>
                      <a:pt x="1740152" y="166642"/>
                    </a:lnTo>
                    <a:lnTo>
                      <a:pt x="1734110" y="165939"/>
                    </a:lnTo>
                    <a:lnTo>
                      <a:pt x="1715446" y="165755"/>
                    </a:lnTo>
                    <a:lnTo>
                      <a:pt x="1709252" y="166252"/>
                    </a:lnTo>
                    <a:lnTo>
                      <a:pt x="1703438" y="166711"/>
                    </a:lnTo>
                    <a:lnTo>
                      <a:pt x="1697625" y="167247"/>
                    </a:lnTo>
                    <a:lnTo>
                      <a:pt x="1691277" y="167874"/>
                    </a:lnTo>
                    <a:lnTo>
                      <a:pt x="1685081" y="168287"/>
                    </a:lnTo>
                    <a:lnTo>
                      <a:pt x="1678963" y="169105"/>
                    </a:lnTo>
                    <a:lnTo>
                      <a:pt x="1673150" y="170023"/>
                    </a:lnTo>
                    <a:lnTo>
                      <a:pt x="1662212" y="170168"/>
                    </a:lnTo>
                    <a:lnTo>
                      <a:pt x="1656399" y="170872"/>
                    </a:lnTo>
                    <a:lnTo>
                      <a:pt x="1650356" y="171606"/>
                    </a:lnTo>
                    <a:lnTo>
                      <a:pt x="1635748" y="175469"/>
                    </a:lnTo>
                    <a:lnTo>
                      <a:pt x="1630393" y="173350"/>
                    </a:lnTo>
                    <a:lnTo>
                      <a:pt x="1625269" y="170383"/>
                    </a:lnTo>
                    <a:lnTo>
                      <a:pt x="1619303" y="171453"/>
                    </a:lnTo>
                    <a:lnTo>
                      <a:pt x="1612342" y="171354"/>
                    </a:lnTo>
                    <a:lnTo>
                      <a:pt x="1604541" y="171935"/>
                    </a:lnTo>
                    <a:lnTo>
                      <a:pt x="1594903" y="168402"/>
                    </a:lnTo>
                    <a:lnTo>
                      <a:pt x="1590773" y="173083"/>
                    </a:lnTo>
                    <a:lnTo>
                      <a:pt x="1583660" y="174589"/>
                    </a:lnTo>
                    <a:lnTo>
                      <a:pt x="1586413" y="169358"/>
                    </a:lnTo>
                    <a:lnTo>
                      <a:pt x="1587484" y="163690"/>
                    </a:lnTo>
                    <a:lnTo>
                      <a:pt x="1581901" y="162221"/>
                    </a:lnTo>
                    <a:lnTo>
                      <a:pt x="1576624" y="159376"/>
                    </a:lnTo>
                    <a:lnTo>
                      <a:pt x="1570811" y="158367"/>
                    </a:lnTo>
                    <a:lnTo>
                      <a:pt x="1564997" y="157365"/>
                    </a:lnTo>
                    <a:lnTo>
                      <a:pt x="1593603" y="156921"/>
                    </a:lnTo>
                    <a:lnTo>
                      <a:pt x="1599263" y="155177"/>
                    </a:lnTo>
                    <a:lnTo>
                      <a:pt x="1593450" y="153403"/>
                    </a:lnTo>
                    <a:lnTo>
                      <a:pt x="1587561" y="152821"/>
                    </a:lnTo>
                    <a:lnTo>
                      <a:pt x="1582972" y="149257"/>
                    </a:lnTo>
                    <a:lnTo>
                      <a:pt x="1578076" y="145960"/>
                    </a:lnTo>
                    <a:lnTo>
                      <a:pt x="1536926" y="145440"/>
                    </a:lnTo>
                    <a:lnTo>
                      <a:pt x="1534173" y="140209"/>
                    </a:lnTo>
                    <a:lnTo>
                      <a:pt x="1528590" y="138702"/>
                    </a:lnTo>
                    <a:lnTo>
                      <a:pt x="1522165" y="137608"/>
                    </a:lnTo>
                    <a:lnTo>
                      <a:pt x="1516429" y="137004"/>
                    </a:lnTo>
                    <a:lnTo>
                      <a:pt x="1510692" y="136399"/>
                    </a:lnTo>
                    <a:lnTo>
                      <a:pt x="1504956" y="135795"/>
                    </a:lnTo>
                    <a:lnTo>
                      <a:pt x="1498989" y="135398"/>
                    </a:lnTo>
                    <a:lnTo>
                      <a:pt x="1492947" y="135030"/>
                    </a:lnTo>
                    <a:lnTo>
                      <a:pt x="1486752" y="135512"/>
                    </a:lnTo>
                    <a:lnTo>
                      <a:pt x="1481091" y="136652"/>
                    </a:lnTo>
                    <a:lnTo>
                      <a:pt x="1475279" y="137195"/>
                    </a:lnTo>
                    <a:lnTo>
                      <a:pt x="1472219" y="142090"/>
                    </a:lnTo>
                    <a:lnTo>
                      <a:pt x="1473519" y="147880"/>
                    </a:lnTo>
                    <a:lnTo>
                      <a:pt x="1477726" y="152286"/>
                    </a:lnTo>
                    <a:lnTo>
                      <a:pt x="1482851" y="155307"/>
                    </a:lnTo>
                    <a:lnTo>
                      <a:pt x="1489046" y="155957"/>
                    </a:lnTo>
                    <a:lnTo>
                      <a:pt x="1494706" y="155192"/>
                    </a:lnTo>
                    <a:lnTo>
                      <a:pt x="1500748" y="154863"/>
                    </a:lnTo>
                    <a:lnTo>
                      <a:pt x="1507020" y="155101"/>
                    </a:lnTo>
                    <a:lnTo>
                      <a:pt x="1512986" y="154473"/>
                    </a:lnTo>
                    <a:lnTo>
                      <a:pt x="1518876" y="153578"/>
                    </a:lnTo>
                    <a:lnTo>
                      <a:pt x="1524689" y="152684"/>
                    </a:lnTo>
                    <a:lnTo>
                      <a:pt x="1530578" y="153976"/>
                    </a:lnTo>
                    <a:lnTo>
                      <a:pt x="1531037" y="159904"/>
                    </a:lnTo>
                    <a:lnTo>
                      <a:pt x="1532108" y="165778"/>
                    </a:lnTo>
                    <a:lnTo>
                      <a:pt x="1528130" y="169954"/>
                    </a:lnTo>
                    <a:lnTo>
                      <a:pt x="1522470" y="172134"/>
                    </a:lnTo>
                    <a:lnTo>
                      <a:pt x="1516504" y="173916"/>
                    </a:lnTo>
                    <a:lnTo>
                      <a:pt x="1511839" y="177435"/>
                    </a:lnTo>
                    <a:lnTo>
                      <a:pt x="1509009" y="182613"/>
                    </a:lnTo>
                    <a:lnTo>
                      <a:pt x="1507173" y="188533"/>
                    </a:lnTo>
                    <a:lnTo>
                      <a:pt x="1510539" y="193550"/>
                    </a:lnTo>
                    <a:lnTo>
                      <a:pt x="1526218" y="193811"/>
                    </a:lnTo>
                    <a:lnTo>
                      <a:pt x="1531649" y="195830"/>
                    </a:lnTo>
                    <a:lnTo>
                      <a:pt x="1537615" y="196641"/>
                    </a:lnTo>
                    <a:lnTo>
                      <a:pt x="1543734" y="199203"/>
                    </a:lnTo>
                    <a:lnTo>
                      <a:pt x="1551076" y="200962"/>
                    </a:lnTo>
                    <a:close/>
                    <a:moveTo>
                      <a:pt x="1770288" y="155330"/>
                    </a:moveTo>
                    <a:lnTo>
                      <a:pt x="1776484" y="154405"/>
                    </a:lnTo>
                    <a:lnTo>
                      <a:pt x="1790634" y="153861"/>
                    </a:lnTo>
                    <a:lnTo>
                      <a:pt x="1796675" y="153425"/>
                    </a:lnTo>
                    <a:lnTo>
                      <a:pt x="1802871" y="151980"/>
                    </a:lnTo>
                    <a:lnTo>
                      <a:pt x="1809373" y="149854"/>
                    </a:lnTo>
                    <a:lnTo>
                      <a:pt x="1815109" y="148614"/>
                    </a:lnTo>
                    <a:lnTo>
                      <a:pt x="1820846" y="149632"/>
                    </a:lnTo>
                    <a:lnTo>
                      <a:pt x="1826429" y="148362"/>
                    </a:lnTo>
                    <a:lnTo>
                      <a:pt x="1832472" y="147077"/>
                    </a:lnTo>
                    <a:lnTo>
                      <a:pt x="1838514" y="145800"/>
                    </a:lnTo>
                    <a:lnTo>
                      <a:pt x="1843410" y="141547"/>
                    </a:lnTo>
                    <a:lnTo>
                      <a:pt x="1840655" y="136139"/>
                    </a:lnTo>
                    <a:lnTo>
                      <a:pt x="1834842" y="136384"/>
                    </a:lnTo>
                    <a:lnTo>
                      <a:pt x="1828724" y="138602"/>
                    </a:lnTo>
                    <a:lnTo>
                      <a:pt x="1816103" y="138182"/>
                    </a:lnTo>
                    <a:lnTo>
                      <a:pt x="1821916" y="136774"/>
                    </a:lnTo>
                    <a:lnTo>
                      <a:pt x="1827194" y="134059"/>
                    </a:lnTo>
                    <a:lnTo>
                      <a:pt x="1830560" y="129409"/>
                    </a:lnTo>
                    <a:lnTo>
                      <a:pt x="1836066" y="126907"/>
                    </a:lnTo>
                    <a:lnTo>
                      <a:pt x="1842033" y="126930"/>
                    </a:lnTo>
                    <a:lnTo>
                      <a:pt x="1848610" y="125921"/>
                    </a:lnTo>
                    <a:lnTo>
                      <a:pt x="1854576" y="124582"/>
                    </a:lnTo>
                    <a:lnTo>
                      <a:pt x="1866967" y="120521"/>
                    </a:lnTo>
                    <a:lnTo>
                      <a:pt x="1861307" y="119519"/>
                    </a:lnTo>
                    <a:lnTo>
                      <a:pt x="1867274" y="117285"/>
                    </a:lnTo>
                    <a:lnTo>
                      <a:pt x="1872857" y="115044"/>
                    </a:lnTo>
                    <a:lnTo>
                      <a:pt x="1866967" y="115029"/>
                    </a:lnTo>
                    <a:lnTo>
                      <a:pt x="1861001" y="114157"/>
                    </a:lnTo>
                    <a:lnTo>
                      <a:pt x="1866661" y="112283"/>
                    </a:lnTo>
                    <a:lnTo>
                      <a:pt x="1872398" y="112482"/>
                    </a:lnTo>
                    <a:lnTo>
                      <a:pt x="1878593" y="112696"/>
                    </a:lnTo>
                    <a:lnTo>
                      <a:pt x="1884483" y="113125"/>
                    </a:lnTo>
                    <a:lnTo>
                      <a:pt x="1890448" y="113583"/>
                    </a:lnTo>
                    <a:lnTo>
                      <a:pt x="1896185" y="111174"/>
                    </a:lnTo>
                    <a:lnTo>
                      <a:pt x="1904140" y="111098"/>
                    </a:lnTo>
                    <a:lnTo>
                      <a:pt x="1910106" y="111648"/>
                    </a:lnTo>
                    <a:lnTo>
                      <a:pt x="1916913" y="108742"/>
                    </a:lnTo>
                    <a:lnTo>
                      <a:pt x="1906970" y="108153"/>
                    </a:lnTo>
                    <a:lnTo>
                      <a:pt x="1901157" y="106860"/>
                    </a:lnTo>
                    <a:lnTo>
                      <a:pt x="1906893" y="105262"/>
                    </a:lnTo>
                    <a:lnTo>
                      <a:pt x="1918902" y="105208"/>
                    </a:lnTo>
                    <a:lnTo>
                      <a:pt x="1924867" y="104589"/>
                    </a:lnTo>
                    <a:lnTo>
                      <a:pt x="1930834" y="104084"/>
                    </a:lnTo>
                    <a:lnTo>
                      <a:pt x="1926398" y="100282"/>
                    </a:lnTo>
                    <a:lnTo>
                      <a:pt x="1932058" y="98324"/>
                    </a:lnTo>
                    <a:lnTo>
                      <a:pt x="1943378" y="98141"/>
                    </a:lnTo>
                    <a:lnTo>
                      <a:pt x="1948349" y="94852"/>
                    </a:lnTo>
                    <a:lnTo>
                      <a:pt x="1954239" y="95724"/>
                    </a:lnTo>
                    <a:lnTo>
                      <a:pt x="1960052" y="93429"/>
                    </a:lnTo>
                    <a:lnTo>
                      <a:pt x="1954239" y="92618"/>
                    </a:lnTo>
                    <a:lnTo>
                      <a:pt x="1948884" y="90255"/>
                    </a:lnTo>
                    <a:lnTo>
                      <a:pt x="1935423" y="89307"/>
                    </a:lnTo>
                    <a:lnTo>
                      <a:pt x="1930987" y="85543"/>
                    </a:lnTo>
                    <a:lnTo>
                      <a:pt x="1936187" y="83050"/>
                    </a:lnTo>
                    <a:lnTo>
                      <a:pt x="1941924" y="85299"/>
                    </a:lnTo>
                    <a:lnTo>
                      <a:pt x="1948961" y="85765"/>
                    </a:lnTo>
                    <a:lnTo>
                      <a:pt x="1960893" y="85781"/>
                    </a:lnTo>
                    <a:lnTo>
                      <a:pt x="1956839" y="81375"/>
                    </a:lnTo>
                    <a:lnTo>
                      <a:pt x="1950032" y="81107"/>
                    </a:lnTo>
                    <a:lnTo>
                      <a:pt x="1943760" y="80748"/>
                    </a:lnTo>
                    <a:lnTo>
                      <a:pt x="1920890" y="80480"/>
                    </a:lnTo>
                    <a:lnTo>
                      <a:pt x="1918443" y="75225"/>
                    </a:lnTo>
                    <a:lnTo>
                      <a:pt x="1923721" y="78285"/>
                    </a:lnTo>
                    <a:lnTo>
                      <a:pt x="1929610" y="78621"/>
                    </a:lnTo>
                    <a:lnTo>
                      <a:pt x="1941006" y="78713"/>
                    </a:lnTo>
                    <a:lnTo>
                      <a:pt x="1946819" y="77115"/>
                    </a:lnTo>
                    <a:lnTo>
                      <a:pt x="1963264" y="77535"/>
                    </a:lnTo>
                    <a:lnTo>
                      <a:pt x="1970606" y="76419"/>
                    </a:lnTo>
                    <a:lnTo>
                      <a:pt x="1976419" y="76013"/>
                    </a:lnTo>
                    <a:lnTo>
                      <a:pt x="1987128" y="74002"/>
                    </a:lnTo>
                    <a:lnTo>
                      <a:pt x="1993017" y="73665"/>
                    </a:lnTo>
                    <a:lnTo>
                      <a:pt x="1998066" y="70001"/>
                    </a:lnTo>
                    <a:lnTo>
                      <a:pt x="1992864" y="67600"/>
                    </a:lnTo>
                    <a:lnTo>
                      <a:pt x="1986975" y="66422"/>
                    </a:lnTo>
                    <a:lnTo>
                      <a:pt x="1981238" y="66835"/>
                    </a:lnTo>
                    <a:lnTo>
                      <a:pt x="1975425" y="66475"/>
                    </a:lnTo>
                    <a:lnTo>
                      <a:pt x="1981162" y="65626"/>
                    </a:lnTo>
                    <a:lnTo>
                      <a:pt x="1987281" y="65267"/>
                    </a:lnTo>
                    <a:lnTo>
                      <a:pt x="1993477" y="65634"/>
                    </a:lnTo>
                    <a:lnTo>
                      <a:pt x="1999978" y="66200"/>
                    </a:lnTo>
                    <a:lnTo>
                      <a:pt x="2004567" y="69703"/>
                    </a:lnTo>
                    <a:lnTo>
                      <a:pt x="2021930" y="71646"/>
                    </a:lnTo>
                    <a:lnTo>
                      <a:pt x="2027590" y="70215"/>
                    </a:lnTo>
                    <a:lnTo>
                      <a:pt x="2033403" y="68724"/>
                    </a:lnTo>
                    <a:lnTo>
                      <a:pt x="2039292" y="67737"/>
                    </a:lnTo>
                    <a:lnTo>
                      <a:pt x="2045105" y="66514"/>
                    </a:lnTo>
                    <a:lnTo>
                      <a:pt x="2050459" y="64379"/>
                    </a:lnTo>
                    <a:lnTo>
                      <a:pt x="2056119" y="62177"/>
                    </a:lnTo>
                    <a:lnTo>
                      <a:pt x="2049771" y="60425"/>
                    </a:lnTo>
                    <a:lnTo>
                      <a:pt x="2043805" y="60670"/>
                    </a:lnTo>
                    <a:lnTo>
                      <a:pt x="2037839" y="60502"/>
                    </a:lnTo>
                    <a:lnTo>
                      <a:pt x="2043422" y="58727"/>
                    </a:lnTo>
                    <a:lnTo>
                      <a:pt x="2049848" y="58046"/>
                    </a:lnTo>
                    <a:lnTo>
                      <a:pt x="2055736" y="58238"/>
                    </a:lnTo>
                    <a:lnTo>
                      <a:pt x="2061932" y="58597"/>
                    </a:lnTo>
                    <a:lnTo>
                      <a:pt x="2067975" y="58291"/>
                    </a:lnTo>
                    <a:lnTo>
                      <a:pt x="2073864" y="56509"/>
                    </a:lnTo>
                    <a:lnTo>
                      <a:pt x="2080136" y="55247"/>
                    </a:lnTo>
                    <a:lnTo>
                      <a:pt x="2087020" y="54459"/>
                    </a:lnTo>
                    <a:lnTo>
                      <a:pt x="2092680" y="52906"/>
                    </a:lnTo>
                    <a:lnTo>
                      <a:pt x="2098110" y="50849"/>
                    </a:lnTo>
                    <a:lnTo>
                      <a:pt x="2103617" y="49105"/>
                    </a:lnTo>
                    <a:lnTo>
                      <a:pt x="2109507" y="47996"/>
                    </a:lnTo>
                    <a:lnTo>
                      <a:pt x="2115550" y="46849"/>
                    </a:lnTo>
                    <a:lnTo>
                      <a:pt x="2121592" y="45617"/>
                    </a:lnTo>
                    <a:lnTo>
                      <a:pt x="2127404" y="44309"/>
                    </a:lnTo>
                    <a:lnTo>
                      <a:pt x="2133141" y="43017"/>
                    </a:lnTo>
                    <a:lnTo>
                      <a:pt x="2139260" y="42543"/>
                    </a:lnTo>
                    <a:lnTo>
                      <a:pt x="2145303" y="42168"/>
                    </a:lnTo>
                    <a:lnTo>
                      <a:pt x="2151345" y="41342"/>
                    </a:lnTo>
                    <a:lnTo>
                      <a:pt x="2157388" y="39743"/>
                    </a:lnTo>
                    <a:lnTo>
                      <a:pt x="2163124" y="38213"/>
                    </a:lnTo>
                    <a:lnTo>
                      <a:pt x="2171538" y="38160"/>
                    </a:lnTo>
                    <a:lnTo>
                      <a:pt x="2177657" y="37066"/>
                    </a:lnTo>
                    <a:lnTo>
                      <a:pt x="2183470" y="36079"/>
                    </a:lnTo>
                    <a:lnTo>
                      <a:pt x="2189513" y="35207"/>
                    </a:lnTo>
                    <a:lnTo>
                      <a:pt x="2195249" y="34389"/>
                    </a:lnTo>
                    <a:lnTo>
                      <a:pt x="2189588" y="32186"/>
                    </a:lnTo>
                    <a:lnTo>
                      <a:pt x="2183623" y="32576"/>
                    </a:lnTo>
                    <a:lnTo>
                      <a:pt x="2177657" y="32966"/>
                    </a:lnTo>
                    <a:lnTo>
                      <a:pt x="2171691" y="33356"/>
                    </a:lnTo>
                    <a:lnTo>
                      <a:pt x="2165648" y="33747"/>
                    </a:lnTo>
                    <a:lnTo>
                      <a:pt x="2159759" y="34075"/>
                    </a:lnTo>
                    <a:lnTo>
                      <a:pt x="2153870" y="34358"/>
                    </a:lnTo>
                    <a:lnTo>
                      <a:pt x="2147521" y="34664"/>
                    </a:lnTo>
                    <a:lnTo>
                      <a:pt x="2157158" y="32500"/>
                    </a:lnTo>
                    <a:lnTo>
                      <a:pt x="2162818" y="30932"/>
                    </a:lnTo>
                    <a:lnTo>
                      <a:pt x="2168861" y="29264"/>
                    </a:lnTo>
                    <a:lnTo>
                      <a:pt x="2182093" y="28721"/>
                    </a:lnTo>
                    <a:lnTo>
                      <a:pt x="2187829" y="28262"/>
                    </a:lnTo>
                    <a:lnTo>
                      <a:pt x="2193795" y="27781"/>
                    </a:lnTo>
                    <a:lnTo>
                      <a:pt x="2203280" y="27781"/>
                    </a:lnTo>
                    <a:lnTo>
                      <a:pt x="2209857" y="26924"/>
                    </a:lnTo>
                    <a:lnTo>
                      <a:pt x="2215747" y="26167"/>
                    </a:lnTo>
                    <a:lnTo>
                      <a:pt x="2221637" y="25425"/>
                    </a:lnTo>
                    <a:lnTo>
                      <a:pt x="2227450" y="24729"/>
                    </a:lnTo>
                    <a:lnTo>
                      <a:pt x="2233186" y="24094"/>
                    </a:lnTo>
                    <a:lnTo>
                      <a:pt x="2238846" y="22748"/>
                    </a:lnTo>
                    <a:lnTo>
                      <a:pt x="2244583" y="21233"/>
                    </a:lnTo>
                    <a:lnTo>
                      <a:pt x="2251237" y="21172"/>
                    </a:lnTo>
                    <a:lnTo>
                      <a:pt x="2257127" y="19704"/>
                    </a:lnTo>
                    <a:lnTo>
                      <a:pt x="2262787" y="19092"/>
                    </a:lnTo>
                    <a:lnTo>
                      <a:pt x="2259039" y="14602"/>
                    </a:lnTo>
                    <a:lnTo>
                      <a:pt x="2246725" y="14097"/>
                    </a:lnTo>
                    <a:lnTo>
                      <a:pt x="2237317" y="13623"/>
                    </a:lnTo>
                    <a:lnTo>
                      <a:pt x="2231274" y="14365"/>
                    </a:lnTo>
                    <a:lnTo>
                      <a:pt x="2226379" y="10380"/>
                    </a:lnTo>
                    <a:lnTo>
                      <a:pt x="2221254" y="7512"/>
                    </a:lnTo>
                    <a:lnTo>
                      <a:pt x="2215517" y="8177"/>
                    </a:lnTo>
                    <a:lnTo>
                      <a:pt x="2209781" y="7710"/>
                    </a:lnTo>
                    <a:lnTo>
                      <a:pt x="2203356" y="6578"/>
                    </a:lnTo>
                    <a:lnTo>
                      <a:pt x="2194713" y="7022"/>
                    </a:lnTo>
                    <a:lnTo>
                      <a:pt x="2187600" y="7489"/>
                    </a:lnTo>
                    <a:lnTo>
                      <a:pt x="2181022" y="7818"/>
                    </a:lnTo>
                    <a:lnTo>
                      <a:pt x="2173986" y="8521"/>
                    </a:lnTo>
                    <a:lnTo>
                      <a:pt x="2168096" y="9332"/>
                    </a:lnTo>
                    <a:lnTo>
                      <a:pt x="2162130" y="9890"/>
                    </a:lnTo>
                    <a:lnTo>
                      <a:pt x="2139567" y="10326"/>
                    </a:lnTo>
                    <a:lnTo>
                      <a:pt x="2145533" y="9538"/>
                    </a:lnTo>
                    <a:lnTo>
                      <a:pt x="2151881" y="8697"/>
                    </a:lnTo>
                    <a:lnTo>
                      <a:pt x="2157847" y="8246"/>
                    </a:lnTo>
                    <a:lnTo>
                      <a:pt x="2163584" y="7970"/>
                    </a:lnTo>
                    <a:lnTo>
                      <a:pt x="2169625" y="7420"/>
                    </a:lnTo>
                    <a:lnTo>
                      <a:pt x="2175438" y="6838"/>
                    </a:lnTo>
                    <a:lnTo>
                      <a:pt x="2181558" y="6097"/>
                    </a:lnTo>
                    <a:lnTo>
                      <a:pt x="2175745" y="5186"/>
                    </a:lnTo>
                    <a:lnTo>
                      <a:pt x="2169778" y="4919"/>
                    </a:lnTo>
                    <a:lnTo>
                      <a:pt x="2163736" y="4682"/>
                    </a:lnTo>
                    <a:lnTo>
                      <a:pt x="2157924" y="4246"/>
                    </a:lnTo>
                    <a:lnTo>
                      <a:pt x="2152187" y="3779"/>
                    </a:lnTo>
                    <a:lnTo>
                      <a:pt x="2145761" y="3963"/>
                    </a:lnTo>
                    <a:lnTo>
                      <a:pt x="2139720" y="4116"/>
                    </a:lnTo>
                    <a:lnTo>
                      <a:pt x="2133753" y="3473"/>
                    </a:lnTo>
                    <a:lnTo>
                      <a:pt x="2127787" y="3244"/>
                    </a:lnTo>
                    <a:lnTo>
                      <a:pt x="2122127" y="2265"/>
                    </a:lnTo>
                    <a:lnTo>
                      <a:pt x="2090385" y="1829"/>
                    </a:lnTo>
                    <a:lnTo>
                      <a:pt x="2084572" y="1232"/>
                    </a:lnTo>
                    <a:lnTo>
                      <a:pt x="2078071" y="360"/>
                    </a:lnTo>
                    <a:lnTo>
                      <a:pt x="2072181" y="85"/>
                    </a:lnTo>
                    <a:lnTo>
                      <a:pt x="2025371" y="-53"/>
                    </a:lnTo>
                    <a:lnTo>
                      <a:pt x="2019405" y="253"/>
                    </a:lnTo>
                    <a:lnTo>
                      <a:pt x="2012751" y="589"/>
                    </a:lnTo>
                    <a:lnTo>
                      <a:pt x="2006938" y="888"/>
                    </a:lnTo>
                    <a:lnTo>
                      <a:pt x="2001201" y="1163"/>
                    </a:lnTo>
                    <a:lnTo>
                      <a:pt x="1992100" y="1362"/>
                    </a:lnTo>
                    <a:lnTo>
                      <a:pt x="1986133" y="2685"/>
                    </a:lnTo>
                    <a:lnTo>
                      <a:pt x="1970454" y="4659"/>
                    </a:lnTo>
                    <a:lnTo>
                      <a:pt x="1964335" y="4957"/>
                    </a:lnTo>
                    <a:lnTo>
                      <a:pt x="1951714" y="5133"/>
                    </a:lnTo>
                    <a:lnTo>
                      <a:pt x="1945825" y="4781"/>
                    </a:lnTo>
                    <a:lnTo>
                      <a:pt x="1936187" y="4659"/>
                    </a:lnTo>
                    <a:lnTo>
                      <a:pt x="1930375" y="5584"/>
                    </a:lnTo>
                    <a:lnTo>
                      <a:pt x="1924332" y="6326"/>
                    </a:lnTo>
                    <a:lnTo>
                      <a:pt x="1918443" y="6838"/>
                    </a:lnTo>
                    <a:lnTo>
                      <a:pt x="1911482" y="7259"/>
                    </a:lnTo>
                    <a:lnTo>
                      <a:pt x="1905669" y="7710"/>
                    </a:lnTo>
                    <a:lnTo>
                      <a:pt x="1899780" y="8842"/>
                    </a:lnTo>
                    <a:lnTo>
                      <a:pt x="1893891" y="9783"/>
                    </a:lnTo>
                    <a:lnTo>
                      <a:pt x="1888766" y="12353"/>
                    </a:lnTo>
                    <a:lnTo>
                      <a:pt x="1883106" y="13814"/>
                    </a:lnTo>
                    <a:lnTo>
                      <a:pt x="1887160" y="18136"/>
                    </a:lnTo>
                    <a:lnTo>
                      <a:pt x="1892820" y="19474"/>
                    </a:lnTo>
                    <a:lnTo>
                      <a:pt x="1898556" y="20828"/>
                    </a:lnTo>
                    <a:lnTo>
                      <a:pt x="1904675" y="22274"/>
                    </a:lnTo>
                    <a:lnTo>
                      <a:pt x="1898863" y="22212"/>
                    </a:lnTo>
                    <a:lnTo>
                      <a:pt x="1893050" y="21654"/>
                    </a:lnTo>
                    <a:lnTo>
                      <a:pt x="1886166" y="20874"/>
                    </a:lnTo>
                    <a:lnTo>
                      <a:pt x="1880582" y="19329"/>
                    </a:lnTo>
                    <a:lnTo>
                      <a:pt x="1874693" y="18633"/>
                    </a:lnTo>
                    <a:lnTo>
                      <a:pt x="1868497" y="18197"/>
                    </a:lnTo>
                    <a:lnTo>
                      <a:pt x="1862455" y="17960"/>
                    </a:lnTo>
                    <a:lnTo>
                      <a:pt x="1856412" y="17401"/>
                    </a:lnTo>
                    <a:lnTo>
                      <a:pt x="1850522" y="16774"/>
                    </a:lnTo>
                    <a:lnTo>
                      <a:pt x="1844633" y="15810"/>
                    </a:lnTo>
                    <a:lnTo>
                      <a:pt x="1824746" y="14571"/>
                    </a:lnTo>
                    <a:lnTo>
                      <a:pt x="1818857" y="14969"/>
                    </a:lnTo>
                    <a:lnTo>
                      <a:pt x="1813120" y="15994"/>
                    </a:lnTo>
                    <a:lnTo>
                      <a:pt x="1798970" y="19291"/>
                    </a:lnTo>
                    <a:lnTo>
                      <a:pt x="1804401" y="21570"/>
                    </a:lnTo>
                    <a:lnTo>
                      <a:pt x="1810673" y="21960"/>
                    </a:lnTo>
                    <a:lnTo>
                      <a:pt x="1816868" y="22358"/>
                    </a:lnTo>
                    <a:lnTo>
                      <a:pt x="1823141" y="22748"/>
                    </a:lnTo>
                    <a:lnTo>
                      <a:pt x="1817327" y="23918"/>
                    </a:lnTo>
                    <a:lnTo>
                      <a:pt x="1811285" y="23344"/>
                    </a:lnTo>
                    <a:lnTo>
                      <a:pt x="1805548" y="22870"/>
                    </a:lnTo>
                    <a:lnTo>
                      <a:pt x="1799735" y="22457"/>
                    </a:lnTo>
                    <a:lnTo>
                      <a:pt x="1793769" y="22449"/>
                    </a:lnTo>
                    <a:lnTo>
                      <a:pt x="1787880" y="22388"/>
                    </a:lnTo>
                    <a:lnTo>
                      <a:pt x="1765011" y="21646"/>
                    </a:lnTo>
                    <a:lnTo>
                      <a:pt x="1758968" y="22671"/>
                    </a:lnTo>
                    <a:lnTo>
                      <a:pt x="1752925" y="23008"/>
                    </a:lnTo>
                    <a:lnTo>
                      <a:pt x="1744665" y="23061"/>
                    </a:lnTo>
                    <a:lnTo>
                      <a:pt x="1739005" y="24270"/>
                    </a:lnTo>
                    <a:lnTo>
                      <a:pt x="1733039" y="24790"/>
                    </a:lnTo>
                    <a:lnTo>
                      <a:pt x="1726461" y="25540"/>
                    </a:lnTo>
                    <a:lnTo>
                      <a:pt x="1715600" y="26366"/>
                    </a:lnTo>
                    <a:lnTo>
                      <a:pt x="1709558" y="27719"/>
                    </a:lnTo>
                    <a:lnTo>
                      <a:pt x="1703592" y="28576"/>
                    </a:lnTo>
                    <a:lnTo>
                      <a:pt x="1710093" y="29700"/>
                    </a:lnTo>
                    <a:lnTo>
                      <a:pt x="1715829" y="30771"/>
                    </a:lnTo>
                    <a:lnTo>
                      <a:pt x="1721489" y="29815"/>
                    </a:lnTo>
                    <a:lnTo>
                      <a:pt x="1727532" y="28591"/>
                    </a:lnTo>
                    <a:lnTo>
                      <a:pt x="1733497" y="28293"/>
                    </a:lnTo>
                    <a:lnTo>
                      <a:pt x="1739158" y="29440"/>
                    </a:lnTo>
                    <a:lnTo>
                      <a:pt x="1733115" y="30970"/>
                    </a:lnTo>
                    <a:lnTo>
                      <a:pt x="1727455" y="32026"/>
                    </a:lnTo>
                    <a:lnTo>
                      <a:pt x="1721642" y="32966"/>
                    </a:lnTo>
                    <a:lnTo>
                      <a:pt x="1715753" y="33915"/>
                    </a:lnTo>
                    <a:lnTo>
                      <a:pt x="1721336" y="35253"/>
                    </a:lnTo>
                    <a:lnTo>
                      <a:pt x="1727455" y="34328"/>
                    </a:lnTo>
                    <a:lnTo>
                      <a:pt x="1733115" y="33372"/>
                    </a:lnTo>
                    <a:lnTo>
                      <a:pt x="1739234" y="32660"/>
                    </a:lnTo>
                    <a:lnTo>
                      <a:pt x="1751701" y="32026"/>
                    </a:lnTo>
                    <a:lnTo>
                      <a:pt x="1746041" y="33265"/>
                    </a:lnTo>
                    <a:lnTo>
                      <a:pt x="1740228" y="34335"/>
                    </a:lnTo>
                    <a:lnTo>
                      <a:pt x="1734263" y="35207"/>
                    </a:lnTo>
                    <a:lnTo>
                      <a:pt x="1727226" y="37693"/>
                    </a:lnTo>
                    <a:lnTo>
                      <a:pt x="1721260" y="38619"/>
                    </a:lnTo>
                    <a:lnTo>
                      <a:pt x="1726155" y="42206"/>
                    </a:lnTo>
                    <a:lnTo>
                      <a:pt x="1731968" y="41747"/>
                    </a:lnTo>
                    <a:lnTo>
                      <a:pt x="1737858" y="41288"/>
                    </a:lnTo>
                    <a:lnTo>
                      <a:pt x="1743977" y="40936"/>
                    </a:lnTo>
                    <a:lnTo>
                      <a:pt x="1749789" y="40799"/>
                    </a:lnTo>
                    <a:lnTo>
                      <a:pt x="1755985" y="40653"/>
                    </a:lnTo>
                    <a:lnTo>
                      <a:pt x="1761798" y="40523"/>
                    </a:lnTo>
                    <a:lnTo>
                      <a:pt x="1768146" y="40324"/>
                    </a:lnTo>
                    <a:lnTo>
                      <a:pt x="1774036" y="40141"/>
                    </a:lnTo>
                    <a:lnTo>
                      <a:pt x="1780078" y="39797"/>
                    </a:lnTo>
                    <a:lnTo>
                      <a:pt x="1786350" y="39307"/>
                    </a:lnTo>
                    <a:lnTo>
                      <a:pt x="1792316" y="38741"/>
                    </a:lnTo>
                    <a:lnTo>
                      <a:pt x="1798359" y="38091"/>
                    </a:lnTo>
                    <a:lnTo>
                      <a:pt x="1804860" y="37433"/>
                    </a:lnTo>
                    <a:lnTo>
                      <a:pt x="1810750" y="36882"/>
                    </a:lnTo>
                    <a:lnTo>
                      <a:pt x="1818475" y="36156"/>
                    </a:lnTo>
                    <a:lnTo>
                      <a:pt x="1812585" y="37341"/>
                    </a:lnTo>
                    <a:lnTo>
                      <a:pt x="1806543" y="38290"/>
                    </a:lnTo>
                    <a:lnTo>
                      <a:pt x="1800500" y="39261"/>
                    </a:lnTo>
                    <a:lnTo>
                      <a:pt x="1794381" y="40240"/>
                    </a:lnTo>
                    <a:lnTo>
                      <a:pt x="1788339" y="41219"/>
                    </a:lnTo>
                    <a:lnTo>
                      <a:pt x="1782220" y="41594"/>
                    </a:lnTo>
                    <a:lnTo>
                      <a:pt x="1776331" y="41762"/>
                    </a:lnTo>
                    <a:lnTo>
                      <a:pt x="1770058" y="41938"/>
                    </a:lnTo>
                    <a:lnTo>
                      <a:pt x="1740764" y="41938"/>
                    </a:lnTo>
                    <a:lnTo>
                      <a:pt x="1734874" y="42925"/>
                    </a:lnTo>
                    <a:lnTo>
                      <a:pt x="1749331" y="48073"/>
                    </a:lnTo>
                    <a:lnTo>
                      <a:pt x="1756291" y="49097"/>
                    </a:lnTo>
                    <a:lnTo>
                      <a:pt x="1762409" y="48669"/>
                    </a:lnTo>
                    <a:lnTo>
                      <a:pt x="1768376" y="47262"/>
                    </a:lnTo>
                    <a:lnTo>
                      <a:pt x="1774647" y="46168"/>
                    </a:lnTo>
                    <a:lnTo>
                      <a:pt x="1780384" y="45212"/>
                    </a:lnTo>
                    <a:lnTo>
                      <a:pt x="1786045" y="44248"/>
                    </a:lnTo>
                    <a:lnTo>
                      <a:pt x="1791705" y="43284"/>
                    </a:lnTo>
                    <a:lnTo>
                      <a:pt x="1797593" y="42152"/>
                    </a:lnTo>
                    <a:lnTo>
                      <a:pt x="1807767" y="41464"/>
                    </a:lnTo>
                    <a:lnTo>
                      <a:pt x="1801800" y="42657"/>
                    </a:lnTo>
                    <a:lnTo>
                      <a:pt x="1795834" y="43858"/>
                    </a:lnTo>
                    <a:lnTo>
                      <a:pt x="1789792" y="45090"/>
                    </a:lnTo>
                    <a:lnTo>
                      <a:pt x="1783750" y="46336"/>
                    </a:lnTo>
                    <a:lnTo>
                      <a:pt x="1778013" y="47667"/>
                    </a:lnTo>
                    <a:lnTo>
                      <a:pt x="1772353" y="49235"/>
                    </a:lnTo>
                    <a:lnTo>
                      <a:pt x="1777707" y="51407"/>
                    </a:lnTo>
                    <a:lnTo>
                      <a:pt x="1789716" y="51843"/>
                    </a:lnTo>
                    <a:lnTo>
                      <a:pt x="1795605" y="51683"/>
                    </a:lnTo>
                    <a:lnTo>
                      <a:pt x="1801954" y="51514"/>
                    </a:lnTo>
                    <a:lnTo>
                      <a:pt x="1807843" y="51354"/>
                    </a:lnTo>
                    <a:lnTo>
                      <a:pt x="1813733" y="51186"/>
                    </a:lnTo>
                    <a:lnTo>
                      <a:pt x="1819621" y="51010"/>
                    </a:lnTo>
                    <a:lnTo>
                      <a:pt x="1825664" y="49725"/>
                    </a:lnTo>
                    <a:lnTo>
                      <a:pt x="1830866" y="46872"/>
                    </a:lnTo>
                    <a:lnTo>
                      <a:pt x="1847463" y="47124"/>
                    </a:lnTo>
                    <a:lnTo>
                      <a:pt x="1841421" y="48157"/>
                    </a:lnTo>
                    <a:lnTo>
                      <a:pt x="1833466" y="51369"/>
                    </a:lnTo>
                    <a:lnTo>
                      <a:pt x="1839356" y="51170"/>
                    </a:lnTo>
                    <a:lnTo>
                      <a:pt x="1845245" y="50971"/>
                    </a:lnTo>
                    <a:lnTo>
                      <a:pt x="1851900" y="50513"/>
                    </a:lnTo>
                    <a:lnTo>
                      <a:pt x="1857788" y="50031"/>
                    </a:lnTo>
                    <a:lnTo>
                      <a:pt x="1863678" y="49541"/>
                    </a:lnTo>
                    <a:lnTo>
                      <a:pt x="1869721" y="49205"/>
                    </a:lnTo>
                    <a:lnTo>
                      <a:pt x="1875840" y="48883"/>
                    </a:lnTo>
                    <a:lnTo>
                      <a:pt x="1881882" y="48562"/>
                    </a:lnTo>
                    <a:lnTo>
                      <a:pt x="1888001" y="47828"/>
                    </a:lnTo>
                    <a:lnTo>
                      <a:pt x="1894196" y="47071"/>
                    </a:lnTo>
                    <a:lnTo>
                      <a:pt x="1900850" y="46214"/>
                    </a:lnTo>
                    <a:lnTo>
                      <a:pt x="1906664" y="45441"/>
                    </a:lnTo>
                    <a:lnTo>
                      <a:pt x="1913089" y="44095"/>
                    </a:lnTo>
                    <a:lnTo>
                      <a:pt x="1918519" y="41556"/>
                    </a:lnTo>
                    <a:lnTo>
                      <a:pt x="1929151" y="39575"/>
                    </a:lnTo>
                    <a:lnTo>
                      <a:pt x="1935270" y="38221"/>
                    </a:lnTo>
                    <a:lnTo>
                      <a:pt x="1941006" y="37112"/>
                    </a:lnTo>
                    <a:lnTo>
                      <a:pt x="1946743" y="36003"/>
                    </a:lnTo>
                    <a:lnTo>
                      <a:pt x="1941236" y="38282"/>
                    </a:lnTo>
                    <a:lnTo>
                      <a:pt x="1935423" y="39957"/>
                    </a:lnTo>
                    <a:lnTo>
                      <a:pt x="1929763" y="41265"/>
                    </a:lnTo>
                    <a:lnTo>
                      <a:pt x="1924103" y="42305"/>
                    </a:lnTo>
                    <a:lnTo>
                      <a:pt x="1929992" y="44516"/>
                    </a:lnTo>
                    <a:lnTo>
                      <a:pt x="1935805" y="44363"/>
                    </a:lnTo>
                    <a:lnTo>
                      <a:pt x="1942154" y="44111"/>
                    </a:lnTo>
                    <a:lnTo>
                      <a:pt x="1947967" y="43873"/>
                    </a:lnTo>
                    <a:lnTo>
                      <a:pt x="1942077" y="45564"/>
                    </a:lnTo>
                    <a:lnTo>
                      <a:pt x="1936187" y="45763"/>
                    </a:lnTo>
                    <a:lnTo>
                      <a:pt x="1930299" y="45954"/>
                    </a:lnTo>
                    <a:lnTo>
                      <a:pt x="1924026" y="46153"/>
                    </a:lnTo>
                    <a:lnTo>
                      <a:pt x="1918213" y="46948"/>
                    </a:lnTo>
                    <a:lnTo>
                      <a:pt x="1912400" y="47767"/>
                    </a:lnTo>
                    <a:lnTo>
                      <a:pt x="1905899" y="48447"/>
                    </a:lnTo>
                    <a:lnTo>
                      <a:pt x="1900009" y="49105"/>
                    </a:lnTo>
                    <a:lnTo>
                      <a:pt x="1894196" y="50145"/>
                    </a:lnTo>
                    <a:lnTo>
                      <a:pt x="1887237" y="51231"/>
                    </a:lnTo>
                    <a:lnTo>
                      <a:pt x="1880046" y="52103"/>
                    </a:lnTo>
                    <a:lnTo>
                      <a:pt x="1874386" y="52792"/>
                    </a:lnTo>
                    <a:lnTo>
                      <a:pt x="1867579" y="53006"/>
                    </a:lnTo>
                    <a:lnTo>
                      <a:pt x="1861231" y="53212"/>
                    </a:lnTo>
                    <a:lnTo>
                      <a:pt x="1855265" y="53763"/>
                    </a:lnTo>
                    <a:lnTo>
                      <a:pt x="1848687" y="54490"/>
                    </a:lnTo>
                    <a:lnTo>
                      <a:pt x="1838208" y="54673"/>
                    </a:lnTo>
                    <a:lnTo>
                      <a:pt x="1832242" y="55301"/>
                    </a:lnTo>
                    <a:lnTo>
                      <a:pt x="1836296" y="59928"/>
                    </a:lnTo>
                    <a:lnTo>
                      <a:pt x="1841879" y="61305"/>
                    </a:lnTo>
                    <a:lnTo>
                      <a:pt x="1847157" y="64104"/>
                    </a:lnTo>
                    <a:lnTo>
                      <a:pt x="1842797" y="70323"/>
                    </a:lnTo>
                    <a:lnTo>
                      <a:pt x="1837214" y="68196"/>
                    </a:lnTo>
                    <a:lnTo>
                      <a:pt x="1832701" y="64609"/>
                    </a:lnTo>
                    <a:lnTo>
                      <a:pt x="1827270" y="61963"/>
                    </a:lnTo>
                    <a:lnTo>
                      <a:pt x="1821687" y="60165"/>
                    </a:lnTo>
                    <a:lnTo>
                      <a:pt x="1816486" y="57457"/>
                    </a:lnTo>
                    <a:lnTo>
                      <a:pt x="1810597" y="57251"/>
                    </a:lnTo>
                    <a:lnTo>
                      <a:pt x="1804707" y="57044"/>
                    </a:lnTo>
                    <a:lnTo>
                      <a:pt x="1792851" y="57037"/>
                    </a:lnTo>
                    <a:lnTo>
                      <a:pt x="1786809" y="56685"/>
                    </a:lnTo>
                    <a:lnTo>
                      <a:pt x="1780996" y="55813"/>
                    </a:lnTo>
                    <a:lnTo>
                      <a:pt x="1769064" y="55622"/>
                    </a:lnTo>
                    <a:lnTo>
                      <a:pt x="1762945" y="57817"/>
                    </a:lnTo>
                    <a:lnTo>
                      <a:pt x="1758738" y="62177"/>
                    </a:lnTo>
                    <a:lnTo>
                      <a:pt x="1760192" y="67844"/>
                    </a:lnTo>
                    <a:lnTo>
                      <a:pt x="1765852" y="69083"/>
                    </a:lnTo>
                    <a:lnTo>
                      <a:pt x="1771970" y="70284"/>
                    </a:lnTo>
                    <a:lnTo>
                      <a:pt x="1776407" y="74124"/>
                    </a:lnTo>
                    <a:lnTo>
                      <a:pt x="1779389" y="79019"/>
                    </a:lnTo>
                    <a:lnTo>
                      <a:pt x="1783826" y="82828"/>
                    </a:lnTo>
                    <a:lnTo>
                      <a:pt x="1777860" y="83731"/>
                    </a:lnTo>
                    <a:lnTo>
                      <a:pt x="1772123" y="83264"/>
                    </a:lnTo>
                    <a:lnTo>
                      <a:pt x="1776177" y="87693"/>
                    </a:lnTo>
                    <a:lnTo>
                      <a:pt x="1782067" y="88266"/>
                    </a:lnTo>
                    <a:lnTo>
                      <a:pt x="1787880" y="88503"/>
                    </a:lnTo>
                    <a:lnTo>
                      <a:pt x="1804937" y="88725"/>
                    </a:lnTo>
                    <a:lnTo>
                      <a:pt x="1810978" y="88335"/>
                    </a:lnTo>
                    <a:lnTo>
                      <a:pt x="1817404" y="86538"/>
                    </a:lnTo>
                    <a:lnTo>
                      <a:pt x="1824440" y="85804"/>
                    </a:lnTo>
                    <a:lnTo>
                      <a:pt x="1819163" y="88465"/>
                    </a:lnTo>
                    <a:lnTo>
                      <a:pt x="1813273" y="89773"/>
                    </a:lnTo>
                    <a:lnTo>
                      <a:pt x="1807154" y="90439"/>
                    </a:lnTo>
                    <a:lnTo>
                      <a:pt x="1800576" y="90699"/>
                    </a:lnTo>
                    <a:lnTo>
                      <a:pt x="1794535" y="90905"/>
                    </a:lnTo>
                    <a:lnTo>
                      <a:pt x="1789716" y="94271"/>
                    </a:lnTo>
                    <a:lnTo>
                      <a:pt x="1784056" y="92098"/>
                    </a:lnTo>
                    <a:lnTo>
                      <a:pt x="1774572" y="89352"/>
                    </a:lnTo>
                    <a:lnTo>
                      <a:pt x="1768223" y="89712"/>
                    </a:lnTo>
                    <a:lnTo>
                      <a:pt x="1758050" y="89903"/>
                    </a:lnTo>
                    <a:lnTo>
                      <a:pt x="1751701" y="89154"/>
                    </a:lnTo>
                    <a:lnTo>
                      <a:pt x="1745736" y="90003"/>
                    </a:lnTo>
                    <a:lnTo>
                      <a:pt x="1739846" y="91203"/>
                    </a:lnTo>
                    <a:lnTo>
                      <a:pt x="1733497" y="91280"/>
                    </a:lnTo>
                    <a:lnTo>
                      <a:pt x="1724625" y="91073"/>
                    </a:lnTo>
                    <a:lnTo>
                      <a:pt x="1718965" y="92756"/>
                    </a:lnTo>
                    <a:lnTo>
                      <a:pt x="1712999" y="94791"/>
                    </a:lnTo>
                    <a:lnTo>
                      <a:pt x="1707263" y="97299"/>
                    </a:lnTo>
                    <a:lnTo>
                      <a:pt x="1701220" y="99395"/>
                    </a:lnTo>
                    <a:lnTo>
                      <a:pt x="1695484" y="102294"/>
                    </a:lnTo>
                    <a:lnTo>
                      <a:pt x="1689977" y="106210"/>
                    </a:lnTo>
                    <a:lnTo>
                      <a:pt x="1694872" y="109384"/>
                    </a:lnTo>
                    <a:lnTo>
                      <a:pt x="1700608" y="109147"/>
                    </a:lnTo>
                    <a:lnTo>
                      <a:pt x="1706192" y="107839"/>
                    </a:lnTo>
                    <a:lnTo>
                      <a:pt x="1712770" y="106975"/>
                    </a:lnTo>
                    <a:lnTo>
                      <a:pt x="1718583" y="109698"/>
                    </a:lnTo>
                    <a:lnTo>
                      <a:pt x="1724779" y="109055"/>
                    </a:lnTo>
                    <a:lnTo>
                      <a:pt x="1730439" y="107839"/>
                    </a:lnTo>
                    <a:lnTo>
                      <a:pt x="1736252" y="105866"/>
                    </a:lnTo>
                    <a:lnTo>
                      <a:pt x="1741912" y="104030"/>
                    </a:lnTo>
                    <a:lnTo>
                      <a:pt x="1737398" y="107839"/>
                    </a:lnTo>
                    <a:lnTo>
                      <a:pt x="1732044" y="110187"/>
                    </a:lnTo>
                    <a:lnTo>
                      <a:pt x="1726155" y="111755"/>
                    </a:lnTo>
                    <a:lnTo>
                      <a:pt x="1720112" y="112260"/>
                    </a:lnTo>
                    <a:lnTo>
                      <a:pt x="1720648" y="118165"/>
                    </a:lnTo>
                    <a:lnTo>
                      <a:pt x="1724779" y="122119"/>
                    </a:lnTo>
                    <a:lnTo>
                      <a:pt x="1740152" y="123466"/>
                    </a:lnTo>
                    <a:lnTo>
                      <a:pt x="1746424" y="122670"/>
                    </a:lnTo>
                    <a:lnTo>
                      <a:pt x="1752314" y="121921"/>
                    </a:lnTo>
                    <a:lnTo>
                      <a:pt x="1758203" y="119802"/>
                    </a:lnTo>
                    <a:lnTo>
                      <a:pt x="1764169" y="117079"/>
                    </a:lnTo>
                    <a:lnTo>
                      <a:pt x="1769905" y="114456"/>
                    </a:lnTo>
                    <a:lnTo>
                      <a:pt x="1775336" y="112115"/>
                    </a:lnTo>
                    <a:lnTo>
                      <a:pt x="1771053" y="116245"/>
                    </a:lnTo>
                    <a:lnTo>
                      <a:pt x="1765699" y="118716"/>
                    </a:lnTo>
                    <a:lnTo>
                      <a:pt x="1759962" y="120712"/>
                    </a:lnTo>
                    <a:lnTo>
                      <a:pt x="1754302" y="122494"/>
                    </a:lnTo>
                    <a:lnTo>
                      <a:pt x="1748719" y="124146"/>
                    </a:lnTo>
                    <a:lnTo>
                      <a:pt x="1742982" y="125064"/>
                    </a:lnTo>
                    <a:lnTo>
                      <a:pt x="1736480" y="125982"/>
                    </a:lnTo>
                    <a:lnTo>
                      <a:pt x="1730744" y="126571"/>
                    </a:lnTo>
                    <a:lnTo>
                      <a:pt x="1724779" y="126938"/>
                    </a:lnTo>
                    <a:lnTo>
                      <a:pt x="1714682" y="126992"/>
                    </a:lnTo>
                    <a:lnTo>
                      <a:pt x="1704662" y="124636"/>
                    </a:lnTo>
                    <a:lnTo>
                      <a:pt x="1705886" y="118731"/>
                    </a:lnTo>
                    <a:lnTo>
                      <a:pt x="1700685" y="116092"/>
                    </a:lnTo>
                    <a:lnTo>
                      <a:pt x="1694872" y="114364"/>
                    </a:lnTo>
                    <a:lnTo>
                      <a:pt x="1685081" y="113453"/>
                    </a:lnTo>
                    <a:lnTo>
                      <a:pt x="1678657" y="114846"/>
                    </a:lnTo>
                    <a:lnTo>
                      <a:pt x="1668713" y="115809"/>
                    </a:lnTo>
                    <a:lnTo>
                      <a:pt x="1663053" y="118716"/>
                    </a:lnTo>
                    <a:lnTo>
                      <a:pt x="1667642" y="122517"/>
                    </a:lnTo>
                    <a:lnTo>
                      <a:pt x="1670090" y="128414"/>
                    </a:lnTo>
                    <a:lnTo>
                      <a:pt x="1665042" y="131221"/>
                    </a:lnTo>
                    <a:lnTo>
                      <a:pt x="1658617" y="132216"/>
                    </a:lnTo>
                    <a:lnTo>
                      <a:pt x="1651963" y="132797"/>
                    </a:lnTo>
                    <a:lnTo>
                      <a:pt x="1646226" y="133363"/>
                    </a:lnTo>
                    <a:lnTo>
                      <a:pt x="1640260" y="134411"/>
                    </a:lnTo>
                    <a:lnTo>
                      <a:pt x="1633836" y="135558"/>
                    </a:lnTo>
                    <a:lnTo>
                      <a:pt x="1628252" y="136744"/>
                    </a:lnTo>
                    <a:lnTo>
                      <a:pt x="1622363" y="138128"/>
                    </a:lnTo>
                    <a:lnTo>
                      <a:pt x="1616473" y="139505"/>
                    </a:lnTo>
                    <a:lnTo>
                      <a:pt x="1611348" y="143184"/>
                    </a:lnTo>
                    <a:lnTo>
                      <a:pt x="1612878" y="148859"/>
                    </a:lnTo>
                    <a:lnTo>
                      <a:pt x="1619379" y="148094"/>
                    </a:lnTo>
                    <a:lnTo>
                      <a:pt x="1624886" y="146282"/>
                    </a:lnTo>
                    <a:lnTo>
                      <a:pt x="1628328" y="150917"/>
                    </a:lnTo>
                    <a:lnTo>
                      <a:pt x="1633989" y="152140"/>
                    </a:lnTo>
                    <a:lnTo>
                      <a:pt x="1639954" y="151337"/>
                    </a:lnTo>
                    <a:lnTo>
                      <a:pt x="1645002" y="147528"/>
                    </a:lnTo>
                    <a:lnTo>
                      <a:pt x="1649974" y="150687"/>
                    </a:lnTo>
                    <a:lnTo>
                      <a:pt x="1656093" y="151445"/>
                    </a:lnTo>
                    <a:lnTo>
                      <a:pt x="1661829" y="149708"/>
                    </a:lnTo>
                    <a:lnTo>
                      <a:pt x="1667566" y="147681"/>
                    </a:lnTo>
                    <a:lnTo>
                      <a:pt x="1673073" y="150917"/>
                    </a:lnTo>
                    <a:lnTo>
                      <a:pt x="1683399" y="153861"/>
                    </a:lnTo>
                    <a:lnTo>
                      <a:pt x="1689442" y="153594"/>
                    </a:lnTo>
                    <a:lnTo>
                      <a:pt x="1695330" y="153334"/>
                    </a:lnTo>
                    <a:lnTo>
                      <a:pt x="1695254" y="147528"/>
                    </a:lnTo>
                    <a:lnTo>
                      <a:pt x="1705197" y="149448"/>
                    </a:lnTo>
                    <a:lnTo>
                      <a:pt x="1710857" y="148071"/>
                    </a:lnTo>
                    <a:lnTo>
                      <a:pt x="1716441" y="149425"/>
                    </a:lnTo>
                    <a:lnTo>
                      <a:pt x="1726767" y="150182"/>
                    </a:lnTo>
                    <a:lnTo>
                      <a:pt x="1733115" y="150075"/>
                    </a:lnTo>
                    <a:lnTo>
                      <a:pt x="1739770" y="151215"/>
                    </a:lnTo>
                    <a:lnTo>
                      <a:pt x="1745812" y="150435"/>
                    </a:lnTo>
                    <a:lnTo>
                      <a:pt x="1750478" y="147146"/>
                    </a:lnTo>
                    <a:lnTo>
                      <a:pt x="1755755" y="144568"/>
                    </a:lnTo>
                    <a:lnTo>
                      <a:pt x="1760650" y="147804"/>
                    </a:lnTo>
                    <a:lnTo>
                      <a:pt x="1766770" y="147329"/>
                    </a:lnTo>
                    <a:lnTo>
                      <a:pt x="1772506" y="147972"/>
                    </a:lnTo>
                    <a:lnTo>
                      <a:pt x="1769370" y="153318"/>
                    </a:lnTo>
                    <a:close/>
                    <a:moveTo>
                      <a:pt x="1782679" y="166206"/>
                    </a:moveTo>
                    <a:lnTo>
                      <a:pt x="1788568" y="165411"/>
                    </a:lnTo>
                    <a:lnTo>
                      <a:pt x="1794611" y="164684"/>
                    </a:lnTo>
                    <a:lnTo>
                      <a:pt x="1799812" y="161189"/>
                    </a:lnTo>
                    <a:lnTo>
                      <a:pt x="1793999" y="160447"/>
                    </a:lnTo>
                    <a:lnTo>
                      <a:pt x="1788339" y="162153"/>
                    </a:lnTo>
                    <a:lnTo>
                      <a:pt x="1783138" y="165472"/>
                    </a:lnTo>
                    <a:close/>
                    <a:moveTo>
                      <a:pt x="1752314" y="190124"/>
                    </a:moveTo>
                    <a:lnTo>
                      <a:pt x="1760039" y="189328"/>
                    </a:lnTo>
                    <a:lnTo>
                      <a:pt x="1754684" y="187087"/>
                    </a:lnTo>
                    <a:close/>
                    <a:moveTo>
                      <a:pt x="1454320" y="385142"/>
                    </a:moveTo>
                    <a:lnTo>
                      <a:pt x="1459675" y="382427"/>
                    </a:lnTo>
                    <a:lnTo>
                      <a:pt x="1464494" y="378924"/>
                    </a:lnTo>
                    <a:lnTo>
                      <a:pt x="1465718" y="373295"/>
                    </a:lnTo>
                    <a:lnTo>
                      <a:pt x="1459981" y="372950"/>
                    </a:lnTo>
                    <a:lnTo>
                      <a:pt x="1454780" y="376737"/>
                    </a:lnTo>
                    <a:lnTo>
                      <a:pt x="1451108" y="381157"/>
                    </a:lnTo>
                    <a:close/>
                    <a:moveTo>
                      <a:pt x="1725390" y="245424"/>
                    </a:moveTo>
                    <a:lnTo>
                      <a:pt x="1730974" y="244322"/>
                    </a:lnTo>
                    <a:lnTo>
                      <a:pt x="1736940" y="243160"/>
                    </a:lnTo>
                    <a:lnTo>
                      <a:pt x="1742753" y="242143"/>
                    </a:lnTo>
                    <a:lnTo>
                      <a:pt x="1748948" y="242441"/>
                    </a:lnTo>
                    <a:lnTo>
                      <a:pt x="1755144" y="242739"/>
                    </a:lnTo>
                    <a:lnTo>
                      <a:pt x="1761721" y="243053"/>
                    </a:lnTo>
                    <a:lnTo>
                      <a:pt x="1767841" y="243351"/>
                    </a:lnTo>
                    <a:lnTo>
                      <a:pt x="1773653" y="243588"/>
                    </a:lnTo>
                    <a:lnTo>
                      <a:pt x="1779466" y="243764"/>
                    </a:lnTo>
                    <a:lnTo>
                      <a:pt x="1785279" y="243932"/>
                    </a:lnTo>
                    <a:lnTo>
                      <a:pt x="1787574" y="238578"/>
                    </a:lnTo>
                    <a:lnTo>
                      <a:pt x="1783443" y="234440"/>
                    </a:lnTo>
                    <a:lnTo>
                      <a:pt x="1779696" y="229874"/>
                    </a:lnTo>
                    <a:lnTo>
                      <a:pt x="1775871" y="224872"/>
                    </a:lnTo>
                    <a:lnTo>
                      <a:pt x="1770135" y="222937"/>
                    </a:lnTo>
                    <a:lnTo>
                      <a:pt x="1764092" y="221453"/>
                    </a:lnTo>
                    <a:lnTo>
                      <a:pt x="1751701" y="220864"/>
                    </a:lnTo>
                    <a:lnTo>
                      <a:pt x="1745889" y="221055"/>
                    </a:lnTo>
                    <a:lnTo>
                      <a:pt x="1739693" y="221407"/>
                    </a:lnTo>
                    <a:lnTo>
                      <a:pt x="1733422" y="221361"/>
                    </a:lnTo>
                    <a:lnTo>
                      <a:pt x="1726384" y="220061"/>
                    </a:lnTo>
                    <a:lnTo>
                      <a:pt x="1720495" y="219518"/>
                    </a:lnTo>
                    <a:lnTo>
                      <a:pt x="1714529" y="219051"/>
                    </a:lnTo>
                    <a:lnTo>
                      <a:pt x="1709787" y="222791"/>
                    </a:lnTo>
                    <a:lnTo>
                      <a:pt x="1704662" y="225598"/>
                    </a:lnTo>
                    <a:lnTo>
                      <a:pt x="1700915" y="230700"/>
                    </a:lnTo>
                    <a:lnTo>
                      <a:pt x="1706803" y="231304"/>
                    </a:lnTo>
                    <a:lnTo>
                      <a:pt x="1713152" y="231939"/>
                    </a:lnTo>
                    <a:lnTo>
                      <a:pt x="1709787" y="240077"/>
                    </a:lnTo>
                    <a:lnTo>
                      <a:pt x="1713458" y="244521"/>
                    </a:lnTo>
                    <a:lnTo>
                      <a:pt x="1719500" y="244980"/>
                    </a:lnTo>
                    <a:lnTo>
                      <a:pt x="1725390" y="245424"/>
                    </a:lnTo>
                    <a:close/>
                    <a:moveTo>
                      <a:pt x="1638042" y="334523"/>
                    </a:moveTo>
                    <a:lnTo>
                      <a:pt x="1643855" y="333789"/>
                    </a:lnTo>
                    <a:lnTo>
                      <a:pt x="1649515" y="331701"/>
                    </a:lnTo>
                    <a:lnTo>
                      <a:pt x="1639189" y="328374"/>
                    </a:lnTo>
                    <a:lnTo>
                      <a:pt x="1632229" y="327754"/>
                    </a:lnTo>
                    <a:lnTo>
                      <a:pt x="1633912" y="333544"/>
                    </a:lnTo>
                    <a:close/>
                    <a:moveTo>
                      <a:pt x="1660911" y="336581"/>
                    </a:moveTo>
                    <a:lnTo>
                      <a:pt x="1667719" y="335717"/>
                    </a:lnTo>
                    <a:lnTo>
                      <a:pt x="1673685" y="334669"/>
                    </a:lnTo>
                    <a:lnTo>
                      <a:pt x="1679268" y="333162"/>
                    </a:lnTo>
                    <a:lnTo>
                      <a:pt x="1674220" y="330309"/>
                    </a:lnTo>
                    <a:lnTo>
                      <a:pt x="1668790" y="332527"/>
                    </a:lnTo>
                    <a:lnTo>
                      <a:pt x="1663130" y="335449"/>
                    </a:lnTo>
                    <a:close/>
                    <a:moveTo>
                      <a:pt x="1449273" y="447036"/>
                    </a:moveTo>
                    <a:lnTo>
                      <a:pt x="1455774" y="447036"/>
                    </a:lnTo>
                    <a:lnTo>
                      <a:pt x="1455851" y="441161"/>
                    </a:lnTo>
                    <a:lnTo>
                      <a:pt x="1451950" y="436779"/>
                    </a:lnTo>
                    <a:lnTo>
                      <a:pt x="1450267" y="442423"/>
                    </a:lnTo>
                    <a:close/>
                    <a:moveTo>
                      <a:pt x="1638118" y="355810"/>
                    </a:moveTo>
                    <a:lnTo>
                      <a:pt x="1643778" y="354104"/>
                    </a:lnTo>
                    <a:lnTo>
                      <a:pt x="1649362" y="352215"/>
                    </a:lnTo>
                    <a:lnTo>
                      <a:pt x="1655328" y="349844"/>
                    </a:lnTo>
                    <a:lnTo>
                      <a:pt x="1660683" y="347687"/>
                    </a:lnTo>
                    <a:lnTo>
                      <a:pt x="1665883" y="345163"/>
                    </a:lnTo>
                    <a:lnTo>
                      <a:pt x="1670549" y="341484"/>
                    </a:lnTo>
                    <a:lnTo>
                      <a:pt x="1664812" y="339396"/>
                    </a:lnTo>
                    <a:lnTo>
                      <a:pt x="1659229" y="341935"/>
                    </a:lnTo>
                    <a:lnTo>
                      <a:pt x="1653722" y="344459"/>
                    </a:lnTo>
                    <a:lnTo>
                      <a:pt x="1648139" y="346991"/>
                    </a:lnTo>
                    <a:lnTo>
                      <a:pt x="1638272" y="351473"/>
                    </a:lnTo>
                    <a:close/>
                    <a:moveTo>
                      <a:pt x="1687758" y="347518"/>
                    </a:moveTo>
                    <a:lnTo>
                      <a:pt x="1693878" y="346425"/>
                    </a:lnTo>
                    <a:lnTo>
                      <a:pt x="1699461" y="343962"/>
                    </a:lnTo>
                    <a:lnTo>
                      <a:pt x="1698008" y="338210"/>
                    </a:lnTo>
                    <a:lnTo>
                      <a:pt x="1692119" y="339480"/>
                    </a:lnTo>
                    <a:lnTo>
                      <a:pt x="1687605" y="343266"/>
                    </a:lnTo>
                    <a:close/>
                    <a:moveTo>
                      <a:pt x="1693189" y="359833"/>
                    </a:moveTo>
                    <a:lnTo>
                      <a:pt x="1699078" y="359183"/>
                    </a:lnTo>
                    <a:lnTo>
                      <a:pt x="1704662" y="357959"/>
                    </a:lnTo>
                    <a:lnTo>
                      <a:pt x="1710781" y="356689"/>
                    </a:lnTo>
                    <a:lnTo>
                      <a:pt x="1720342" y="353798"/>
                    </a:lnTo>
                    <a:lnTo>
                      <a:pt x="1717282" y="348949"/>
                    </a:lnTo>
                    <a:lnTo>
                      <a:pt x="1711393" y="349859"/>
                    </a:lnTo>
                    <a:lnTo>
                      <a:pt x="1705657" y="348390"/>
                    </a:lnTo>
                    <a:lnTo>
                      <a:pt x="1700073" y="350846"/>
                    </a:lnTo>
                    <a:lnTo>
                      <a:pt x="1696019" y="355894"/>
                    </a:lnTo>
                    <a:close/>
                    <a:moveTo>
                      <a:pt x="1725620" y="369409"/>
                    </a:moveTo>
                    <a:lnTo>
                      <a:pt x="1730362" y="366005"/>
                    </a:lnTo>
                    <a:lnTo>
                      <a:pt x="1729673" y="359833"/>
                    </a:lnTo>
                    <a:lnTo>
                      <a:pt x="1723248" y="358464"/>
                    </a:lnTo>
                    <a:lnTo>
                      <a:pt x="1717665" y="363879"/>
                    </a:lnTo>
                    <a:lnTo>
                      <a:pt x="1722790" y="367191"/>
                    </a:lnTo>
                    <a:close/>
                    <a:moveTo>
                      <a:pt x="1741835" y="385900"/>
                    </a:moveTo>
                    <a:lnTo>
                      <a:pt x="1750325" y="385900"/>
                    </a:lnTo>
                    <a:lnTo>
                      <a:pt x="1749713" y="379895"/>
                    </a:lnTo>
                    <a:lnTo>
                      <a:pt x="1743288" y="379788"/>
                    </a:lnTo>
                    <a:lnTo>
                      <a:pt x="1736940" y="380431"/>
                    </a:lnTo>
                    <a:lnTo>
                      <a:pt x="1734186" y="375038"/>
                    </a:lnTo>
                    <a:lnTo>
                      <a:pt x="1728526" y="376300"/>
                    </a:lnTo>
                    <a:lnTo>
                      <a:pt x="1722866" y="377371"/>
                    </a:lnTo>
                    <a:lnTo>
                      <a:pt x="1719960" y="382886"/>
                    </a:lnTo>
                    <a:lnTo>
                      <a:pt x="1725620" y="384668"/>
                    </a:lnTo>
                    <a:lnTo>
                      <a:pt x="1731815" y="384867"/>
                    </a:lnTo>
                    <a:lnTo>
                      <a:pt x="1737704" y="385471"/>
                    </a:lnTo>
                    <a:close/>
                    <a:moveTo>
                      <a:pt x="1381658" y="521740"/>
                    </a:moveTo>
                    <a:lnTo>
                      <a:pt x="1387854" y="521304"/>
                    </a:lnTo>
                    <a:lnTo>
                      <a:pt x="1393743" y="520891"/>
                    </a:lnTo>
                    <a:lnTo>
                      <a:pt x="1399786" y="519491"/>
                    </a:lnTo>
                    <a:lnTo>
                      <a:pt x="1405293" y="518038"/>
                    </a:lnTo>
                    <a:lnTo>
                      <a:pt x="1411488" y="516417"/>
                    </a:lnTo>
                    <a:lnTo>
                      <a:pt x="1415312" y="511460"/>
                    </a:lnTo>
                    <a:lnTo>
                      <a:pt x="1420208" y="508149"/>
                    </a:lnTo>
                    <a:lnTo>
                      <a:pt x="1425944" y="506726"/>
                    </a:lnTo>
                    <a:lnTo>
                      <a:pt x="1432675" y="505081"/>
                    </a:lnTo>
                    <a:lnTo>
                      <a:pt x="1438258" y="503460"/>
                    </a:lnTo>
                    <a:lnTo>
                      <a:pt x="1448355" y="491826"/>
                    </a:lnTo>
                    <a:lnTo>
                      <a:pt x="1454245" y="490954"/>
                    </a:lnTo>
                    <a:lnTo>
                      <a:pt x="1460669" y="490006"/>
                    </a:lnTo>
                    <a:lnTo>
                      <a:pt x="1463270" y="495398"/>
                    </a:lnTo>
                    <a:lnTo>
                      <a:pt x="1469542" y="496668"/>
                    </a:lnTo>
                    <a:lnTo>
                      <a:pt x="1465946" y="501540"/>
                    </a:lnTo>
                    <a:lnTo>
                      <a:pt x="1470765" y="504844"/>
                    </a:lnTo>
                    <a:lnTo>
                      <a:pt x="1476120" y="507032"/>
                    </a:lnTo>
                    <a:lnTo>
                      <a:pt x="1481780" y="509349"/>
                    </a:lnTo>
                    <a:lnTo>
                      <a:pt x="1487210" y="511170"/>
                    </a:lnTo>
                    <a:lnTo>
                      <a:pt x="1492870" y="512730"/>
                    </a:lnTo>
                    <a:lnTo>
                      <a:pt x="1498377" y="510466"/>
                    </a:lnTo>
                    <a:lnTo>
                      <a:pt x="1503655" y="506917"/>
                    </a:lnTo>
                    <a:lnTo>
                      <a:pt x="1509085" y="504844"/>
                    </a:lnTo>
                    <a:lnTo>
                      <a:pt x="1515586" y="503185"/>
                    </a:lnTo>
                    <a:lnTo>
                      <a:pt x="1512451" y="498274"/>
                    </a:lnTo>
                    <a:lnTo>
                      <a:pt x="1510309" y="492943"/>
                    </a:lnTo>
                    <a:lnTo>
                      <a:pt x="1504573" y="493333"/>
                    </a:lnTo>
                    <a:lnTo>
                      <a:pt x="1498760" y="492117"/>
                    </a:lnTo>
                    <a:lnTo>
                      <a:pt x="1492640" y="492920"/>
                    </a:lnTo>
                    <a:lnTo>
                      <a:pt x="1484915" y="493953"/>
                    </a:lnTo>
                    <a:lnTo>
                      <a:pt x="1490346" y="491620"/>
                    </a:lnTo>
                    <a:lnTo>
                      <a:pt x="1495088" y="488315"/>
                    </a:lnTo>
                    <a:lnTo>
                      <a:pt x="1496159" y="482365"/>
                    </a:lnTo>
                    <a:lnTo>
                      <a:pt x="1495012" y="476529"/>
                    </a:lnTo>
                    <a:lnTo>
                      <a:pt x="1490423" y="472659"/>
                    </a:lnTo>
                    <a:lnTo>
                      <a:pt x="1484763" y="470486"/>
                    </a:lnTo>
                    <a:lnTo>
                      <a:pt x="1478414" y="467962"/>
                    </a:lnTo>
                    <a:lnTo>
                      <a:pt x="1472830" y="465828"/>
                    </a:lnTo>
                    <a:lnTo>
                      <a:pt x="1473366" y="460107"/>
                    </a:lnTo>
                    <a:lnTo>
                      <a:pt x="1466941" y="460612"/>
                    </a:lnTo>
                    <a:lnTo>
                      <a:pt x="1461204" y="459480"/>
                    </a:lnTo>
                    <a:lnTo>
                      <a:pt x="1457916" y="454424"/>
                    </a:lnTo>
                    <a:lnTo>
                      <a:pt x="1451873" y="453055"/>
                    </a:lnTo>
                    <a:lnTo>
                      <a:pt x="1446443" y="455028"/>
                    </a:lnTo>
                    <a:lnTo>
                      <a:pt x="1441930" y="459166"/>
                    </a:lnTo>
                    <a:lnTo>
                      <a:pt x="1442236" y="453239"/>
                    </a:lnTo>
                    <a:lnTo>
                      <a:pt x="1444454" y="447479"/>
                    </a:lnTo>
                    <a:lnTo>
                      <a:pt x="1439942" y="442408"/>
                    </a:lnTo>
                    <a:lnTo>
                      <a:pt x="1433822" y="440297"/>
                    </a:lnTo>
                    <a:lnTo>
                      <a:pt x="1428544" y="443058"/>
                    </a:lnTo>
                    <a:lnTo>
                      <a:pt x="1423037" y="446148"/>
                    </a:lnTo>
                    <a:lnTo>
                      <a:pt x="1417837" y="451265"/>
                    </a:lnTo>
                    <a:lnTo>
                      <a:pt x="1413553" y="455686"/>
                    </a:lnTo>
                    <a:lnTo>
                      <a:pt x="1409347" y="460107"/>
                    </a:lnTo>
                    <a:lnTo>
                      <a:pt x="1405063" y="464528"/>
                    </a:lnTo>
                    <a:lnTo>
                      <a:pt x="1400933" y="469132"/>
                    </a:lnTo>
                    <a:lnTo>
                      <a:pt x="1396267" y="474425"/>
                    </a:lnTo>
                    <a:lnTo>
                      <a:pt x="1392213" y="479053"/>
                    </a:lnTo>
                    <a:lnTo>
                      <a:pt x="1390072" y="484476"/>
                    </a:lnTo>
                    <a:lnTo>
                      <a:pt x="1386706" y="489463"/>
                    </a:lnTo>
                    <a:lnTo>
                      <a:pt x="1381276" y="491620"/>
                    </a:lnTo>
                    <a:lnTo>
                      <a:pt x="1375693" y="493876"/>
                    </a:lnTo>
                    <a:lnTo>
                      <a:pt x="1369880" y="495689"/>
                    </a:lnTo>
                    <a:lnTo>
                      <a:pt x="1363684" y="498113"/>
                    </a:lnTo>
                    <a:lnTo>
                      <a:pt x="1358941" y="501418"/>
                    </a:lnTo>
                    <a:lnTo>
                      <a:pt x="1353664" y="503934"/>
                    </a:lnTo>
                    <a:lnTo>
                      <a:pt x="1351140" y="509472"/>
                    </a:lnTo>
                    <a:lnTo>
                      <a:pt x="1357106" y="510114"/>
                    </a:lnTo>
                    <a:lnTo>
                      <a:pt x="1362766" y="508454"/>
                    </a:lnTo>
                    <a:lnTo>
                      <a:pt x="1368044" y="505976"/>
                    </a:lnTo>
                    <a:lnTo>
                      <a:pt x="1374162" y="506634"/>
                    </a:lnTo>
                    <a:lnTo>
                      <a:pt x="1380511" y="506259"/>
                    </a:lnTo>
                    <a:lnTo>
                      <a:pt x="1386095" y="504745"/>
                    </a:lnTo>
                    <a:lnTo>
                      <a:pt x="1391678" y="503223"/>
                    </a:lnTo>
                    <a:lnTo>
                      <a:pt x="1388542" y="509472"/>
                    </a:lnTo>
                    <a:lnTo>
                      <a:pt x="1385482" y="514765"/>
                    </a:lnTo>
                    <a:lnTo>
                      <a:pt x="1382577" y="520019"/>
                    </a:lnTo>
                    <a:close/>
                    <a:moveTo>
                      <a:pt x="1408353" y="550905"/>
                    </a:moveTo>
                    <a:lnTo>
                      <a:pt x="1413936" y="548847"/>
                    </a:lnTo>
                    <a:lnTo>
                      <a:pt x="1419978" y="549061"/>
                    </a:lnTo>
                    <a:lnTo>
                      <a:pt x="1425791" y="548113"/>
                    </a:lnTo>
                    <a:lnTo>
                      <a:pt x="1431299" y="545841"/>
                    </a:lnTo>
                    <a:lnTo>
                      <a:pt x="1437035" y="543355"/>
                    </a:lnTo>
                    <a:lnTo>
                      <a:pt x="1442772" y="540854"/>
                    </a:lnTo>
                    <a:lnTo>
                      <a:pt x="1448508" y="538346"/>
                    </a:lnTo>
                    <a:lnTo>
                      <a:pt x="1453862" y="535921"/>
                    </a:lnTo>
                    <a:lnTo>
                      <a:pt x="1459063" y="533282"/>
                    </a:lnTo>
                    <a:lnTo>
                      <a:pt x="1463193" y="528647"/>
                    </a:lnTo>
                    <a:lnTo>
                      <a:pt x="1458757" y="524693"/>
                    </a:lnTo>
                    <a:lnTo>
                      <a:pt x="1452868" y="525870"/>
                    </a:lnTo>
                    <a:lnTo>
                      <a:pt x="1446978" y="526666"/>
                    </a:lnTo>
                    <a:lnTo>
                      <a:pt x="1440935" y="528540"/>
                    </a:lnTo>
                    <a:lnTo>
                      <a:pt x="1435123" y="527997"/>
                    </a:lnTo>
                    <a:lnTo>
                      <a:pt x="1429004" y="527989"/>
                    </a:lnTo>
                    <a:lnTo>
                      <a:pt x="1423497" y="532647"/>
                    </a:lnTo>
                    <a:lnTo>
                      <a:pt x="1417837" y="534904"/>
                    </a:lnTo>
                    <a:lnTo>
                      <a:pt x="1412329" y="537106"/>
                    </a:lnTo>
                    <a:lnTo>
                      <a:pt x="1407587" y="540418"/>
                    </a:lnTo>
                    <a:lnTo>
                      <a:pt x="1410417" y="545558"/>
                    </a:lnTo>
                    <a:close/>
                    <a:moveTo>
                      <a:pt x="1487363" y="568091"/>
                    </a:moveTo>
                    <a:lnTo>
                      <a:pt x="1492412" y="564359"/>
                    </a:lnTo>
                    <a:lnTo>
                      <a:pt x="1497307" y="560764"/>
                    </a:lnTo>
                    <a:lnTo>
                      <a:pt x="1502049" y="557261"/>
                    </a:lnTo>
                    <a:lnTo>
                      <a:pt x="1506715" y="553780"/>
                    </a:lnTo>
                    <a:lnTo>
                      <a:pt x="1511610" y="550101"/>
                    </a:lnTo>
                    <a:lnTo>
                      <a:pt x="1509468" y="544518"/>
                    </a:lnTo>
                    <a:lnTo>
                      <a:pt x="1503502" y="543386"/>
                    </a:lnTo>
                    <a:lnTo>
                      <a:pt x="1498148" y="545841"/>
                    </a:lnTo>
                    <a:lnTo>
                      <a:pt x="1492870" y="548488"/>
                    </a:lnTo>
                    <a:lnTo>
                      <a:pt x="1487593" y="551792"/>
                    </a:lnTo>
                    <a:lnTo>
                      <a:pt x="1483539" y="556419"/>
                    </a:lnTo>
                    <a:lnTo>
                      <a:pt x="1487593" y="560588"/>
                    </a:lnTo>
                    <a:lnTo>
                      <a:pt x="1487363" y="566340"/>
                    </a:lnTo>
                    <a:close/>
                    <a:moveTo>
                      <a:pt x="1666266" y="400340"/>
                    </a:moveTo>
                    <a:lnTo>
                      <a:pt x="1672920" y="399797"/>
                    </a:lnTo>
                    <a:lnTo>
                      <a:pt x="1678810" y="399315"/>
                    </a:lnTo>
                    <a:lnTo>
                      <a:pt x="1684852" y="398780"/>
                    </a:lnTo>
                    <a:lnTo>
                      <a:pt x="1690588" y="398176"/>
                    </a:lnTo>
                    <a:lnTo>
                      <a:pt x="1696631" y="396371"/>
                    </a:lnTo>
                    <a:lnTo>
                      <a:pt x="1702444" y="394130"/>
                    </a:lnTo>
                    <a:lnTo>
                      <a:pt x="1707646" y="391269"/>
                    </a:lnTo>
                    <a:lnTo>
                      <a:pt x="1711699" y="386213"/>
                    </a:lnTo>
                    <a:lnTo>
                      <a:pt x="1712846" y="380530"/>
                    </a:lnTo>
                    <a:lnTo>
                      <a:pt x="1717206" y="376109"/>
                    </a:lnTo>
                    <a:lnTo>
                      <a:pt x="1714529" y="370992"/>
                    </a:lnTo>
                    <a:lnTo>
                      <a:pt x="1708257" y="369478"/>
                    </a:lnTo>
                    <a:lnTo>
                      <a:pt x="1702291" y="368958"/>
                    </a:lnTo>
                    <a:lnTo>
                      <a:pt x="1696401" y="368438"/>
                    </a:lnTo>
                    <a:lnTo>
                      <a:pt x="1690283" y="368835"/>
                    </a:lnTo>
                    <a:lnTo>
                      <a:pt x="1684546" y="370977"/>
                    </a:lnTo>
                    <a:lnTo>
                      <a:pt x="1679421" y="373585"/>
                    </a:lnTo>
                    <a:lnTo>
                      <a:pt x="1674526" y="376737"/>
                    </a:lnTo>
                    <a:lnTo>
                      <a:pt x="1669554" y="379804"/>
                    </a:lnTo>
                    <a:lnTo>
                      <a:pt x="1664812" y="384316"/>
                    </a:lnTo>
                    <a:lnTo>
                      <a:pt x="1660300" y="388737"/>
                    </a:lnTo>
                    <a:lnTo>
                      <a:pt x="1656552" y="393541"/>
                    </a:lnTo>
                    <a:lnTo>
                      <a:pt x="1654410" y="399476"/>
                    </a:lnTo>
                    <a:lnTo>
                      <a:pt x="1660376" y="400264"/>
                    </a:lnTo>
                    <a:lnTo>
                      <a:pt x="1666189" y="400340"/>
                    </a:lnTo>
                    <a:close/>
                    <a:moveTo>
                      <a:pt x="1579300" y="497746"/>
                    </a:moveTo>
                    <a:lnTo>
                      <a:pt x="1585114" y="495750"/>
                    </a:lnTo>
                    <a:lnTo>
                      <a:pt x="1578153" y="494167"/>
                    </a:lnTo>
                    <a:close/>
                    <a:moveTo>
                      <a:pt x="1586413" y="512631"/>
                    </a:moveTo>
                    <a:lnTo>
                      <a:pt x="1592609" y="512631"/>
                    </a:lnTo>
                    <a:lnTo>
                      <a:pt x="1598422" y="510864"/>
                    </a:lnTo>
                    <a:lnTo>
                      <a:pt x="1594368" y="506451"/>
                    </a:lnTo>
                    <a:lnTo>
                      <a:pt x="1581595" y="504577"/>
                    </a:lnTo>
                    <a:lnTo>
                      <a:pt x="1584731" y="509877"/>
                    </a:lnTo>
                    <a:close/>
                    <a:moveTo>
                      <a:pt x="1559184" y="523369"/>
                    </a:moveTo>
                    <a:lnTo>
                      <a:pt x="1564997" y="521373"/>
                    </a:lnTo>
                    <a:lnTo>
                      <a:pt x="1570581" y="519010"/>
                    </a:lnTo>
                    <a:lnTo>
                      <a:pt x="1571575" y="513120"/>
                    </a:lnTo>
                    <a:lnTo>
                      <a:pt x="1565686" y="511927"/>
                    </a:lnTo>
                    <a:lnTo>
                      <a:pt x="1559338" y="511736"/>
                    </a:lnTo>
                    <a:lnTo>
                      <a:pt x="1553601" y="509969"/>
                    </a:lnTo>
                    <a:lnTo>
                      <a:pt x="1553371" y="516088"/>
                    </a:lnTo>
                    <a:lnTo>
                      <a:pt x="1559184" y="523369"/>
                    </a:lnTo>
                    <a:close/>
                    <a:moveTo>
                      <a:pt x="1723708" y="539646"/>
                    </a:moveTo>
                    <a:lnTo>
                      <a:pt x="1730362" y="539646"/>
                    </a:lnTo>
                    <a:lnTo>
                      <a:pt x="1726538" y="535370"/>
                    </a:lnTo>
                    <a:lnTo>
                      <a:pt x="1721566" y="532234"/>
                    </a:lnTo>
                    <a:lnTo>
                      <a:pt x="1712311" y="531049"/>
                    </a:lnTo>
                    <a:lnTo>
                      <a:pt x="1716136" y="535561"/>
                    </a:lnTo>
                    <a:lnTo>
                      <a:pt x="1720954" y="538904"/>
                    </a:lnTo>
                    <a:close/>
                    <a:moveTo>
                      <a:pt x="1735486" y="609907"/>
                    </a:moveTo>
                    <a:lnTo>
                      <a:pt x="1740687" y="607436"/>
                    </a:lnTo>
                    <a:lnTo>
                      <a:pt x="1746118" y="605111"/>
                    </a:lnTo>
                    <a:lnTo>
                      <a:pt x="1751549" y="602847"/>
                    </a:lnTo>
                    <a:lnTo>
                      <a:pt x="1750248" y="597011"/>
                    </a:lnTo>
                    <a:lnTo>
                      <a:pt x="1744588" y="598747"/>
                    </a:lnTo>
                    <a:lnTo>
                      <a:pt x="1739770" y="602709"/>
                    </a:lnTo>
                    <a:lnTo>
                      <a:pt x="1734951" y="606679"/>
                    </a:lnTo>
                    <a:close/>
                    <a:moveTo>
                      <a:pt x="1385100" y="733295"/>
                    </a:moveTo>
                    <a:lnTo>
                      <a:pt x="1390760" y="732110"/>
                    </a:lnTo>
                    <a:lnTo>
                      <a:pt x="1395732" y="729134"/>
                    </a:lnTo>
                    <a:lnTo>
                      <a:pt x="1385100" y="733295"/>
                    </a:lnTo>
                    <a:close/>
                    <a:moveTo>
                      <a:pt x="1399021" y="748134"/>
                    </a:moveTo>
                    <a:lnTo>
                      <a:pt x="1403916" y="744768"/>
                    </a:lnTo>
                    <a:lnTo>
                      <a:pt x="1409041" y="741311"/>
                    </a:lnTo>
                    <a:lnTo>
                      <a:pt x="1414013" y="737884"/>
                    </a:lnTo>
                    <a:lnTo>
                      <a:pt x="1418908" y="734557"/>
                    </a:lnTo>
                    <a:lnTo>
                      <a:pt x="1423114" y="728660"/>
                    </a:lnTo>
                    <a:lnTo>
                      <a:pt x="1417224" y="730664"/>
                    </a:lnTo>
                    <a:lnTo>
                      <a:pt x="1418525" y="724950"/>
                    </a:lnTo>
                    <a:lnTo>
                      <a:pt x="1414548" y="720759"/>
                    </a:lnTo>
                    <a:lnTo>
                      <a:pt x="1409652" y="724186"/>
                    </a:lnTo>
                    <a:lnTo>
                      <a:pt x="1405063" y="728981"/>
                    </a:lnTo>
                    <a:lnTo>
                      <a:pt x="1401086" y="733150"/>
                    </a:lnTo>
                    <a:lnTo>
                      <a:pt x="1403381" y="727612"/>
                    </a:lnTo>
                    <a:lnTo>
                      <a:pt x="1406134" y="722128"/>
                    </a:lnTo>
                    <a:lnTo>
                      <a:pt x="1407970" y="715963"/>
                    </a:lnTo>
                    <a:lnTo>
                      <a:pt x="1403304" y="720759"/>
                    </a:lnTo>
                    <a:lnTo>
                      <a:pt x="1399938" y="725555"/>
                    </a:lnTo>
                    <a:lnTo>
                      <a:pt x="1396420" y="731031"/>
                    </a:lnTo>
                    <a:lnTo>
                      <a:pt x="1392979" y="736515"/>
                    </a:lnTo>
                    <a:lnTo>
                      <a:pt x="1387471" y="739032"/>
                    </a:lnTo>
                    <a:lnTo>
                      <a:pt x="1385407" y="744707"/>
                    </a:lnTo>
                    <a:lnTo>
                      <a:pt x="1391143" y="743246"/>
                    </a:lnTo>
                    <a:lnTo>
                      <a:pt x="1396803" y="740623"/>
                    </a:lnTo>
                    <a:lnTo>
                      <a:pt x="1402080" y="737196"/>
                    </a:lnTo>
                    <a:lnTo>
                      <a:pt x="1407282" y="733777"/>
                    </a:lnTo>
                    <a:lnTo>
                      <a:pt x="1406899" y="740623"/>
                    </a:lnTo>
                    <a:lnTo>
                      <a:pt x="1402616" y="744738"/>
                    </a:lnTo>
                    <a:close/>
                    <a:moveTo>
                      <a:pt x="1311520" y="845455"/>
                    </a:moveTo>
                    <a:lnTo>
                      <a:pt x="1315497" y="837447"/>
                    </a:lnTo>
                    <a:lnTo>
                      <a:pt x="1313126" y="832223"/>
                    </a:lnTo>
                    <a:lnTo>
                      <a:pt x="1308460" y="828101"/>
                    </a:lnTo>
                    <a:lnTo>
                      <a:pt x="1302724" y="827244"/>
                    </a:lnTo>
                    <a:lnTo>
                      <a:pt x="1295228" y="827160"/>
                    </a:lnTo>
                    <a:lnTo>
                      <a:pt x="1289645" y="828850"/>
                    </a:lnTo>
                    <a:lnTo>
                      <a:pt x="1285208" y="833133"/>
                    </a:lnTo>
                    <a:lnTo>
                      <a:pt x="1290333" y="836430"/>
                    </a:lnTo>
                    <a:lnTo>
                      <a:pt x="1295993" y="838480"/>
                    </a:lnTo>
                    <a:lnTo>
                      <a:pt x="1301347" y="841134"/>
                    </a:lnTo>
                    <a:lnTo>
                      <a:pt x="1307389" y="843742"/>
                    </a:lnTo>
                    <a:close/>
                    <a:moveTo>
                      <a:pt x="1336378" y="826601"/>
                    </a:moveTo>
                    <a:lnTo>
                      <a:pt x="1341885" y="823550"/>
                    </a:lnTo>
                    <a:lnTo>
                      <a:pt x="1336378" y="826601"/>
                    </a:lnTo>
                    <a:close/>
                    <a:moveTo>
                      <a:pt x="1334236" y="869296"/>
                    </a:moveTo>
                    <a:lnTo>
                      <a:pt x="1337526" y="863675"/>
                    </a:lnTo>
                    <a:lnTo>
                      <a:pt x="1331560" y="865204"/>
                    </a:lnTo>
                    <a:close/>
                    <a:moveTo>
                      <a:pt x="1945825" y="1042027"/>
                    </a:moveTo>
                    <a:lnTo>
                      <a:pt x="1950643" y="1038271"/>
                    </a:lnTo>
                    <a:lnTo>
                      <a:pt x="1955998" y="1040864"/>
                    </a:lnTo>
                    <a:lnTo>
                      <a:pt x="1961888" y="1038371"/>
                    </a:lnTo>
                    <a:lnTo>
                      <a:pt x="1965100" y="1033246"/>
                    </a:lnTo>
                    <a:lnTo>
                      <a:pt x="1967395" y="1027502"/>
                    </a:lnTo>
                    <a:lnTo>
                      <a:pt x="1969460" y="1021757"/>
                    </a:lnTo>
                    <a:lnTo>
                      <a:pt x="1974049" y="1017444"/>
                    </a:lnTo>
                    <a:lnTo>
                      <a:pt x="1977490" y="1012419"/>
                    </a:lnTo>
                    <a:lnTo>
                      <a:pt x="1977720" y="1006674"/>
                    </a:lnTo>
                    <a:lnTo>
                      <a:pt x="1972137" y="1008219"/>
                    </a:lnTo>
                    <a:lnTo>
                      <a:pt x="1967471" y="1011837"/>
                    </a:lnTo>
                    <a:lnTo>
                      <a:pt x="1966171" y="1006063"/>
                    </a:lnTo>
                    <a:lnTo>
                      <a:pt x="1969000" y="1000922"/>
                    </a:lnTo>
                    <a:lnTo>
                      <a:pt x="1972825" y="995897"/>
                    </a:lnTo>
                    <a:lnTo>
                      <a:pt x="1966782" y="995897"/>
                    </a:lnTo>
                    <a:lnTo>
                      <a:pt x="1961811" y="999485"/>
                    </a:lnTo>
                    <a:lnTo>
                      <a:pt x="1958292" y="1004517"/>
                    </a:lnTo>
                    <a:lnTo>
                      <a:pt x="1955080" y="1010980"/>
                    </a:lnTo>
                    <a:lnTo>
                      <a:pt x="1949649" y="1008961"/>
                    </a:lnTo>
                    <a:lnTo>
                      <a:pt x="1951409" y="1003079"/>
                    </a:lnTo>
                    <a:lnTo>
                      <a:pt x="1954468" y="998085"/>
                    </a:lnTo>
                    <a:lnTo>
                      <a:pt x="1957604" y="993129"/>
                    </a:lnTo>
                    <a:lnTo>
                      <a:pt x="1961275" y="988134"/>
                    </a:lnTo>
                    <a:lnTo>
                      <a:pt x="1967012" y="985839"/>
                    </a:lnTo>
                    <a:lnTo>
                      <a:pt x="1972366" y="983690"/>
                    </a:lnTo>
                    <a:lnTo>
                      <a:pt x="1976419" y="979376"/>
                    </a:lnTo>
                    <a:lnTo>
                      <a:pt x="1970606" y="977594"/>
                    </a:lnTo>
                    <a:lnTo>
                      <a:pt x="1964182" y="977808"/>
                    </a:lnTo>
                    <a:lnTo>
                      <a:pt x="1960204" y="973311"/>
                    </a:lnTo>
                    <a:lnTo>
                      <a:pt x="1959516" y="967169"/>
                    </a:lnTo>
                    <a:lnTo>
                      <a:pt x="1964335" y="963574"/>
                    </a:lnTo>
                    <a:lnTo>
                      <a:pt x="1968312" y="959268"/>
                    </a:lnTo>
                    <a:lnTo>
                      <a:pt x="1969077" y="953524"/>
                    </a:lnTo>
                    <a:lnTo>
                      <a:pt x="1964411" y="949921"/>
                    </a:lnTo>
                    <a:lnTo>
                      <a:pt x="1958675" y="949982"/>
                    </a:lnTo>
                    <a:lnTo>
                      <a:pt x="1952632" y="951015"/>
                    </a:lnTo>
                    <a:lnTo>
                      <a:pt x="1947890" y="947627"/>
                    </a:lnTo>
                    <a:lnTo>
                      <a:pt x="1941924" y="948361"/>
                    </a:lnTo>
                    <a:lnTo>
                      <a:pt x="1936953" y="951711"/>
                    </a:lnTo>
                    <a:lnTo>
                      <a:pt x="1931598" y="954181"/>
                    </a:lnTo>
                    <a:lnTo>
                      <a:pt x="1926091" y="951367"/>
                    </a:lnTo>
                    <a:lnTo>
                      <a:pt x="1923568" y="946082"/>
                    </a:lnTo>
                    <a:lnTo>
                      <a:pt x="1918060" y="944185"/>
                    </a:lnTo>
                    <a:lnTo>
                      <a:pt x="1912706" y="941936"/>
                    </a:lnTo>
                    <a:lnTo>
                      <a:pt x="1916913" y="937461"/>
                    </a:lnTo>
                    <a:lnTo>
                      <a:pt x="1922420" y="934318"/>
                    </a:lnTo>
                    <a:lnTo>
                      <a:pt x="1916837" y="931679"/>
                    </a:lnTo>
                    <a:lnTo>
                      <a:pt x="1912018" y="927740"/>
                    </a:lnTo>
                    <a:lnTo>
                      <a:pt x="1906282" y="929851"/>
                    </a:lnTo>
                    <a:lnTo>
                      <a:pt x="1900927" y="933194"/>
                    </a:lnTo>
                    <a:lnTo>
                      <a:pt x="1896491" y="937003"/>
                    </a:lnTo>
                    <a:lnTo>
                      <a:pt x="1891749" y="941041"/>
                    </a:lnTo>
                    <a:lnTo>
                      <a:pt x="1892284" y="933408"/>
                    </a:lnTo>
                    <a:lnTo>
                      <a:pt x="1895038" y="927793"/>
                    </a:lnTo>
                    <a:lnTo>
                      <a:pt x="1900698" y="925438"/>
                    </a:lnTo>
                    <a:lnTo>
                      <a:pt x="1905899" y="922118"/>
                    </a:lnTo>
                    <a:lnTo>
                      <a:pt x="1909723" y="917613"/>
                    </a:lnTo>
                    <a:lnTo>
                      <a:pt x="1913548" y="913093"/>
                    </a:lnTo>
                    <a:lnTo>
                      <a:pt x="1917448" y="908580"/>
                    </a:lnTo>
                    <a:lnTo>
                      <a:pt x="1922037" y="905092"/>
                    </a:lnTo>
                    <a:lnTo>
                      <a:pt x="1927009" y="902102"/>
                    </a:lnTo>
                    <a:lnTo>
                      <a:pt x="1930757" y="897466"/>
                    </a:lnTo>
                    <a:lnTo>
                      <a:pt x="1928998" y="891837"/>
                    </a:lnTo>
                    <a:lnTo>
                      <a:pt x="1923644" y="889038"/>
                    </a:lnTo>
                    <a:lnTo>
                      <a:pt x="1929610" y="888036"/>
                    </a:lnTo>
                    <a:lnTo>
                      <a:pt x="1936800" y="887041"/>
                    </a:lnTo>
                    <a:lnTo>
                      <a:pt x="1942000" y="884089"/>
                    </a:lnTo>
                    <a:lnTo>
                      <a:pt x="1946208" y="879293"/>
                    </a:lnTo>
                    <a:lnTo>
                      <a:pt x="1940471" y="879867"/>
                    </a:lnTo>
                    <a:lnTo>
                      <a:pt x="1934581" y="880119"/>
                    </a:lnTo>
                    <a:lnTo>
                      <a:pt x="1928615" y="879867"/>
                    </a:lnTo>
                    <a:lnTo>
                      <a:pt x="1923108" y="882246"/>
                    </a:lnTo>
                    <a:lnTo>
                      <a:pt x="1917831" y="884548"/>
                    </a:lnTo>
                    <a:lnTo>
                      <a:pt x="1912477" y="886850"/>
                    </a:lnTo>
                    <a:lnTo>
                      <a:pt x="1907199" y="889726"/>
                    </a:lnTo>
                    <a:lnTo>
                      <a:pt x="1903987" y="895355"/>
                    </a:lnTo>
                    <a:lnTo>
                      <a:pt x="1898403" y="899478"/>
                    </a:lnTo>
                    <a:lnTo>
                      <a:pt x="1895038" y="905215"/>
                    </a:lnTo>
                    <a:lnTo>
                      <a:pt x="1889302" y="907677"/>
                    </a:lnTo>
                    <a:lnTo>
                      <a:pt x="1884788" y="912251"/>
                    </a:lnTo>
                    <a:lnTo>
                      <a:pt x="1880659" y="916473"/>
                    </a:lnTo>
                    <a:lnTo>
                      <a:pt x="1876298" y="920703"/>
                    </a:lnTo>
                    <a:lnTo>
                      <a:pt x="1871939" y="924925"/>
                    </a:lnTo>
                    <a:lnTo>
                      <a:pt x="1867655" y="929147"/>
                    </a:lnTo>
                    <a:lnTo>
                      <a:pt x="1863678" y="933408"/>
                    </a:lnTo>
                    <a:lnTo>
                      <a:pt x="1859701" y="938440"/>
                    </a:lnTo>
                    <a:lnTo>
                      <a:pt x="1856642" y="944185"/>
                    </a:lnTo>
                    <a:lnTo>
                      <a:pt x="1852282" y="948300"/>
                    </a:lnTo>
                    <a:lnTo>
                      <a:pt x="1847692" y="951994"/>
                    </a:lnTo>
                    <a:lnTo>
                      <a:pt x="1852588" y="956881"/>
                    </a:lnTo>
                    <a:lnTo>
                      <a:pt x="1847539" y="960239"/>
                    </a:lnTo>
                    <a:lnTo>
                      <a:pt x="1841803" y="962021"/>
                    </a:lnTo>
                    <a:lnTo>
                      <a:pt x="1836984" y="965731"/>
                    </a:lnTo>
                    <a:lnTo>
                      <a:pt x="1833389" y="970886"/>
                    </a:lnTo>
                    <a:lnTo>
                      <a:pt x="1829565" y="975789"/>
                    </a:lnTo>
                    <a:lnTo>
                      <a:pt x="1832012" y="981044"/>
                    </a:lnTo>
                    <a:lnTo>
                      <a:pt x="1826965" y="984118"/>
                    </a:lnTo>
                    <a:lnTo>
                      <a:pt x="1822528" y="987996"/>
                    </a:lnTo>
                    <a:lnTo>
                      <a:pt x="1816639" y="991461"/>
                    </a:lnTo>
                    <a:lnTo>
                      <a:pt x="1811361" y="994459"/>
                    </a:lnTo>
                    <a:lnTo>
                      <a:pt x="1806084" y="997626"/>
                    </a:lnTo>
                    <a:lnTo>
                      <a:pt x="1803254" y="1003079"/>
                    </a:lnTo>
                    <a:lnTo>
                      <a:pt x="1801418" y="1008709"/>
                    </a:lnTo>
                    <a:lnTo>
                      <a:pt x="1806466" y="1011424"/>
                    </a:lnTo>
                    <a:lnTo>
                      <a:pt x="1812815" y="1009764"/>
                    </a:lnTo>
                    <a:lnTo>
                      <a:pt x="1818475" y="1008311"/>
                    </a:lnTo>
                    <a:lnTo>
                      <a:pt x="1824593" y="1007149"/>
                    </a:lnTo>
                    <a:lnTo>
                      <a:pt x="1830406" y="1007294"/>
                    </a:lnTo>
                    <a:lnTo>
                      <a:pt x="1836143" y="1007562"/>
                    </a:lnTo>
                    <a:lnTo>
                      <a:pt x="1842415" y="1007929"/>
                    </a:lnTo>
                    <a:lnTo>
                      <a:pt x="1848610" y="1008479"/>
                    </a:lnTo>
                    <a:lnTo>
                      <a:pt x="1854653" y="1009795"/>
                    </a:lnTo>
                    <a:lnTo>
                      <a:pt x="1865667" y="1010552"/>
                    </a:lnTo>
                    <a:lnTo>
                      <a:pt x="1872168" y="1009596"/>
                    </a:lnTo>
                    <a:lnTo>
                      <a:pt x="1884942" y="1009382"/>
                    </a:lnTo>
                    <a:lnTo>
                      <a:pt x="1890755" y="1009543"/>
                    </a:lnTo>
                    <a:lnTo>
                      <a:pt x="1895497" y="1013260"/>
                    </a:lnTo>
                    <a:lnTo>
                      <a:pt x="1901310" y="1015271"/>
                    </a:lnTo>
                    <a:lnTo>
                      <a:pt x="1906052" y="1011700"/>
                    </a:lnTo>
                    <a:lnTo>
                      <a:pt x="1910029" y="1007225"/>
                    </a:lnTo>
                    <a:lnTo>
                      <a:pt x="1915536" y="1009543"/>
                    </a:lnTo>
                    <a:lnTo>
                      <a:pt x="1911177" y="1013382"/>
                    </a:lnTo>
                    <a:lnTo>
                      <a:pt x="1906740" y="1017444"/>
                    </a:lnTo>
                    <a:lnTo>
                      <a:pt x="1902457" y="1021421"/>
                    </a:lnTo>
                    <a:lnTo>
                      <a:pt x="1897103" y="1023884"/>
                    </a:lnTo>
                    <a:lnTo>
                      <a:pt x="1890908" y="1025192"/>
                    </a:lnTo>
                    <a:lnTo>
                      <a:pt x="1885859" y="1028549"/>
                    </a:lnTo>
                    <a:lnTo>
                      <a:pt x="1891672" y="1032443"/>
                    </a:lnTo>
                    <a:lnTo>
                      <a:pt x="1900850" y="1032718"/>
                    </a:lnTo>
                    <a:lnTo>
                      <a:pt x="1905517" y="1028940"/>
                    </a:lnTo>
                    <a:lnTo>
                      <a:pt x="1910029" y="1024626"/>
                    </a:lnTo>
                    <a:lnTo>
                      <a:pt x="1913013" y="1019188"/>
                    </a:lnTo>
                    <a:lnTo>
                      <a:pt x="1917525" y="1015593"/>
                    </a:lnTo>
                    <a:lnTo>
                      <a:pt x="1923491" y="1015119"/>
                    </a:lnTo>
                    <a:lnTo>
                      <a:pt x="1929686" y="1013856"/>
                    </a:lnTo>
                    <a:lnTo>
                      <a:pt x="1932593" y="1008824"/>
                    </a:lnTo>
                    <a:lnTo>
                      <a:pt x="1936417" y="1003798"/>
                    </a:lnTo>
                    <a:lnTo>
                      <a:pt x="1942154" y="1004517"/>
                    </a:lnTo>
                    <a:lnTo>
                      <a:pt x="1942536" y="1010980"/>
                    </a:lnTo>
                    <a:lnTo>
                      <a:pt x="1940394" y="1016725"/>
                    </a:lnTo>
                    <a:lnTo>
                      <a:pt x="1937488" y="1021757"/>
                    </a:lnTo>
                    <a:lnTo>
                      <a:pt x="1934352" y="1026783"/>
                    </a:lnTo>
                    <a:lnTo>
                      <a:pt x="1930604" y="1035051"/>
                    </a:lnTo>
                    <a:lnTo>
                      <a:pt x="1935959" y="1032978"/>
                    </a:lnTo>
                    <a:lnTo>
                      <a:pt x="1941083" y="1029207"/>
                    </a:lnTo>
                    <a:lnTo>
                      <a:pt x="1946208" y="1025437"/>
                    </a:lnTo>
                    <a:lnTo>
                      <a:pt x="1946054" y="1031808"/>
                    </a:lnTo>
                    <a:lnTo>
                      <a:pt x="1943531" y="1039717"/>
                    </a:lnTo>
                    <a:close/>
                    <a:moveTo>
                      <a:pt x="1105006" y="1205096"/>
                    </a:moveTo>
                    <a:lnTo>
                      <a:pt x="1111583" y="1205089"/>
                    </a:lnTo>
                    <a:lnTo>
                      <a:pt x="1117243" y="1203024"/>
                    </a:lnTo>
                    <a:lnTo>
                      <a:pt x="1122521" y="1200538"/>
                    </a:lnTo>
                    <a:lnTo>
                      <a:pt x="1128181" y="1197891"/>
                    </a:lnTo>
                    <a:lnTo>
                      <a:pt x="1133382" y="1195444"/>
                    </a:lnTo>
                    <a:lnTo>
                      <a:pt x="1139042" y="1193042"/>
                    </a:lnTo>
                    <a:lnTo>
                      <a:pt x="1144167" y="1190495"/>
                    </a:lnTo>
                    <a:lnTo>
                      <a:pt x="1150056" y="1187650"/>
                    </a:lnTo>
                    <a:lnTo>
                      <a:pt x="1155946" y="1186380"/>
                    </a:lnTo>
                    <a:lnTo>
                      <a:pt x="1161683" y="1185394"/>
                    </a:lnTo>
                    <a:lnTo>
                      <a:pt x="1167495" y="1184384"/>
                    </a:lnTo>
                    <a:lnTo>
                      <a:pt x="1173308" y="1183374"/>
                    </a:lnTo>
                    <a:lnTo>
                      <a:pt x="1179044" y="1182372"/>
                    </a:lnTo>
                    <a:lnTo>
                      <a:pt x="1184781" y="1181370"/>
                    </a:lnTo>
                    <a:lnTo>
                      <a:pt x="1190441" y="1179221"/>
                    </a:lnTo>
                    <a:lnTo>
                      <a:pt x="1196025" y="1176988"/>
                    </a:lnTo>
                    <a:lnTo>
                      <a:pt x="1201608" y="1174777"/>
                    </a:lnTo>
                    <a:lnTo>
                      <a:pt x="1207268" y="1172574"/>
                    </a:lnTo>
                    <a:lnTo>
                      <a:pt x="1212852" y="1170372"/>
                    </a:lnTo>
                    <a:lnTo>
                      <a:pt x="1218435" y="1168184"/>
                    </a:lnTo>
                    <a:lnTo>
                      <a:pt x="1223254" y="1164574"/>
                    </a:lnTo>
                    <a:lnTo>
                      <a:pt x="1221801" y="1158906"/>
                    </a:lnTo>
                    <a:lnTo>
                      <a:pt x="1223330" y="1153238"/>
                    </a:lnTo>
                    <a:lnTo>
                      <a:pt x="1222106" y="1147410"/>
                    </a:lnTo>
                    <a:lnTo>
                      <a:pt x="1227078" y="1144374"/>
                    </a:lnTo>
                    <a:lnTo>
                      <a:pt x="1232509" y="1142316"/>
                    </a:lnTo>
                    <a:lnTo>
                      <a:pt x="1238016" y="1140236"/>
                    </a:lnTo>
                    <a:lnTo>
                      <a:pt x="1243982" y="1140274"/>
                    </a:lnTo>
                    <a:lnTo>
                      <a:pt x="1250024" y="1140312"/>
                    </a:lnTo>
                    <a:lnTo>
                      <a:pt x="1256526" y="1140350"/>
                    </a:lnTo>
                    <a:lnTo>
                      <a:pt x="1262492" y="1140350"/>
                    </a:lnTo>
                    <a:lnTo>
                      <a:pt x="1268458" y="1140343"/>
                    </a:lnTo>
                    <a:lnTo>
                      <a:pt x="1274424" y="1140343"/>
                    </a:lnTo>
                    <a:lnTo>
                      <a:pt x="1280389" y="1140366"/>
                    </a:lnTo>
                    <a:lnTo>
                      <a:pt x="1286356" y="1140389"/>
                    </a:lnTo>
                    <a:lnTo>
                      <a:pt x="1291710" y="1137956"/>
                    </a:lnTo>
                    <a:lnTo>
                      <a:pt x="1296146" y="1133589"/>
                    </a:lnTo>
                    <a:lnTo>
                      <a:pt x="1300353" y="1129436"/>
                    </a:lnTo>
                    <a:lnTo>
                      <a:pt x="1304406" y="1125015"/>
                    </a:lnTo>
                    <a:lnTo>
                      <a:pt x="1308995" y="1121542"/>
                    </a:lnTo>
                    <a:lnTo>
                      <a:pt x="1314197" y="1118781"/>
                    </a:lnTo>
                    <a:lnTo>
                      <a:pt x="1319627" y="1116632"/>
                    </a:lnTo>
                    <a:lnTo>
                      <a:pt x="1324752" y="1113985"/>
                    </a:lnTo>
                    <a:lnTo>
                      <a:pt x="1329111" y="1109939"/>
                    </a:lnTo>
                    <a:lnTo>
                      <a:pt x="1334007" y="1106658"/>
                    </a:lnTo>
                    <a:lnTo>
                      <a:pt x="1338825" y="1103461"/>
                    </a:lnTo>
                    <a:lnTo>
                      <a:pt x="1343721" y="1100355"/>
                    </a:lnTo>
                    <a:lnTo>
                      <a:pt x="1348999" y="1097923"/>
                    </a:lnTo>
                    <a:lnTo>
                      <a:pt x="1354276" y="1095567"/>
                    </a:lnTo>
                    <a:lnTo>
                      <a:pt x="1360089" y="1094833"/>
                    </a:lnTo>
                    <a:lnTo>
                      <a:pt x="1366208" y="1095070"/>
                    </a:lnTo>
                    <a:lnTo>
                      <a:pt x="1372097" y="1095193"/>
                    </a:lnTo>
                    <a:lnTo>
                      <a:pt x="1378063" y="1095162"/>
                    </a:lnTo>
                    <a:lnTo>
                      <a:pt x="1384029" y="1094986"/>
                    </a:lnTo>
                    <a:lnTo>
                      <a:pt x="1389996" y="1094894"/>
                    </a:lnTo>
                    <a:lnTo>
                      <a:pt x="1395809" y="1094718"/>
                    </a:lnTo>
                    <a:lnTo>
                      <a:pt x="1401927" y="1094581"/>
                    </a:lnTo>
                    <a:lnTo>
                      <a:pt x="1407740" y="1094527"/>
                    </a:lnTo>
                    <a:lnTo>
                      <a:pt x="1414318" y="1094497"/>
                    </a:lnTo>
                    <a:lnTo>
                      <a:pt x="1420208" y="1094741"/>
                    </a:lnTo>
                    <a:lnTo>
                      <a:pt x="1426021" y="1094856"/>
                    </a:lnTo>
                    <a:lnTo>
                      <a:pt x="1431910" y="1094825"/>
                    </a:lnTo>
                    <a:lnTo>
                      <a:pt x="1437953" y="1094726"/>
                    </a:lnTo>
                    <a:lnTo>
                      <a:pt x="1443842" y="1094627"/>
                    </a:lnTo>
                    <a:lnTo>
                      <a:pt x="1449349" y="1092286"/>
                    </a:lnTo>
                    <a:lnTo>
                      <a:pt x="1452256" y="1087268"/>
                    </a:lnTo>
                    <a:lnTo>
                      <a:pt x="1457686" y="1085425"/>
                    </a:lnTo>
                    <a:lnTo>
                      <a:pt x="1463423" y="1084836"/>
                    </a:lnTo>
                    <a:lnTo>
                      <a:pt x="1469083" y="1085938"/>
                    </a:lnTo>
                    <a:lnTo>
                      <a:pt x="1472372" y="1080920"/>
                    </a:lnTo>
                    <a:lnTo>
                      <a:pt x="1476578" y="1076966"/>
                    </a:lnTo>
                    <a:lnTo>
                      <a:pt x="1481320" y="1073210"/>
                    </a:lnTo>
                    <a:lnTo>
                      <a:pt x="1486598" y="1071030"/>
                    </a:lnTo>
                    <a:lnTo>
                      <a:pt x="1490805" y="1066579"/>
                    </a:lnTo>
                    <a:lnTo>
                      <a:pt x="1492564" y="1061072"/>
                    </a:lnTo>
                    <a:lnTo>
                      <a:pt x="1495165" y="1055511"/>
                    </a:lnTo>
                    <a:lnTo>
                      <a:pt x="1499142" y="1050899"/>
                    </a:lnTo>
                    <a:lnTo>
                      <a:pt x="1504113" y="1047610"/>
                    </a:lnTo>
                    <a:lnTo>
                      <a:pt x="1507250" y="1041866"/>
                    </a:lnTo>
                    <a:lnTo>
                      <a:pt x="1511533" y="1036986"/>
                    </a:lnTo>
                    <a:lnTo>
                      <a:pt x="1515893" y="1033246"/>
                    </a:lnTo>
                    <a:lnTo>
                      <a:pt x="1520788" y="1029085"/>
                    </a:lnTo>
                    <a:lnTo>
                      <a:pt x="1525224" y="1025345"/>
                    </a:lnTo>
                    <a:lnTo>
                      <a:pt x="1530042" y="1021291"/>
                    </a:lnTo>
                    <a:lnTo>
                      <a:pt x="1534631" y="1017444"/>
                    </a:lnTo>
                    <a:lnTo>
                      <a:pt x="1539910" y="1014973"/>
                    </a:lnTo>
                    <a:lnTo>
                      <a:pt x="1540292" y="1021039"/>
                    </a:lnTo>
                    <a:lnTo>
                      <a:pt x="1545876" y="1022698"/>
                    </a:lnTo>
                    <a:lnTo>
                      <a:pt x="1551612" y="1021651"/>
                    </a:lnTo>
                    <a:lnTo>
                      <a:pt x="1557196" y="1020342"/>
                    </a:lnTo>
                    <a:lnTo>
                      <a:pt x="1562702" y="1018086"/>
                    </a:lnTo>
                    <a:lnTo>
                      <a:pt x="1567215" y="1021750"/>
                    </a:lnTo>
                    <a:lnTo>
                      <a:pt x="1570504" y="1026783"/>
                    </a:lnTo>
                    <a:lnTo>
                      <a:pt x="1568209" y="1036841"/>
                    </a:lnTo>
                    <a:lnTo>
                      <a:pt x="1565226" y="1045453"/>
                    </a:lnTo>
                    <a:lnTo>
                      <a:pt x="1563238" y="1051205"/>
                    </a:lnTo>
                    <a:lnTo>
                      <a:pt x="1560790" y="1058387"/>
                    </a:lnTo>
                    <a:lnTo>
                      <a:pt x="1558802" y="1064131"/>
                    </a:lnTo>
                    <a:lnTo>
                      <a:pt x="1556125" y="1069875"/>
                    </a:lnTo>
                    <a:lnTo>
                      <a:pt x="1559184" y="1074847"/>
                    </a:lnTo>
                    <a:lnTo>
                      <a:pt x="1561173" y="1080408"/>
                    </a:lnTo>
                    <a:lnTo>
                      <a:pt x="1558955" y="1085823"/>
                    </a:lnTo>
                    <a:lnTo>
                      <a:pt x="1564080" y="1088967"/>
                    </a:lnTo>
                    <a:lnTo>
                      <a:pt x="1568516" y="1092860"/>
                    </a:lnTo>
                    <a:lnTo>
                      <a:pt x="1574176" y="1093869"/>
                    </a:lnTo>
                    <a:lnTo>
                      <a:pt x="1581442" y="1091674"/>
                    </a:lnTo>
                    <a:lnTo>
                      <a:pt x="1588020" y="1091475"/>
                    </a:lnTo>
                    <a:lnTo>
                      <a:pt x="1593450" y="1089525"/>
                    </a:lnTo>
                    <a:lnTo>
                      <a:pt x="1598652" y="1087116"/>
                    </a:lnTo>
                    <a:lnTo>
                      <a:pt x="1604847" y="1087246"/>
                    </a:lnTo>
                    <a:lnTo>
                      <a:pt x="1610354" y="1085051"/>
                    </a:lnTo>
                    <a:lnTo>
                      <a:pt x="1615402" y="1082090"/>
                    </a:lnTo>
                    <a:lnTo>
                      <a:pt x="1620832" y="1079934"/>
                    </a:lnTo>
                    <a:lnTo>
                      <a:pt x="1626263" y="1078014"/>
                    </a:lnTo>
                    <a:lnTo>
                      <a:pt x="1632918" y="1075765"/>
                    </a:lnTo>
                    <a:lnTo>
                      <a:pt x="1638501" y="1073264"/>
                    </a:lnTo>
                    <a:lnTo>
                      <a:pt x="1643550" y="1069875"/>
                    </a:lnTo>
                    <a:lnTo>
                      <a:pt x="1640337" y="1074816"/>
                    </a:lnTo>
                    <a:lnTo>
                      <a:pt x="1634907" y="1076905"/>
                    </a:lnTo>
                    <a:lnTo>
                      <a:pt x="1630164" y="1081371"/>
                    </a:lnTo>
                    <a:lnTo>
                      <a:pt x="1635748" y="1083200"/>
                    </a:lnTo>
                    <a:lnTo>
                      <a:pt x="1642402" y="1082549"/>
                    </a:lnTo>
                    <a:lnTo>
                      <a:pt x="1653722" y="1082320"/>
                    </a:lnTo>
                    <a:lnTo>
                      <a:pt x="1659765" y="1083636"/>
                    </a:lnTo>
                    <a:lnTo>
                      <a:pt x="1654180" y="1086152"/>
                    </a:lnTo>
                    <a:lnTo>
                      <a:pt x="1648215" y="1088194"/>
                    </a:lnTo>
                    <a:lnTo>
                      <a:pt x="1642632" y="1090856"/>
                    </a:lnTo>
                    <a:lnTo>
                      <a:pt x="1638042" y="1087116"/>
                    </a:lnTo>
                    <a:lnTo>
                      <a:pt x="1632152" y="1088676"/>
                    </a:lnTo>
                    <a:lnTo>
                      <a:pt x="1626569" y="1091001"/>
                    </a:lnTo>
                    <a:lnTo>
                      <a:pt x="1621521" y="1093770"/>
                    </a:lnTo>
                    <a:lnTo>
                      <a:pt x="1615861" y="1096860"/>
                    </a:lnTo>
                    <a:lnTo>
                      <a:pt x="1610201" y="1099881"/>
                    </a:lnTo>
                    <a:lnTo>
                      <a:pt x="1604694" y="1102474"/>
                    </a:lnTo>
                    <a:lnTo>
                      <a:pt x="1599110" y="1105059"/>
                    </a:lnTo>
                    <a:lnTo>
                      <a:pt x="1593603" y="1107721"/>
                    </a:lnTo>
                    <a:lnTo>
                      <a:pt x="1588249" y="1110299"/>
                    </a:lnTo>
                    <a:lnTo>
                      <a:pt x="1583813" y="1114666"/>
                    </a:lnTo>
                    <a:lnTo>
                      <a:pt x="1589779" y="1112486"/>
                    </a:lnTo>
                    <a:lnTo>
                      <a:pt x="1585878" y="1117542"/>
                    </a:lnTo>
                    <a:lnTo>
                      <a:pt x="1582360" y="1126285"/>
                    </a:lnTo>
                    <a:lnTo>
                      <a:pt x="1581748" y="1132128"/>
                    </a:lnTo>
                    <a:lnTo>
                      <a:pt x="1582054" y="1137949"/>
                    </a:lnTo>
                    <a:lnTo>
                      <a:pt x="1586566" y="1141590"/>
                    </a:lnTo>
                    <a:lnTo>
                      <a:pt x="1594215" y="1146775"/>
                    </a:lnTo>
                    <a:lnTo>
                      <a:pt x="1599187" y="1142324"/>
                    </a:lnTo>
                    <a:lnTo>
                      <a:pt x="1607524" y="1138897"/>
                    </a:lnTo>
                    <a:lnTo>
                      <a:pt x="1612878" y="1136404"/>
                    </a:lnTo>
                    <a:lnTo>
                      <a:pt x="1617544" y="1132128"/>
                    </a:lnTo>
                    <a:lnTo>
                      <a:pt x="1621980" y="1127921"/>
                    </a:lnTo>
                    <a:lnTo>
                      <a:pt x="1626569" y="1124127"/>
                    </a:lnTo>
                    <a:lnTo>
                      <a:pt x="1631770" y="1120953"/>
                    </a:lnTo>
                    <a:lnTo>
                      <a:pt x="1635824" y="1116846"/>
                    </a:lnTo>
                    <a:lnTo>
                      <a:pt x="1638731" y="1111515"/>
                    </a:lnTo>
                    <a:lnTo>
                      <a:pt x="1644926" y="1110521"/>
                    </a:lnTo>
                    <a:lnTo>
                      <a:pt x="1650662" y="1112892"/>
                    </a:lnTo>
                    <a:lnTo>
                      <a:pt x="1656629" y="1112479"/>
                    </a:lnTo>
                    <a:lnTo>
                      <a:pt x="1659917" y="1107798"/>
                    </a:lnTo>
                    <a:lnTo>
                      <a:pt x="1665653" y="1106398"/>
                    </a:lnTo>
                    <a:lnTo>
                      <a:pt x="1672537" y="1105274"/>
                    </a:lnTo>
                    <a:lnTo>
                      <a:pt x="1678197" y="1104111"/>
                    </a:lnTo>
                    <a:lnTo>
                      <a:pt x="1683781" y="1102642"/>
                    </a:lnTo>
                    <a:lnTo>
                      <a:pt x="1689289" y="1100501"/>
                    </a:lnTo>
                    <a:lnTo>
                      <a:pt x="1695330" y="1098122"/>
                    </a:lnTo>
                    <a:lnTo>
                      <a:pt x="1700685" y="1095881"/>
                    </a:lnTo>
                    <a:lnTo>
                      <a:pt x="1706039" y="1093747"/>
                    </a:lnTo>
                    <a:lnTo>
                      <a:pt x="1712158" y="1091468"/>
                    </a:lnTo>
                    <a:lnTo>
                      <a:pt x="1718736" y="1089273"/>
                    </a:lnTo>
                    <a:lnTo>
                      <a:pt x="1729291" y="1087766"/>
                    </a:lnTo>
                    <a:lnTo>
                      <a:pt x="1734110" y="1084653"/>
                    </a:lnTo>
                    <a:lnTo>
                      <a:pt x="1728297" y="1083460"/>
                    </a:lnTo>
                    <a:lnTo>
                      <a:pt x="1730209" y="1076874"/>
                    </a:lnTo>
                    <a:lnTo>
                      <a:pt x="1735869" y="1078090"/>
                    </a:lnTo>
                    <a:lnTo>
                      <a:pt x="1741529" y="1075321"/>
                    </a:lnTo>
                    <a:lnTo>
                      <a:pt x="1748642" y="1075023"/>
                    </a:lnTo>
                    <a:lnTo>
                      <a:pt x="1754455" y="1073348"/>
                    </a:lnTo>
                    <a:lnTo>
                      <a:pt x="1760039" y="1070617"/>
                    </a:lnTo>
                    <a:lnTo>
                      <a:pt x="1765011" y="1067726"/>
                    </a:lnTo>
                    <a:lnTo>
                      <a:pt x="1770135" y="1064674"/>
                    </a:lnTo>
                    <a:lnTo>
                      <a:pt x="1772965" y="1059106"/>
                    </a:lnTo>
                    <a:lnTo>
                      <a:pt x="1769828" y="1054134"/>
                    </a:lnTo>
                    <a:lnTo>
                      <a:pt x="1763787" y="1052849"/>
                    </a:lnTo>
                    <a:lnTo>
                      <a:pt x="1757514" y="1052260"/>
                    </a:lnTo>
                    <a:lnTo>
                      <a:pt x="1760804" y="1047518"/>
                    </a:lnTo>
                    <a:lnTo>
                      <a:pt x="1764628" y="1042784"/>
                    </a:lnTo>
                    <a:lnTo>
                      <a:pt x="1768529" y="1034095"/>
                    </a:lnTo>
                    <a:lnTo>
                      <a:pt x="1760727" y="1028649"/>
                    </a:lnTo>
                    <a:lnTo>
                      <a:pt x="1756750" y="1033246"/>
                    </a:lnTo>
                    <a:lnTo>
                      <a:pt x="1752161" y="1036841"/>
                    </a:lnTo>
                    <a:lnTo>
                      <a:pt x="1747265" y="1041093"/>
                    </a:lnTo>
                    <a:lnTo>
                      <a:pt x="1744282" y="1046891"/>
                    </a:lnTo>
                    <a:lnTo>
                      <a:pt x="1739617" y="1051205"/>
                    </a:lnTo>
                    <a:lnTo>
                      <a:pt x="1734492" y="1054073"/>
                    </a:lnTo>
                    <a:lnTo>
                      <a:pt x="1729597" y="1057225"/>
                    </a:lnTo>
                    <a:lnTo>
                      <a:pt x="1725467" y="1063657"/>
                    </a:lnTo>
                    <a:lnTo>
                      <a:pt x="1725390" y="1069875"/>
                    </a:lnTo>
                    <a:lnTo>
                      <a:pt x="1720801" y="1073623"/>
                    </a:lnTo>
                    <a:lnTo>
                      <a:pt x="1714988" y="1072032"/>
                    </a:lnTo>
                    <a:lnTo>
                      <a:pt x="1715141" y="1066288"/>
                    </a:lnTo>
                    <a:lnTo>
                      <a:pt x="1709710" y="1069875"/>
                    </a:lnTo>
                    <a:lnTo>
                      <a:pt x="1704050" y="1071313"/>
                    </a:lnTo>
                    <a:lnTo>
                      <a:pt x="1698160" y="1072705"/>
                    </a:lnTo>
                    <a:lnTo>
                      <a:pt x="1692195" y="1071061"/>
                    </a:lnTo>
                    <a:lnTo>
                      <a:pt x="1686535" y="1068629"/>
                    </a:lnTo>
                    <a:lnTo>
                      <a:pt x="1678810" y="1068323"/>
                    </a:lnTo>
                    <a:lnTo>
                      <a:pt x="1667795" y="1066762"/>
                    </a:lnTo>
                    <a:lnTo>
                      <a:pt x="1662977" y="1063412"/>
                    </a:lnTo>
                    <a:lnTo>
                      <a:pt x="1667184" y="1059450"/>
                    </a:lnTo>
                    <a:lnTo>
                      <a:pt x="1662518" y="1055787"/>
                    </a:lnTo>
                    <a:lnTo>
                      <a:pt x="1656475" y="1054532"/>
                    </a:lnTo>
                    <a:lnTo>
                      <a:pt x="1649745" y="1054318"/>
                    </a:lnTo>
                    <a:lnTo>
                      <a:pt x="1649515" y="1048329"/>
                    </a:lnTo>
                    <a:lnTo>
                      <a:pt x="1648062" y="1042585"/>
                    </a:lnTo>
                    <a:lnTo>
                      <a:pt x="1645614" y="1036841"/>
                    </a:lnTo>
                    <a:lnTo>
                      <a:pt x="1647985" y="1031089"/>
                    </a:lnTo>
                    <a:lnTo>
                      <a:pt x="1644544" y="1026316"/>
                    </a:lnTo>
                    <a:lnTo>
                      <a:pt x="1647679" y="1021039"/>
                    </a:lnTo>
                    <a:lnTo>
                      <a:pt x="1652651" y="1016725"/>
                    </a:lnTo>
                    <a:lnTo>
                      <a:pt x="1656093" y="1012143"/>
                    </a:lnTo>
                    <a:lnTo>
                      <a:pt x="1660453" y="1007898"/>
                    </a:lnTo>
                    <a:lnTo>
                      <a:pt x="1665272" y="1003936"/>
                    </a:lnTo>
                    <a:lnTo>
                      <a:pt x="1668866" y="999095"/>
                    </a:lnTo>
                    <a:lnTo>
                      <a:pt x="1663359" y="1001098"/>
                    </a:lnTo>
                    <a:lnTo>
                      <a:pt x="1649591" y="1002207"/>
                    </a:lnTo>
                    <a:lnTo>
                      <a:pt x="1643778" y="1003959"/>
                    </a:lnTo>
                    <a:lnTo>
                      <a:pt x="1638348" y="1006154"/>
                    </a:lnTo>
                    <a:lnTo>
                      <a:pt x="1634677" y="1001642"/>
                    </a:lnTo>
                    <a:lnTo>
                      <a:pt x="1629017" y="999653"/>
                    </a:lnTo>
                    <a:lnTo>
                      <a:pt x="1623280" y="997680"/>
                    </a:lnTo>
                    <a:lnTo>
                      <a:pt x="1629247" y="993649"/>
                    </a:lnTo>
                    <a:lnTo>
                      <a:pt x="1635059" y="993733"/>
                    </a:lnTo>
                    <a:lnTo>
                      <a:pt x="1641331" y="995905"/>
                    </a:lnTo>
                    <a:lnTo>
                      <a:pt x="1647374" y="996876"/>
                    </a:lnTo>
                    <a:lnTo>
                      <a:pt x="1653952" y="994482"/>
                    </a:lnTo>
                    <a:lnTo>
                      <a:pt x="1660453" y="992318"/>
                    </a:lnTo>
                    <a:lnTo>
                      <a:pt x="1665578" y="989243"/>
                    </a:lnTo>
                    <a:lnTo>
                      <a:pt x="1670702" y="985985"/>
                    </a:lnTo>
                    <a:lnTo>
                      <a:pt x="1676974" y="982971"/>
                    </a:lnTo>
                    <a:lnTo>
                      <a:pt x="1682405" y="977319"/>
                    </a:lnTo>
                    <a:lnTo>
                      <a:pt x="1681716" y="971475"/>
                    </a:lnTo>
                    <a:lnTo>
                      <a:pt x="1686687" y="966427"/>
                    </a:lnTo>
                    <a:lnTo>
                      <a:pt x="1682098" y="962450"/>
                    </a:lnTo>
                    <a:lnTo>
                      <a:pt x="1676668" y="959788"/>
                    </a:lnTo>
                    <a:lnTo>
                      <a:pt x="1670932" y="957845"/>
                    </a:lnTo>
                    <a:lnTo>
                      <a:pt x="1659612" y="955681"/>
                    </a:lnTo>
                    <a:lnTo>
                      <a:pt x="1652498" y="956254"/>
                    </a:lnTo>
                    <a:lnTo>
                      <a:pt x="1646456" y="957050"/>
                    </a:lnTo>
                    <a:lnTo>
                      <a:pt x="1640566" y="957432"/>
                    </a:lnTo>
                    <a:lnTo>
                      <a:pt x="1634141" y="957830"/>
                    </a:lnTo>
                    <a:lnTo>
                      <a:pt x="1627640" y="959979"/>
                    </a:lnTo>
                    <a:lnTo>
                      <a:pt x="1621674" y="962136"/>
                    </a:lnTo>
                    <a:lnTo>
                      <a:pt x="1614025" y="964285"/>
                    </a:lnTo>
                    <a:lnTo>
                      <a:pt x="1608288" y="965846"/>
                    </a:lnTo>
                    <a:lnTo>
                      <a:pt x="1602400" y="967788"/>
                    </a:lnTo>
                    <a:lnTo>
                      <a:pt x="1595898" y="969938"/>
                    </a:lnTo>
                    <a:lnTo>
                      <a:pt x="1590544" y="972064"/>
                    </a:lnTo>
                    <a:lnTo>
                      <a:pt x="1585114" y="974297"/>
                    </a:lnTo>
                    <a:lnTo>
                      <a:pt x="1579682" y="976615"/>
                    </a:lnTo>
                    <a:lnTo>
                      <a:pt x="1574176" y="979078"/>
                    </a:lnTo>
                    <a:lnTo>
                      <a:pt x="1568975" y="981533"/>
                    </a:lnTo>
                    <a:lnTo>
                      <a:pt x="1563697" y="984233"/>
                    </a:lnTo>
                    <a:lnTo>
                      <a:pt x="1558037" y="987109"/>
                    </a:lnTo>
                    <a:lnTo>
                      <a:pt x="1552607" y="989396"/>
                    </a:lnTo>
                    <a:lnTo>
                      <a:pt x="1547099" y="991813"/>
                    </a:lnTo>
                    <a:lnTo>
                      <a:pt x="1541822" y="995163"/>
                    </a:lnTo>
                    <a:lnTo>
                      <a:pt x="1537080" y="998773"/>
                    </a:lnTo>
                    <a:lnTo>
                      <a:pt x="1533026" y="1003798"/>
                    </a:lnTo>
                    <a:lnTo>
                      <a:pt x="1527595" y="1007386"/>
                    </a:lnTo>
                    <a:lnTo>
                      <a:pt x="1522930" y="1010980"/>
                    </a:lnTo>
                    <a:lnTo>
                      <a:pt x="1518264" y="1014568"/>
                    </a:lnTo>
                    <a:lnTo>
                      <a:pt x="1513751" y="1018125"/>
                    </a:lnTo>
                    <a:lnTo>
                      <a:pt x="1509162" y="1021757"/>
                    </a:lnTo>
                    <a:lnTo>
                      <a:pt x="1504343" y="1025345"/>
                    </a:lnTo>
                    <a:lnTo>
                      <a:pt x="1499371" y="1028756"/>
                    </a:lnTo>
                    <a:lnTo>
                      <a:pt x="1492717" y="1031005"/>
                    </a:lnTo>
                    <a:lnTo>
                      <a:pt x="1495777" y="1026064"/>
                    </a:lnTo>
                    <a:lnTo>
                      <a:pt x="1500519" y="1021757"/>
                    </a:lnTo>
                    <a:lnTo>
                      <a:pt x="1504190" y="1016725"/>
                    </a:lnTo>
                    <a:lnTo>
                      <a:pt x="1509009" y="1013474"/>
                    </a:lnTo>
                    <a:lnTo>
                      <a:pt x="1514134" y="1010713"/>
                    </a:lnTo>
                    <a:lnTo>
                      <a:pt x="1519029" y="1007386"/>
                    </a:lnTo>
                    <a:lnTo>
                      <a:pt x="1523771" y="1003317"/>
                    </a:lnTo>
                    <a:lnTo>
                      <a:pt x="1528283" y="998773"/>
                    </a:lnTo>
                    <a:lnTo>
                      <a:pt x="1532261" y="994238"/>
                    </a:lnTo>
                    <a:lnTo>
                      <a:pt x="1536850" y="990543"/>
                    </a:lnTo>
                    <a:lnTo>
                      <a:pt x="1542357" y="987323"/>
                    </a:lnTo>
                    <a:lnTo>
                      <a:pt x="1547023" y="983981"/>
                    </a:lnTo>
                    <a:lnTo>
                      <a:pt x="1551536" y="980095"/>
                    </a:lnTo>
                    <a:lnTo>
                      <a:pt x="1555818" y="975789"/>
                    </a:lnTo>
                    <a:lnTo>
                      <a:pt x="1559643" y="971391"/>
                    </a:lnTo>
                    <a:lnTo>
                      <a:pt x="1565151" y="968844"/>
                    </a:lnTo>
                    <a:lnTo>
                      <a:pt x="1570811" y="967505"/>
                    </a:lnTo>
                    <a:lnTo>
                      <a:pt x="1574252" y="962855"/>
                    </a:lnTo>
                    <a:lnTo>
                      <a:pt x="1580448" y="961585"/>
                    </a:lnTo>
                    <a:lnTo>
                      <a:pt x="1585955" y="959987"/>
                    </a:lnTo>
                    <a:lnTo>
                      <a:pt x="1590391" y="956162"/>
                    </a:lnTo>
                    <a:lnTo>
                      <a:pt x="1600869" y="954763"/>
                    </a:lnTo>
                    <a:lnTo>
                      <a:pt x="1606912" y="953271"/>
                    </a:lnTo>
                    <a:lnTo>
                      <a:pt x="1612189" y="950648"/>
                    </a:lnTo>
                    <a:lnTo>
                      <a:pt x="1617697" y="942318"/>
                    </a:lnTo>
                    <a:lnTo>
                      <a:pt x="1621062" y="937446"/>
                    </a:lnTo>
                    <a:lnTo>
                      <a:pt x="1626187" y="932207"/>
                    </a:lnTo>
                    <a:lnTo>
                      <a:pt x="1631617" y="930386"/>
                    </a:lnTo>
                    <a:lnTo>
                      <a:pt x="1637583" y="928566"/>
                    </a:lnTo>
                    <a:lnTo>
                      <a:pt x="1643473" y="926700"/>
                    </a:lnTo>
                    <a:lnTo>
                      <a:pt x="1648903" y="924650"/>
                    </a:lnTo>
                    <a:lnTo>
                      <a:pt x="1654640" y="924566"/>
                    </a:lnTo>
                    <a:lnTo>
                      <a:pt x="1661753" y="923809"/>
                    </a:lnTo>
                    <a:lnTo>
                      <a:pt x="1668943" y="923097"/>
                    </a:lnTo>
                    <a:lnTo>
                      <a:pt x="1675521" y="922340"/>
                    </a:lnTo>
                    <a:lnTo>
                      <a:pt x="1688982" y="923809"/>
                    </a:lnTo>
                    <a:lnTo>
                      <a:pt x="1695025" y="922156"/>
                    </a:lnTo>
                    <a:lnTo>
                      <a:pt x="1701067" y="922814"/>
                    </a:lnTo>
                    <a:lnTo>
                      <a:pt x="1714682" y="923044"/>
                    </a:lnTo>
                    <a:lnTo>
                      <a:pt x="1720571" y="923809"/>
                    </a:lnTo>
                    <a:lnTo>
                      <a:pt x="1727685" y="924566"/>
                    </a:lnTo>
                    <a:lnTo>
                      <a:pt x="1733803" y="922416"/>
                    </a:lnTo>
                    <a:lnTo>
                      <a:pt x="1739693" y="923411"/>
                    </a:lnTo>
                    <a:lnTo>
                      <a:pt x="1749637" y="923809"/>
                    </a:lnTo>
                    <a:lnTo>
                      <a:pt x="1755602" y="925025"/>
                    </a:lnTo>
                    <a:lnTo>
                      <a:pt x="1762716" y="926050"/>
                    </a:lnTo>
                    <a:lnTo>
                      <a:pt x="1768605" y="928597"/>
                    </a:lnTo>
                    <a:lnTo>
                      <a:pt x="1775107" y="926401"/>
                    </a:lnTo>
                    <a:lnTo>
                      <a:pt x="1781684" y="925644"/>
                    </a:lnTo>
                    <a:lnTo>
                      <a:pt x="1787497" y="925514"/>
                    </a:lnTo>
                    <a:lnTo>
                      <a:pt x="1793387" y="926095"/>
                    </a:lnTo>
                    <a:lnTo>
                      <a:pt x="1799277" y="924581"/>
                    </a:lnTo>
                    <a:lnTo>
                      <a:pt x="1805472" y="924772"/>
                    </a:lnTo>
                    <a:lnTo>
                      <a:pt x="1811591" y="923625"/>
                    </a:lnTo>
                    <a:lnTo>
                      <a:pt x="1817557" y="919235"/>
                    </a:lnTo>
                    <a:lnTo>
                      <a:pt x="1822987" y="915984"/>
                    </a:lnTo>
                    <a:lnTo>
                      <a:pt x="1828571" y="914362"/>
                    </a:lnTo>
                    <a:lnTo>
                      <a:pt x="1833924" y="912251"/>
                    </a:lnTo>
                    <a:lnTo>
                      <a:pt x="1839356" y="909437"/>
                    </a:lnTo>
                    <a:lnTo>
                      <a:pt x="1844939" y="904511"/>
                    </a:lnTo>
                    <a:lnTo>
                      <a:pt x="1849605" y="900817"/>
                    </a:lnTo>
                    <a:lnTo>
                      <a:pt x="1855571" y="898507"/>
                    </a:lnTo>
                    <a:lnTo>
                      <a:pt x="1861078" y="895745"/>
                    </a:lnTo>
                    <a:lnTo>
                      <a:pt x="1866738" y="892740"/>
                    </a:lnTo>
                    <a:lnTo>
                      <a:pt x="1872627" y="890430"/>
                    </a:lnTo>
                    <a:lnTo>
                      <a:pt x="1878440" y="888502"/>
                    </a:lnTo>
                    <a:lnTo>
                      <a:pt x="1884253" y="886567"/>
                    </a:lnTo>
                    <a:lnTo>
                      <a:pt x="1895880" y="884923"/>
                    </a:lnTo>
                    <a:lnTo>
                      <a:pt x="1901693" y="885167"/>
                    </a:lnTo>
                    <a:lnTo>
                      <a:pt x="1907658" y="884387"/>
                    </a:lnTo>
                    <a:lnTo>
                      <a:pt x="1912936" y="880693"/>
                    </a:lnTo>
                    <a:lnTo>
                      <a:pt x="1918749" y="878544"/>
                    </a:lnTo>
                    <a:lnTo>
                      <a:pt x="1924179" y="876035"/>
                    </a:lnTo>
                    <a:lnTo>
                      <a:pt x="1929457" y="872134"/>
                    </a:lnTo>
                    <a:lnTo>
                      <a:pt x="1935117" y="870015"/>
                    </a:lnTo>
                    <a:lnTo>
                      <a:pt x="1940318" y="866788"/>
                    </a:lnTo>
                    <a:lnTo>
                      <a:pt x="1944602" y="862267"/>
                    </a:lnTo>
                    <a:lnTo>
                      <a:pt x="1947890" y="856638"/>
                    </a:lnTo>
                    <a:lnTo>
                      <a:pt x="1948349" y="850297"/>
                    </a:lnTo>
                    <a:lnTo>
                      <a:pt x="1948579" y="843260"/>
                    </a:lnTo>
                    <a:lnTo>
                      <a:pt x="1950491" y="837631"/>
                    </a:lnTo>
                    <a:lnTo>
                      <a:pt x="1953168" y="832323"/>
                    </a:lnTo>
                    <a:lnTo>
                      <a:pt x="1956228" y="827068"/>
                    </a:lnTo>
                    <a:lnTo>
                      <a:pt x="1952021" y="822999"/>
                    </a:lnTo>
                    <a:lnTo>
                      <a:pt x="1950032" y="817461"/>
                    </a:lnTo>
                    <a:lnTo>
                      <a:pt x="1944907" y="814731"/>
                    </a:lnTo>
                    <a:lnTo>
                      <a:pt x="1945596" y="808765"/>
                    </a:lnTo>
                    <a:lnTo>
                      <a:pt x="1939630" y="810524"/>
                    </a:lnTo>
                    <a:lnTo>
                      <a:pt x="1928004" y="811143"/>
                    </a:lnTo>
                    <a:lnTo>
                      <a:pt x="1924944" y="816505"/>
                    </a:lnTo>
                    <a:lnTo>
                      <a:pt x="1914848" y="820888"/>
                    </a:lnTo>
                    <a:lnTo>
                      <a:pt x="1916301" y="815258"/>
                    </a:lnTo>
                    <a:lnTo>
                      <a:pt x="1922114" y="814019"/>
                    </a:lnTo>
                    <a:lnTo>
                      <a:pt x="1925174" y="808765"/>
                    </a:lnTo>
                    <a:lnTo>
                      <a:pt x="1923491" y="803135"/>
                    </a:lnTo>
                    <a:lnTo>
                      <a:pt x="1922727" y="796993"/>
                    </a:lnTo>
                    <a:lnTo>
                      <a:pt x="1912936" y="795724"/>
                    </a:lnTo>
                    <a:lnTo>
                      <a:pt x="1907199" y="794683"/>
                    </a:lnTo>
                    <a:lnTo>
                      <a:pt x="1912095" y="791265"/>
                    </a:lnTo>
                    <a:lnTo>
                      <a:pt x="1917678" y="792680"/>
                    </a:lnTo>
                    <a:lnTo>
                      <a:pt x="1922727" y="789758"/>
                    </a:lnTo>
                    <a:lnTo>
                      <a:pt x="1930834" y="786714"/>
                    </a:lnTo>
                    <a:lnTo>
                      <a:pt x="1927469" y="782010"/>
                    </a:lnTo>
                    <a:lnTo>
                      <a:pt x="1921579" y="782713"/>
                    </a:lnTo>
                    <a:lnTo>
                      <a:pt x="1918519" y="777864"/>
                    </a:lnTo>
                    <a:lnTo>
                      <a:pt x="1912248" y="774376"/>
                    </a:lnTo>
                    <a:lnTo>
                      <a:pt x="1906817" y="777084"/>
                    </a:lnTo>
                    <a:lnTo>
                      <a:pt x="1899168" y="777428"/>
                    </a:lnTo>
                    <a:lnTo>
                      <a:pt x="1895267" y="772862"/>
                    </a:lnTo>
                    <a:lnTo>
                      <a:pt x="1894579" y="766942"/>
                    </a:lnTo>
                    <a:lnTo>
                      <a:pt x="1886701" y="765932"/>
                    </a:lnTo>
                    <a:lnTo>
                      <a:pt x="1881041" y="765083"/>
                    </a:lnTo>
                    <a:lnTo>
                      <a:pt x="1876528" y="761320"/>
                    </a:lnTo>
                    <a:lnTo>
                      <a:pt x="1872016" y="757679"/>
                    </a:lnTo>
                    <a:lnTo>
                      <a:pt x="1867809" y="753641"/>
                    </a:lnTo>
                    <a:lnTo>
                      <a:pt x="1868803" y="747476"/>
                    </a:lnTo>
                    <a:lnTo>
                      <a:pt x="1863373" y="744493"/>
                    </a:lnTo>
                    <a:lnTo>
                      <a:pt x="1859242" y="740187"/>
                    </a:lnTo>
                    <a:lnTo>
                      <a:pt x="1856947" y="733777"/>
                    </a:lnTo>
                    <a:lnTo>
                      <a:pt x="1851517" y="731398"/>
                    </a:lnTo>
                    <a:lnTo>
                      <a:pt x="1856489" y="727612"/>
                    </a:lnTo>
                    <a:lnTo>
                      <a:pt x="1856795" y="721723"/>
                    </a:lnTo>
                    <a:lnTo>
                      <a:pt x="1860160" y="710502"/>
                    </a:lnTo>
                    <a:lnTo>
                      <a:pt x="1860925" y="704567"/>
                    </a:lnTo>
                    <a:lnTo>
                      <a:pt x="1855265" y="702662"/>
                    </a:lnTo>
                    <a:lnTo>
                      <a:pt x="1858783" y="698157"/>
                    </a:lnTo>
                    <a:lnTo>
                      <a:pt x="1860543" y="691992"/>
                    </a:lnTo>
                    <a:lnTo>
                      <a:pt x="1854730" y="690470"/>
                    </a:lnTo>
                    <a:lnTo>
                      <a:pt x="1860160" y="686026"/>
                    </a:lnTo>
                    <a:lnTo>
                      <a:pt x="1857024" y="681039"/>
                    </a:lnTo>
                    <a:lnTo>
                      <a:pt x="1851287" y="679586"/>
                    </a:lnTo>
                    <a:lnTo>
                      <a:pt x="1847769" y="674867"/>
                    </a:lnTo>
                    <a:lnTo>
                      <a:pt x="1847692" y="666736"/>
                    </a:lnTo>
                    <a:lnTo>
                      <a:pt x="1851364" y="662285"/>
                    </a:lnTo>
                    <a:lnTo>
                      <a:pt x="1845245" y="662705"/>
                    </a:lnTo>
                    <a:lnTo>
                      <a:pt x="1839279" y="661849"/>
                    </a:lnTo>
                    <a:lnTo>
                      <a:pt x="1844403" y="658598"/>
                    </a:lnTo>
                    <a:lnTo>
                      <a:pt x="1845627" y="652946"/>
                    </a:lnTo>
                    <a:lnTo>
                      <a:pt x="1843562" y="646062"/>
                    </a:lnTo>
                    <a:lnTo>
                      <a:pt x="1840427" y="640027"/>
                    </a:lnTo>
                    <a:lnTo>
                      <a:pt x="1837597" y="634834"/>
                    </a:lnTo>
                    <a:lnTo>
                      <a:pt x="1835608" y="629434"/>
                    </a:lnTo>
                    <a:lnTo>
                      <a:pt x="1834460" y="623491"/>
                    </a:lnTo>
                    <a:lnTo>
                      <a:pt x="1832472" y="618007"/>
                    </a:lnTo>
                    <a:lnTo>
                      <a:pt x="1828341" y="613953"/>
                    </a:lnTo>
                    <a:lnTo>
                      <a:pt x="1830789" y="608002"/>
                    </a:lnTo>
                    <a:lnTo>
                      <a:pt x="1830560" y="602266"/>
                    </a:lnTo>
                    <a:lnTo>
                      <a:pt x="1824823" y="601042"/>
                    </a:lnTo>
                    <a:lnTo>
                      <a:pt x="1820311" y="605883"/>
                    </a:lnTo>
                    <a:lnTo>
                      <a:pt x="1815492" y="609325"/>
                    </a:lnTo>
                    <a:lnTo>
                      <a:pt x="1810826" y="613295"/>
                    </a:lnTo>
                    <a:lnTo>
                      <a:pt x="1806389" y="616974"/>
                    </a:lnTo>
                    <a:lnTo>
                      <a:pt x="1800806" y="620003"/>
                    </a:lnTo>
                    <a:lnTo>
                      <a:pt x="1796752" y="624164"/>
                    </a:lnTo>
                    <a:lnTo>
                      <a:pt x="1795987" y="630313"/>
                    </a:lnTo>
                    <a:lnTo>
                      <a:pt x="1789945" y="634834"/>
                    </a:lnTo>
                    <a:lnTo>
                      <a:pt x="1785279" y="638558"/>
                    </a:lnTo>
                    <a:lnTo>
                      <a:pt x="1781073" y="643270"/>
                    </a:lnTo>
                    <a:lnTo>
                      <a:pt x="1773653" y="649519"/>
                    </a:lnTo>
                    <a:lnTo>
                      <a:pt x="1768987" y="653198"/>
                    </a:lnTo>
                    <a:lnTo>
                      <a:pt x="1763787" y="650766"/>
                    </a:lnTo>
                    <a:lnTo>
                      <a:pt x="1758662" y="653764"/>
                    </a:lnTo>
                    <a:lnTo>
                      <a:pt x="1755602" y="659317"/>
                    </a:lnTo>
                    <a:lnTo>
                      <a:pt x="1750172" y="661551"/>
                    </a:lnTo>
                    <a:lnTo>
                      <a:pt x="1743824" y="662285"/>
                    </a:lnTo>
                    <a:lnTo>
                      <a:pt x="1737551" y="664488"/>
                    </a:lnTo>
                    <a:lnTo>
                      <a:pt x="1732198" y="666836"/>
                    </a:lnTo>
                    <a:lnTo>
                      <a:pt x="1726461" y="668763"/>
                    </a:lnTo>
                    <a:lnTo>
                      <a:pt x="1724931" y="663027"/>
                    </a:lnTo>
                    <a:lnTo>
                      <a:pt x="1719500" y="659814"/>
                    </a:lnTo>
                    <a:lnTo>
                      <a:pt x="1713917" y="658055"/>
                    </a:lnTo>
                    <a:lnTo>
                      <a:pt x="1714758" y="652257"/>
                    </a:lnTo>
                    <a:lnTo>
                      <a:pt x="1709405" y="649695"/>
                    </a:lnTo>
                    <a:lnTo>
                      <a:pt x="1703592" y="649672"/>
                    </a:lnTo>
                    <a:lnTo>
                      <a:pt x="1697855" y="648303"/>
                    </a:lnTo>
                    <a:lnTo>
                      <a:pt x="1703515" y="646483"/>
                    </a:lnTo>
                    <a:lnTo>
                      <a:pt x="1701373" y="641121"/>
                    </a:lnTo>
                    <a:lnTo>
                      <a:pt x="1699155" y="635752"/>
                    </a:lnTo>
                    <a:lnTo>
                      <a:pt x="1693342" y="636899"/>
                    </a:lnTo>
                    <a:lnTo>
                      <a:pt x="1694949" y="629655"/>
                    </a:lnTo>
                    <a:lnTo>
                      <a:pt x="1699767" y="626229"/>
                    </a:lnTo>
                    <a:lnTo>
                      <a:pt x="1701679" y="620806"/>
                    </a:lnTo>
                    <a:lnTo>
                      <a:pt x="1703438" y="615276"/>
                    </a:lnTo>
                    <a:lnTo>
                      <a:pt x="1705886" y="609325"/>
                    </a:lnTo>
                    <a:lnTo>
                      <a:pt x="1711317" y="596927"/>
                    </a:lnTo>
                    <a:lnTo>
                      <a:pt x="1715829" y="593194"/>
                    </a:lnTo>
                    <a:lnTo>
                      <a:pt x="1721413" y="590563"/>
                    </a:lnTo>
                    <a:lnTo>
                      <a:pt x="1722177" y="584857"/>
                    </a:lnTo>
                    <a:lnTo>
                      <a:pt x="1715829" y="587504"/>
                    </a:lnTo>
                    <a:lnTo>
                      <a:pt x="1710476" y="589576"/>
                    </a:lnTo>
                    <a:lnTo>
                      <a:pt x="1705962" y="585515"/>
                    </a:lnTo>
                    <a:lnTo>
                      <a:pt x="1697166" y="583282"/>
                    </a:lnTo>
                    <a:lnTo>
                      <a:pt x="1691201" y="582761"/>
                    </a:lnTo>
                    <a:lnTo>
                      <a:pt x="1685617" y="581622"/>
                    </a:lnTo>
                    <a:lnTo>
                      <a:pt x="1680186" y="579564"/>
                    </a:lnTo>
                    <a:lnTo>
                      <a:pt x="1676285" y="574937"/>
                    </a:lnTo>
                    <a:lnTo>
                      <a:pt x="1680186" y="569736"/>
                    </a:lnTo>
                    <a:lnTo>
                      <a:pt x="1677356" y="564611"/>
                    </a:lnTo>
                    <a:lnTo>
                      <a:pt x="1672691" y="561054"/>
                    </a:lnTo>
                    <a:lnTo>
                      <a:pt x="1667337" y="558515"/>
                    </a:lnTo>
                    <a:lnTo>
                      <a:pt x="1663894" y="553780"/>
                    </a:lnTo>
                    <a:lnTo>
                      <a:pt x="1658923" y="550476"/>
                    </a:lnTo>
                    <a:lnTo>
                      <a:pt x="1655404" y="545849"/>
                    </a:lnTo>
                    <a:lnTo>
                      <a:pt x="1650662" y="542537"/>
                    </a:lnTo>
                    <a:lnTo>
                      <a:pt x="1644085" y="541076"/>
                    </a:lnTo>
                    <a:lnTo>
                      <a:pt x="1638731" y="543195"/>
                    </a:lnTo>
                    <a:lnTo>
                      <a:pt x="1630240" y="546568"/>
                    </a:lnTo>
                    <a:lnTo>
                      <a:pt x="1624351" y="547807"/>
                    </a:lnTo>
                    <a:lnTo>
                      <a:pt x="1618385" y="547470"/>
                    </a:lnTo>
                    <a:lnTo>
                      <a:pt x="1612419" y="546239"/>
                    </a:lnTo>
                    <a:lnTo>
                      <a:pt x="1606529" y="545742"/>
                    </a:lnTo>
                    <a:lnTo>
                      <a:pt x="1600564" y="545306"/>
                    </a:lnTo>
                    <a:lnTo>
                      <a:pt x="1594598" y="544074"/>
                    </a:lnTo>
                    <a:lnTo>
                      <a:pt x="1587714" y="543562"/>
                    </a:lnTo>
                    <a:lnTo>
                      <a:pt x="1581824" y="543049"/>
                    </a:lnTo>
                    <a:lnTo>
                      <a:pt x="1576929" y="540013"/>
                    </a:lnTo>
                    <a:lnTo>
                      <a:pt x="1568516" y="538927"/>
                    </a:lnTo>
                    <a:lnTo>
                      <a:pt x="1562473" y="538414"/>
                    </a:lnTo>
                    <a:lnTo>
                      <a:pt x="1556813" y="540196"/>
                    </a:lnTo>
                    <a:lnTo>
                      <a:pt x="1549317" y="543195"/>
                    </a:lnTo>
                    <a:lnTo>
                      <a:pt x="1542969" y="543860"/>
                    </a:lnTo>
                    <a:lnTo>
                      <a:pt x="1537768" y="550469"/>
                    </a:lnTo>
                    <a:lnTo>
                      <a:pt x="1534785" y="555762"/>
                    </a:lnTo>
                    <a:lnTo>
                      <a:pt x="1532949" y="561705"/>
                    </a:lnTo>
                    <a:lnTo>
                      <a:pt x="1536085" y="566852"/>
                    </a:lnTo>
                    <a:lnTo>
                      <a:pt x="1534250" y="572290"/>
                    </a:lnTo>
                    <a:lnTo>
                      <a:pt x="1529507" y="575602"/>
                    </a:lnTo>
                    <a:lnTo>
                      <a:pt x="1525836" y="580230"/>
                    </a:lnTo>
                    <a:lnTo>
                      <a:pt x="1521706" y="584597"/>
                    </a:lnTo>
                    <a:lnTo>
                      <a:pt x="1517193" y="588161"/>
                    </a:lnTo>
                    <a:lnTo>
                      <a:pt x="1512680" y="591733"/>
                    </a:lnTo>
                    <a:lnTo>
                      <a:pt x="1518416" y="593454"/>
                    </a:lnTo>
                    <a:lnTo>
                      <a:pt x="1519947" y="599634"/>
                    </a:lnTo>
                    <a:lnTo>
                      <a:pt x="1515204" y="604032"/>
                    </a:lnTo>
                    <a:lnTo>
                      <a:pt x="1514287" y="609983"/>
                    </a:lnTo>
                    <a:lnTo>
                      <a:pt x="1517422" y="614832"/>
                    </a:lnTo>
                    <a:lnTo>
                      <a:pt x="1512680" y="619376"/>
                    </a:lnTo>
                    <a:lnTo>
                      <a:pt x="1508550" y="623491"/>
                    </a:lnTo>
                    <a:lnTo>
                      <a:pt x="1502584" y="625005"/>
                    </a:lnTo>
                    <a:lnTo>
                      <a:pt x="1497612" y="628967"/>
                    </a:lnTo>
                    <a:lnTo>
                      <a:pt x="1493788" y="633304"/>
                    </a:lnTo>
                    <a:lnTo>
                      <a:pt x="1489963" y="637870"/>
                    </a:lnTo>
                    <a:lnTo>
                      <a:pt x="1484380" y="639912"/>
                    </a:lnTo>
                    <a:lnTo>
                      <a:pt x="1479485" y="643002"/>
                    </a:lnTo>
                    <a:lnTo>
                      <a:pt x="1474361" y="647431"/>
                    </a:lnTo>
                    <a:lnTo>
                      <a:pt x="1469618" y="651286"/>
                    </a:lnTo>
                    <a:lnTo>
                      <a:pt x="1466559" y="656349"/>
                    </a:lnTo>
                    <a:lnTo>
                      <a:pt x="1467400" y="662094"/>
                    </a:lnTo>
                    <a:lnTo>
                      <a:pt x="1472295" y="665275"/>
                    </a:lnTo>
                    <a:lnTo>
                      <a:pt x="1477191" y="668679"/>
                    </a:lnTo>
                    <a:lnTo>
                      <a:pt x="1481015" y="673475"/>
                    </a:lnTo>
                    <a:lnTo>
                      <a:pt x="1484763" y="678286"/>
                    </a:lnTo>
                    <a:lnTo>
                      <a:pt x="1488664" y="683066"/>
                    </a:lnTo>
                    <a:lnTo>
                      <a:pt x="1488816" y="689246"/>
                    </a:lnTo>
                    <a:lnTo>
                      <a:pt x="1488281" y="695411"/>
                    </a:lnTo>
                    <a:lnTo>
                      <a:pt x="1487822" y="701576"/>
                    </a:lnTo>
                    <a:lnTo>
                      <a:pt x="1485451" y="707741"/>
                    </a:lnTo>
                    <a:lnTo>
                      <a:pt x="1483309" y="713225"/>
                    </a:lnTo>
                    <a:lnTo>
                      <a:pt x="1480785" y="718701"/>
                    </a:lnTo>
                    <a:lnTo>
                      <a:pt x="1476961" y="724186"/>
                    </a:lnTo>
                    <a:lnTo>
                      <a:pt x="1473672" y="728981"/>
                    </a:lnTo>
                    <a:lnTo>
                      <a:pt x="1470077" y="733777"/>
                    </a:lnTo>
                    <a:lnTo>
                      <a:pt x="1465870" y="737884"/>
                    </a:lnTo>
                    <a:lnTo>
                      <a:pt x="1461281" y="741885"/>
                    </a:lnTo>
                    <a:lnTo>
                      <a:pt x="1456539" y="745418"/>
                    </a:lnTo>
                    <a:lnTo>
                      <a:pt x="1451185" y="749419"/>
                    </a:lnTo>
                    <a:lnTo>
                      <a:pt x="1446137" y="752639"/>
                    </a:lnTo>
                    <a:lnTo>
                      <a:pt x="1440783" y="755515"/>
                    </a:lnTo>
                    <a:lnTo>
                      <a:pt x="1435352" y="758390"/>
                    </a:lnTo>
                    <a:lnTo>
                      <a:pt x="1430075" y="761090"/>
                    </a:lnTo>
                    <a:lnTo>
                      <a:pt x="1424185" y="763829"/>
                    </a:lnTo>
                    <a:lnTo>
                      <a:pt x="1418295" y="766575"/>
                    </a:lnTo>
                    <a:lnTo>
                      <a:pt x="1412329" y="769313"/>
                    </a:lnTo>
                    <a:lnTo>
                      <a:pt x="1405675" y="771386"/>
                    </a:lnTo>
                    <a:lnTo>
                      <a:pt x="1399938" y="773076"/>
                    </a:lnTo>
                    <a:lnTo>
                      <a:pt x="1394125" y="774766"/>
                    </a:lnTo>
                    <a:lnTo>
                      <a:pt x="1388618" y="776380"/>
                    </a:lnTo>
                    <a:lnTo>
                      <a:pt x="1382577" y="778147"/>
                    </a:lnTo>
                    <a:lnTo>
                      <a:pt x="1376764" y="779837"/>
                    </a:lnTo>
                    <a:lnTo>
                      <a:pt x="1370338" y="781711"/>
                    </a:lnTo>
                    <a:lnTo>
                      <a:pt x="1368579" y="787601"/>
                    </a:lnTo>
                    <a:lnTo>
                      <a:pt x="1367661" y="793934"/>
                    </a:lnTo>
                    <a:lnTo>
                      <a:pt x="1369344" y="799594"/>
                    </a:lnTo>
                    <a:lnTo>
                      <a:pt x="1371027" y="805239"/>
                    </a:lnTo>
                    <a:lnTo>
                      <a:pt x="1369803" y="810876"/>
                    </a:lnTo>
                    <a:lnTo>
                      <a:pt x="1367661" y="816505"/>
                    </a:lnTo>
                    <a:lnTo>
                      <a:pt x="1365290" y="822142"/>
                    </a:lnTo>
                    <a:lnTo>
                      <a:pt x="1362919" y="828475"/>
                    </a:lnTo>
                    <a:lnTo>
                      <a:pt x="1361313" y="834105"/>
                    </a:lnTo>
                    <a:lnTo>
                      <a:pt x="1360548" y="840423"/>
                    </a:lnTo>
                    <a:lnTo>
                      <a:pt x="1360012" y="846779"/>
                    </a:lnTo>
                    <a:lnTo>
                      <a:pt x="1359477" y="853096"/>
                    </a:lnTo>
                    <a:lnTo>
                      <a:pt x="1358941" y="859001"/>
                    </a:lnTo>
                    <a:lnTo>
                      <a:pt x="1354429" y="863675"/>
                    </a:lnTo>
                    <a:lnTo>
                      <a:pt x="1349534" y="867904"/>
                    </a:lnTo>
                    <a:lnTo>
                      <a:pt x="1344562" y="871002"/>
                    </a:lnTo>
                    <a:lnTo>
                      <a:pt x="1339361" y="874237"/>
                    </a:lnTo>
                    <a:lnTo>
                      <a:pt x="1340509" y="880555"/>
                    </a:lnTo>
                    <a:lnTo>
                      <a:pt x="1337754" y="886108"/>
                    </a:lnTo>
                    <a:lnTo>
                      <a:pt x="1335919" y="880571"/>
                    </a:lnTo>
                    <a:lnTo>
                      <a:pt x="1330565" y="878459"/>
                    </a:lnTo>
                    <a:lnTo>
                      <a:pt x="1324752" y="880341"/>
                    </a:lnTo>
                    <a:lnTo>
                      <a:pt x="1319475" y="884081"/>
                    </a:lnTo>
                    <a:lnTo>
                      <a:pt x="1315497" y="888319"/>
                    </a:lnTo>
                    <a:lnTo>
                      <a:pt x="1310296" y="892502"/>
                    </a:lnTo>
                    <a:lnTo>
                      <a:pt x="1304024" y="889114"/>
                    </a:lnTo>
                    <a:lnTo>
                      <a:pt x="1301729" y="883385"/>
                    </a:lnTo>
                    <a:lnTo>
                      <a:pt x="1300047" y="877756"/>
                    </a:lnTo>
                    <a:lnTo>
                      <a:pt x="1296223" y="871201"/>
                    </a:lnTo>
                    <a:lnTo>
                      <a:pt x="1291251" y="868088"/>
                    </a:lnTo>
                    <a:lnTo>
                      <a:pt x="1287426" y="863292"/>
                    </a:lnTo>
                    <a:lnTo>
                      <a:pt x="1285821" y="857655"/>
                    </a:lnTo>
                    <a:lnTo>
                      <a:pt x="1284903" y="851704"/>
                    </a:lnTo>
                    <a:lnTo>
                      <a:pt x="1283908" y="845761"/>
                    </a:lnTo>
                    <a:lnTo>
                      <a:pt x="1281078" y="840446"/>
                    </a:lnTo>
                    <a:lnTo>
                      <a:pt x="1278783" y="834854"/>
                    </a:lnTo>
                    <a:lnTo>
                      <a:pt x="1282073" y="829393"/>
                    </a:lnTo>
                    <a:lnTo>
                      <a:pt x="1285514" y="824253"/>
                    </a:lnTo>
                    <a:lnTo>
                      <a:pt x="1286279" y="817935"/>
                    </a:lnTo>
                    <a:lnTo>
                      <a:pt x="1290256" y="813690"/>
                    </a:lnTo>
                    <a:lnTo>
                      <a:pt x="1296911" y="803525"/>
                    </a:lnTo>
                    <a:lnTo>
                      <a:pt x="1294004" y="798278"/>
                    </a:lnTo>
                    <a:lnTo>
                      <a:pt x="1294845" y="792198"/>
                    </a:lnTo>
                    <a:lnTo>
                      <a:pt x="1299282" y="787647"/>
                    </a:lnTo>
                    <a:lnTo>
                      <a:pt x="1303412" y="783417"/>
                    </a:lnTo>
                    <a:lnTo>
                      <a:pt x="1312438" y="768533"/>
                    </a:lnTo>
                    <a:lnTo>
                      <a:pt x="1307619" y="764754"/>
                    </a:lnTo>
                    <a:lnTo>
                      <a:pt x="1301500" y="763943"/>
                    </a:lnTo>
                    <a:lnTo>
                      <a:pt x="1295305" y="763278"/>
                    </a:lnTo>
                    <a:lnTo>
                      <a:pt x="1289568" y="762758"/>
                    </a:lnTo>
                    <a:lnTo>
                      <a:pt x="1283832" y="762215"/>
                    </a:lnTo>
                    <a:lnTo>
                      <a:pt x="1277636" y="761534"/>
                    </a:lnTo>
                    <a:lnTo>
                      <a:pt x="1271364" y="761855"/>
                    </a:lnTo>
                    <a:lnTo>
                      <a:pt x="1265245" y="762995"/>
                    </a:lnTo>
                    <a:lnTo>
                      <a:pt x="1251325" y="763913"/>
                    </a:lnTo>
                    <a:lnTo>
                      <a:pt x="1245970" y="761228"/>
                    </a:lnTo>
                    <a:lnTo>
                      <a:pt x="1239928" y="759347"/>
                    </a:lnTo>
                    <a:lnTo>
                      <a:pt x="1236181" y="754666"/>
                    </a:lnTo>
                    <a:lnTo>
                      <a:pt x="1231132" y="751147"/>
                    </a:lnTo>
                    <a:lnTo>
                      <a:pt x="1225472" y="749579"/>
                    </a:lnTo>
                    <a:lnTo>
                      <a:pt x="1219889" y="748065"/>
                    </a:lnTo>
                    <a:lnTo>
                      <a:pt x="1214764" y="744783"/>
                    </a:lnTo>
                    <a:lnTo>
                      <a:pt x="1209181" y="742680"/>
                    </a:lnTo>
                    <a:lnTo>
                      <a:pt x="1202526" y="739712"/>
                    </a:lnTo>
                    <a:lnTo>
                      <a:pt x="1196713" y="737571"/>
                    </a:lnTo>
                    <a:lnTo>
                      <a:pt x="1196866" y="731720"/>
                    </a:lnTo>
                    <a:lnTo>
                      <a:pt x="1195413" y="725578"/>
                    </a:lnTo>
                    <a:lnTo>
                      <a:pt x="1189829" y="724086"/>
                    </a:lnTo>
                    <a:lnTo>
                      <a:pt x="1185317" y="720070"/>
                    </a:lnTo>
                    <a:lnTo>
                      <a:pt x="1181263" y="716024"/>
                    </a:lnTo>
                    <a:lnTo>
                      <a:pt x="1176062" y="712980"/>
                    </a:lnTo>
                    <a:lnTo>
                      <a:pt x="1170173" y="712047"/>
                    </a:lnTo>
                    <a:lnTo>
                      <a:pt x="1164283" y="711114"/>
                    </a:lnTo>
                    <a:lnTo>
                      <a:pt x="1158317" y="710181"/>
                    </a:lnTo>
                    <a:lnTo>
                      <a:pt x="1153116" y="707320"/>
                    </a:lnTo>
                    <a:lnTo>
                      <a:pt x="1148373" y="703733"/>
                    </a:lnTo>
                    <a:lnTo>
                      <a:pt x="1142866" y="701255"/>
                    </a:lnTo>
                    <a:lnTo>
                      <a:pt x="1132082" y="700857"/>
                    </a:lnTo>
                    <a:lnTo>
                      <a:pt x="1126193" y="702915"/>
                    </a:lnTo>
                    <a:lnTo>
                      <a:pt x="1120609" y="704850"/>
                    </a:lnTo>
                    <a:lnTo>
                      <a:pt x="1113878" y="706005"/>
                    </a:lnTo>
                    <a:lnTo>
                      <a:pt x="1107989" y="706762"/>
                    </a:lnTo>
                    <a:lnTo>
                      <a:pt x="1100569" y="707412"/>
                    </a:lnTo>
                    <a:lnTo>
                      <a:pt x="1090320" y="708238"/>
                    </a:lnTo>
                    <a:lnTo>
                      <a:pt x="1095521" y="704322"/>
                    </a:lnTo>
                    <a:lnTo>
                      <a:pt x="1100417" y="700895"/>
                    </a:lnTo>
                    <a:lnTo>
                      <a:pt x="1104929" y="694922"/>
                    </a:lnTo>
                    <a:lnTo>
                      <a:pt x="1104088" y="688688"/>
                    </a:lnTo>
                    <a:lnTo>
                      <a:pt x="1104164" y="682401"/>
                    </a:lnTo>
                    <a:lnTo>
                      <a:pt x="1105923" y="676917"/>
                    </a:lnTo>
                    <a:lnTo>
                      <a:pt x="1107529" y="670958"/>
                    </a:lnTo>
                    <a:lnTo>
                      <a:pt x="1108906" y="665275"/>
                    </a:lnTo>
                    <a:lnTo>
                      <a:pt x="1110436" y="659187"/>
                    </a:lnTo>
                    <a:lnTo>
                      <a:pt x="1110512" y="653382"/>
                    </a:lnTo>
                    <a:lnTo>
                      <a:pt x="1104317" y="654636"/>
                    </a:lnTo>
                    <a:lnTo>
                      <a:pt x="1090856" y="653382"/>
                    </a:lnTo>
                    <a:lnTo>
                      <a:pt x="1084430" y="654078"/>
                    </a:lnTo>
                    <a:lnTo>
                      <a:pt x="1080606" y="649519"/>
                    </a:lnTo>
                    <a:lnTo>
                      <a:pt x="1081677" y="643767"/>
                    </a:lnTo>
                    <a:lnTo>
                      <a:pt x="1089096" y="632616"/>
                    </a:lnTo>
                    <a:lnTo>
                      <a:pt x="1092462" y="626229"/>
                    </a:lnTo>
                    <a:lnTo>
                      <a:pt x="1096133" y="620745"/>
                    </a:lnTo>
                    <a:lnTo>
                      <a:pt x="1099804" y="615949"/>
                    </a:lnTo>
                    <a:lnTo>
                      <a:pt x="1104470" y="610648"/>
                    </a:lnTo>
                    <a:lnTo>
                      <a:pt x="1108830" y="606228"/>
                    </a:lnTo>
                    <a:lnTo>
                      <a:pt x="1113113" y="602051"/>
                    </a:lnTo>
                    <a:lnTo>
                      <a:pt x="1117855" y="598082"/>
                    </a:lnTo>
                    <a:lnTo>
                      <a:pt x="1122521" y="594770"/>
                    </a:lnTo>
                    <a:lnTo>
                      <a:pt x="1127952" y="591596"/>
                    </a:lnTo>
                    <a:lnTo>
                      <a:pt x="1132923" y="588398"/>
                    </a:lnTo>
                    <a:lnTo>
                      <a:pt x="1137359" y="584199"/>
                    </a:lnTo>
                    <a:lnTo>
                      <a:pt x="1142178" y="580757"/>
                    </a:lnTo>
                    <a:lnTo>
                      <a:pt x="1146767" y="577270"/>
                    </a:lnTo>
                    <a:lnTo>
                      <a:pt x="1151509" y="572290"/>
                    </a:lnTo>
                    <a:lnTo>
                      <a:pt x="1157246" y="569361"/>
                    </a:lnTo>
                    <a:lnTo>
                      <a:pt x="1163518" y="567105"/>
                    </a:lnTo>
                    <a:lnTo>
                      <a:pt x="1169178" y="565085"/>
                    </a:lnTo>
                    <a:lnTo>
                      <a:pt x="1173461" y="561292"/>
                    </a:lnTo>
                    <a:lnTo>
                      <a:pt x="1179274" y="561054"/>
                    </a:lnTo>
                    <a:lnTo>
                      <a:pt x="1182027" y="555907"/>
                    </a:lnTo>
                    <a:lnTo>
                      <a:pt x="1191360" y="550384"/>
                    </a:lnTo>
                    <a:lnTo>
                      <a:pt x="1201990" y="550384"/>
                    </a:lnTo>
                    <a:lnTo>
                      <a:pt x="1202603" y="544518"/>
                    </a:lnTo>
                    <a:lnTo>
                      <a:pt x="1207803" y="541543"/>
                    </a:lnTo>
                    <a:lnTo>
                      <a:pt x="1219123" y="539646"/>
                    </a:lnTo>
                    <a:lnTo>
                      <a:pt x="1224631" y="536586"/>
                    </a:lnTo>
                    <a:lnTo>
                      <a:pt x="1219966" y="533160"/>
                    </a:lnTo>
                    <a:lnTo>
                      <a:pt x="1227078" y="531798"/>
                    </a:lnTo>
                    <a:lnTo>
                      <a:pt x="1240310" y="531768"/>
                    </a:lnTo>
                    <a:lnTo>
                      <a:pt x="1245894" y="529932"/>
                    </a:lnTo>
                    <a:lnTo>
                      <a:pt x="1251860" y="528020"/>
                    </a:lnTo>
                    <a:lnTo>
                      <a:pt x="1257367" y="526643"/>
                    </a:lnTo>
                    <a:lnTo>
                      <a:pt x="1262492" y="522696"/>
                    </a:lnTo>
                    <a:lnTo>
                      <a:pt x="1266163" y="518069"/>
                    </a:lnTo>
                    <a:lnTo>
                      <a:pt x="1269682" y="513441"/>
                    </a:lnTo>
                    <a:lnTo>
                      <a:pt x="1273812" y="508814"/>
                    </a:lnTo>
                    <a:lnTo>
                      <a:pt x="1286126" y="505984"/>
                    </a:lnTo>
                    <a:lnTo>
                      <a:pt x="1291098" y="502557"/>
                    </a:lnTo>
                    <a:lnTo>
                      <a:pt x="1295993" y="499253"/>
                    </a:lnTo>
                    <a:lnTo>
                      <a:pt x="1300812" y="495941"/>
                    </a:lnTo>
                    <a:lnTo>
                      <a:pt x="1306625" y="495628"/>
                    </a:lnTo>
                    <a:lnTo>
                      <a:pt x="1316721" y="496676"/>
                    </a:lnTo>
                    <a:lnTo>
                      <a:pt x="1322610" y="496247"/>
                    </a:lnTo>
                    <a:lnTo>
                      <a:pt x="1329800" y="495039"/>
                    </a:lnTo>
                    <a:lnTo>
                      <a:pt x="1335460" y="493410"/>
                    </a:lnTo>
                    <a:lnTo>
                      <a:pt x="1341120" y="491788"/>
                    </a:lnTo>
                    <a:lnTo>
                      <a:pt x="1346398" y="489279"/>
                    </a:lnTo>
                    <a:lnTo>
                      <a:pt x="1351752" y="486640"/>
                    </a:lnTo>
                    <a:lnTo>
                      <a:pt x="1356571" y="483267"/>
                    </a:lnTo>
                    <a:lnTo>
                      <a:pt x="1361083" y="479718"/>
                    </a:lnTo>
                    <a:lnTo>
                      <a:pt x="1366743" y="476406"/>
                    </a:lnTo>
                    <a:lnTo>
                      <a:pt x="1371792" y="473492"/>
                    </a:lnTo>
                    <a:lnTo>
                      <a:pt x="1376992" y="470456"/>
                    </a:lnTo>
                    <a:lnTo>
                      <a:pt x="1382194" y="467771"/>
                    </a:lnTo>
                    <a:lnTo>
                      <a:pt x="1387547" y="464995"/>
                    </a:lnTo>
                    <a:lnTo>
                      <a:pt x="1394125" y="458325"/>
                    </a:lnTo>
                    <a:lnTo>
                      <a:pt x="1396191" y="452527"/>
                    </a:lnTo>
                    <a:lnTo>
                      <a:pt x="1401622" y="450003"/>
                    </a:lnTo>
                    <a:lnTo>
                      <a:pt x="1407282" y="447969"/>
                    </a:lnTo>
                    <a:lnTo>
                      <a:pt x="1412942" y="446339"/>
                    </a:lnTo>
                    <a:lnTo>
                      <a:pt x="1417684" y="442423"/>
                    </a:lnTo>
                    <a:lnTo>
                      <a:pt x="1423573" y="438760"/>
                    </a:lnTo>
                    <a:lnTo>
                      <a:pt x="1429462" y="436756"/>
                    </a:lnTo>
                    <a:lnTo>
                      <a:pt x="1434817" y="434216"/>
                    </a:lnTo>
                    <a:lnTo>
                      <a:pt x="1432293" y="428962"/>
                    </a:lnTo>
                    <a:lnTo>
                      <a:pt x="1426709" y="427264"/>
                    </a:lnTo>
                    <a:lnTo>
                      <a:pt x="1433976" y="422070"/>
                    </a:lnTo>
                    <a:lnTo>
                      <a:pt x="1440477" y="422529"/>
                    </a:lnTo>
                    <a:lnTo>
                      <a:pt x="1446290" y="422216"/>
                    </a:lnTo>
                    <a:lnTo>
                      <a:pt x="1452485" y="420953"/>
                    </a:lnTo>
                    <a:lnTo>
                      <a:pt x="1455391" y="426002"/>
                    </a:lnTo>
                    <a:lnTo>
                      <a:pt x="1459445" y="430400"/>
                    </a:lnTo>
                    <a:lnTo>
                      <a:pt x="1465182" y="431279"/>
                    </a:lnTo>
                    <a:lnTo>
                      <a:pt x="1468853" y="435792"/>
                    </a:lnTo>
                    <a:lnTo>
                      <a:pt x="1470536" y="441750"/>
                    </a:lnTo>
                    <a:lnTo>
                      <a:pt x="1474131" y="447089"/>
                    </a:lnTo>
                    <a:lnTo>
                      <a:pt x="1479868" y="448076"/>
                    </a:lnTo>
                    <a:lnTo>
                      <a:pt x="1485909" y="446844"/>
                    </a:lnTo>
                    <a:lnTo>
                      <a:pt x="1481780" y="442706"/>
                    </a:lnTo>
                    <a:lnTo>
                      <a:pt x="1479485" y="436832"/>
                    </a:lnTo>
                    <a:lnTo>
                      <a:pt x="1474743" y="433191"/>
                    </a:lnTo>
                    <a:lnTo>
                      <a:pt x="1472830" y="427577"/>
                    </a:lnTo>
                    <a:lnTo>
                      <a:pt x="1478644" y="429130"/>
                    </a:lnTo>
                    <a:lnTo>
                      <a:pt x="1483309" y="432893"/>
                    </a:lnTo>
                    <a:lnTo>
                      <a:pt x="1487746" y="437062"/>
                    </a:lnTo>
                    <a:lnTo>
                      <a:pt x="1487822" y="431057"/>
                    </a:lnTo>
                    <a:lnTo>
                      <a:pt x="1487440" y="425191"/>
                    </a:lnTo>
                    <a:lnTo>
                      <a:pt x="1488739" y="417795"/>
                    </a:lnTo>
                    <a:lnTo>
                      <a:pt x="1492717" y="421963"/>
                    </a:lnTo>
                    <a:lnTo>
                      <a:pt x="1495777" y="427264"/>
                    </a:lnTo>
                    <a:lnTo>
                      <a:pt x="1501131" y="430201"/>
                    </a:lnTo>
                    <a:lnTo>
                      <a:pt x="1506868" y="429015"/>
                    </a:lnTo>
                    <a:lnTo>
                      <a:pt x="1508550" y="423202"/>
                    </a:lnTo>
                    <a:lnTo>
                      <a:pt x="1518341" y="421390"/>
                    </a:lnTo>
                    <a:lnTo>
                      <a:pt x="1523465" y="418177"/>
                    </a:lnTo>
                    <a:lnTo>
                      <a:pt x="1532872" y="415324"/>
                    </a:lnTo>
                    <a:lnTo>
                      <a:pt x="1537615" y="412112"/>
                    </a:lnTo>
                    <a:lnTo>
                      <a:pt x="1542893" y="409580"/>
                    </a:lnTo>
                    <a:lnTo>
                      <a:pt x="1549011" y="407798"/>
                    </a:lnTo>
                    <a:lnTo>
                      <a:pt x="1555590" y="406054"/>
                    </a:lnTo>
                    <a:lnTo>
                      <a:pt x="1560179" y="402329"/>
                    </a:lnTo>
                    <a:lnTo>
                      <a:pt x="1564156" y="398214"/>
                    </a:lnTo>
                    <a:lnTo>
                      <a:pt x="1568362" y="394030"/>
                    </a:lnTo>
                    <a:lnTo>
                      <a:pt x="1564921" y="389372"/>
                    </a:lnTo>
                    <a:lnTo>
                      <a:pt x="1561173" y="384852"/>
                    </a:lnTo>
                    <a:lnTo>
                      <a:pt x="1560867" y="378633"/>
                    </a:lnTo>
                    <a:lnTo>
                      <a:pt x="1565686" y="374212"/>
                    </a:lnTo>
                    <a:lnTo>
                      <a:pt x="1564691" y="368529"/>
                    </a:lnTo>
                    <a:lnTo>
                      <a:pt x="1568898" y="364223"/>
                    </a:lnTo>
                    <a:lnTo>
                      <a:pt x="1574864" y="366028"/>
                    </a:lnTo>
                    <a:lnTo>
                      <a:pt x="1580448" y="364277"/>
                    </a:lnTo>
                    <a:lnTo>
                      <a:pt x="1585802" y="362212"/>
                    </a:lnTo>
                    <a:lnTo>
                      <a:pt x="1591691" y="359833"/>
                    </a:lnTo>
                    <a:lnTo>
                      <a:pt x="1595056" y="355045"/>
                    </a:lnTo>
                    <a:lnTo>
                      <a:pt x="1589626" y="352597"/>
                    </a:lnTo>
                    <a:lnTo>
                      <a:pt x="1594368" y="349216"/>
                    </a:lnTo>
                    <a:lnTo>
                      <a:pt x="1601940" y="348207"/>
                    </a:lnTo>
                    <a:lnTo>
                      <a:pt x="1598727" y="343044"/>
                    </a:lnTo>
                    <a:lnTo>
                      <a:pt x="1592762" y="341912"/>
                    </a:lnTo>
                    <a:lnTo>
                      <a:pt x="1586796" y="343013"/>
                    </a:lnTo>
                    <a:lnTo>
                      <a:pt x="1587102" y="336948"/>
                    </a:lnTo>
                    <a:lnTo>
                      <a:pt x="1583048" y="332757"/>
                    </a:lnTo>
                    <a:lnTo>
                      <a:pt x="1577770" y="330110"/>
                    </a:lnTo>
                    <a:lnTo>
                      <a:pt x="1571346" y="329116"/>
                    </a:lnTo>
                    <a:lnTo>
                      <a:pt x="1565532" y="328557"/>
                    </a:lnTo>
                    <a:lnTo>
                      <a:pt x="1559338" y="327991"/>
                    </a:lnTo>
                    <a:lnTo>
                      <a:pt x="1553448" y="326859"/>
                    </a:lnTo>
                    <a:lnTo>
                      <a:pt x="1547558" y="325842"/>
                    </a:lnTo>
                    <a:lnTo>
                      <a:pt x="1541439" y="326408"/>
                    </a:lnTo>
                    <a:lnTo>
                      <a:pt x="1535397" y="326921"/>
                    </a:lnTo>
                    <a:lnTo>
                      <a:pt x="1529431" y="325972"/>
                    </a:lnTo>
                    <a:lnTo>
                      <a:pt x="1513522" y="340000"/>
                    </a:lnTo>
                    <a:lnTo>
                      <a:pt x="1515051" y="345576"/>
                    </a:lnTo>
                    <a:lnTo>
                      <a:pt x="1519105" y="349844"/>
                    </a:lnTo>
                    <a:lnTo>
                      <a:pt x="1513139" y="351450"/>
                    </a:lnTo>
                    <a:lnTo>
                      <a:pt x="1508167" y="355267"/>
                    </a:lnTo>
                    <a:lnTo>
                      <a:pt x="1502507" y="356804"/>
                    </a:lnTo>
                    <a:lnTo>
                      <a:pt x="1497001" y="358425"/>
                    </a:lnTo>
                    <a:lnTo>
                      <a:pt x="1492488" y="361967"/>
                    </a:lnTo>
                    <a:lnTo>
                      <a:pt x="1487363" y="367267"/>
                    </a:lnTo>
                    <a:lnTo>
                      <a:pt x="1483003" y="371688"/>
                    </a:lnTo>
                    <a:lnTo>
                      <a:pt x="1478490" y="375474"/>
                    </a:lnTo>
                    <a:lnTo>
                      <a:pt x="1473442" y="379238"/>
                    </a:lnTo>
                    <a:lnTo>
                      <a:pt x="1467324" y="380966"/>
                    </a:lnTo>
                    <a:lnTo>
                      <a:pt x="1461969" y="384209"/>
                    </a:lnTo>
                    <a:lnTo>
                      <a:pt x="1453709" y="391980"/>
                    </a:lnTo>
                    <a:lnTo>
                      <a:pt x="1448508" y="394711"/>
                    </a:lnTo>
                    <a:lnTo>
                      <a:pt x="1442772" y="395675"/>
                    </a:lnTo>
                    <a:lnTo>
                      <a:pt x="1437187" y="397220"/>
                    </a:lnTo>
                    <a:lnTo>
                      <a:pt x="1432675" y="400715"/>
                    </a:lnTo>
                    <a:lnTo>
                      <a:pt x="1427398" y="397962"/>
                    </a:lnTo>
                    <a:lnTo>
                      <a:pt x="1424415" y="392768"/>
                    </a:lnTo>
                    <a:lnTo>
                      <a:pt x="1419826" y="389242"/>
                    </a:lnTo>
                    <a:lnTo>
                      <a:pt x="1421278" y="383054"/>
                    </a:lnTo>
                    <a:lnTo>
                      <a:pt x="1424185" y="378006"/>
                    </a:lnTo>
                    <a:lnTo>
                      <a:pt x="1430686" y="370090"/>
                    </a:lnTo>
                    <a:lnTo>
                      <a:pt x="1435964" y="372338"/>
                    </a:lnTo>
                    <a:lnTo>
                      <a:pt x="1441165" y="368529"/>
                    </a:lnTo>
                    <a:lnTo>
                      <a:pt x="1443536" y="362954"/>
                    </a:lnTo>
                    <a:lnTo>
                      <a:pt x="1446213" y="355267"/>
                    </a:lnTo>
                    <a:lnTo>
                      <a:pt x="1442236" y="350846"/>
                    </a:lnTo>
                    <a:lnTo>
                      <a:pt x="1437953" y="346868"/>
                    </a:lnTo>
                    <a:lnTo>
                      <a:pt x="1434205" y="342417"/>
                    </a:lnTo>
                    <a:lnTo>
                      <a:pt x="1427856" y="342562"/>
                    </a:lnTo>
                    <a:lnTo>
                      <a:pt x="1423037" y="346318"/>
                    </a:lnTo>
                    <a:lnTo>
                      <a:pt x="1417837" y="348727"/>
                    </a:lnTo>
                    <a:lnTo>
                      <a:pt x="1411411" y="353370"/>
                    </a:lnTo>
                    <a:lnTo>
                      <a:pt x="1405751" y="354471"/>
                    </a:lnTo>
                    <a:lnTo>
                      <a:pt x="1401086" y="358425"/>
                    </a:lnTo>
                    <a:lnTo>
                      <a:pt x="1397721" y="363474"/>
                    </a:lnTo>
                    <a:lnTo>
                      <a:pt x="1389307" y="369409"/>
                    </a:lnTo>
                    <a:lnTo>
                      <a:pt x="1388389" y="362571"/>
                    </a:lnTo>
                    <a:lnTo>
                      <a:pt x="1392672" y="357791"/>
                    </a:lnTo>
                    <a:lnTo>
                      <a:pt x="1395502" y="352743"/>
                    </a:lnTo>
                    <a:lnTo>
                      <a:pt x="1397491" y="347151"/>
                    </a:lnTo>
                    <a:lnTo>
                      <a:pt x="1402921" y="345079"/>
                    </a:lnTo>
                    <a:lnTo>
                      <a:pt x="1408353" y="342631"/>
                    </a:lnTo>
                    <a:lnTo>
                      <a:pt x="1413247" y="338845"/>
                    </a:lnTo>
                    <a:lnTo>
                      <a:pt x="1408353" y="333208"/>
                    </a:lnTo>
                    <a:lnTo>
                      <a:pt x="1402616" y="332596"/>
                    </a:lnTo>
                    <a:lnTo>
                      <a:pt x="1396803" y="331525"/>
                    </a:lnTo>
                    <a:lnTo>
                      <a:pt x="1390913" y="331808"/>
                    </a:lnTo>
                    <a:lnTo>
                      <a:pt x="1384259" y="333001"/>
                    </a:lnTo>
                    <a:lnTo>
                      <a:pt x="1377145" y="333154"/>
                    </a:lnTo>
                    <a:lnTo>
                      <a:pt x="1372250" y="329529"/>
                    </a:lnTo>
                    <a:lnTo>
                      <a:pt x="1377145" y="326355"/>
                    </a:lnTo>
                    <a:lnTo>
                      <a:pt x="1382729" y="324320"/>
                    </a:lnTo>
                    <a:lnTo>
                      <a:pt x="1388313" y="321215"/>
                    </a:lnTo>
                    <a:lnTo>
                      <a:pt x="1393590" y="318790"/>
                    </a:lnTo>
                    <a:lnTo>
                      <a:pt x="1399710" y="317612"/>
                    </a:lnTo>
                    <a:lnTo>
                      <a:pt x="1402692" y="312342"/>
                    </a:lnTo>
                    <a:lnTo>
                      <a:pt x="1397338" y="309948"/>
                    </a:lnTo>
                    <a:lnTo>
                      <a:pt x="1395502" y="304273"/>
                    </a:lnTo>
                    <a:lnTo>
                      <a:pt x="1390377" y="301252"/>
                    </a:lnTo>
                    <a:lnTo>
                      <a:pt x="1396267" y="290597"/>
                    </a:lnTo>
                    <a:lnTo>
                      <a:pt x="1398332" y="285197"/>
                    </a:lnTo>
                    <a:lnTo>
                      <a:pt x="1395732" y="280057"/>
                    </a:lnTo>
                    <a:lnTo>
                      <a:pt x="1394967" y="274183"/>
                    </a:lnTo>
                    <a:lnTo>
                      <a:pt x="1387930" y="273212"/>
                    </a:lnTo>
                    <a:lnTo>
                      <a:pt x="1382117" y="272401"/>
                    </a:lnTo>
                    <a:lnTo>
                      <a:pt x="1386095" y="268186"/>
                    </a:lnTo>
                    <a:lnTo>
                      <a:pt x="1392672" y="267054"/>
                    </a:lnTo>
                    <a:lnTo>
                      <a:pt x="1400321" y="262259"/>
                    </a:lnTo>
                    <a:lnTo>
                      <a:pt x="1405828" y="259314"/>
                    </a:lnTo>
                    <a:lnTo>
                      <a:pt x="1411794" y="257111"/>
                    </a:lnTo>
                    <a:lnTo>
                      <a:pt x="1417301" y="255153"/>
                    </a:lnTo>
                    <a:lnTo>
                      <a:pt x="1416996" y="249378"/>
                    </a:lnTo>
                    <a:lnTo>
                      <a:pt x="1432522" y="245516"/>
                    </a:lnTo>
                    <a:lnTo>
                      <a:pt x="1438718" y="247038"/>
                    </a:lnTo>
                    <a:lnTo>
                      <a:pt x="1452868" y="248093"/>
                    </a:lnTo>
                    <a:lnTo>
                      <a:pt x="1458145" y="245776"/>
                    </a:lnTo>
                    <a:lnTo>
                      <a:pt x="1463576" y="243397"/>
                    </a:lnTo>
                    <a:lnTo>
                      <a:pt x="1468700" y="240758"/>
                    </a:lnTo>
                    <a:lnTo>
                      <a:pt x="1474055" y="237959"/>
                    </a:lnTo>
                    <a:lnTo>
                      <a:pt x="1479944" y="235068"/>
                    </a:lnTo>
                    <a:lnTo>
                      <a:pt x="1485834" y="232543"/>
                    </a:lnTo>
                    <a:lnTo>
                      <a:pt x="1491494" y="230165"/>
                    </a:lnTo>
                    <a:lnTo>
                      <a:pt x="1497077" y="227189"/>
                    </a:lnTo>
                    <a:lnTo>
                      <a:pt x="1502507" y="224306"/>
                    </a:lnTo>
                    <a:lnTo>
                      <a:pt x="1507632" y="221637"/>
                    </a:lnTo>
                    <a:lnTo>
                      <a:pt x="1513139" y="219036"/>
                    </a:lnTo>
                    <a:lnTo>
                      <a:pt x="1518569" y="216489"/>
                    </a:lnTo>
                    <a:lnTo>
                      <a:pt x="1513522" y="213208"/>
                    </a:lnTo>
                    <a:lnTo>
                      <a:pt x="1507250" y="212206"/>
                    </a:lnTo>
                    <a:lnTo>
                      <a:pt x="1500137" y="212596"/>
                    </a:lnTo>
                    <a:lnTo>
                      <a:pt x="1491111" y="212665"/>
                    </a:lnTo>
                    <a:lnTo>
                      <a:pt x="1485374" y="213950"/>
                    </a:lnTo>
                    <a:lnTo>
                      <a:pt x="1479103" y="212970"/>
                    </a:lnTo>
                    <a:lnTo>
                      <a:pt x="1473672" y="210546"/>
                    </a:lnTo>
                    <a:lnTo>
                      <a:pt x="1467553" y="208955"/>
                    </a:lnTo>
                    <a:lnTo>
                      <a:pt x="1461357" y="209322"/>
                    </a:lnTo>
                    <a:lnTo>
                      <a:pt x="1455621" y="210148"/>
                    </a:lnTo>
                    <a:lnTo>
                      <a:pt x="1449884" y="210538"/>
                    </a:lnTo>
                    <a:lnTo>
                      <a:pt x="1442542" y="210225"/>
                    </a:lnTo>
                    <a:lnTo>
                      <a:pt x="1435352" y="210645"/>
                    </a:lnTo>
                    <a:lnTo>
                      <a:pt x="1429233" y="211402"/>
                    </a:lnTo>
                    <a:lnTo>
                      <a:pt x="1422961" y="212833"/>
                    </a:lnTo>
                    <a:lnTo>
                      <a:pt x="1417071" y="215212"/>
                    </a:lnTo>
                    <a:lnTo>
                      <a:pt x="1419596" y="220566"/>
                    </a:lnTo>
                    <a:lnTo>
                      <a:pt x="1413859" y="219992"/>
                    </a:lnTo>
                    <a:lnTo>
                      <a:pt x="1407435" y="219105"/>
                    </a:lnTo>
                    <a:lnTo>
                      <a:pt x="1401850" y="222325"/>
                    </a:lnTo>
                    <a:lnTo>
                      <a:pt x="1398332" y="227166"/>
                    </a:lnTo>
                    <a:lnTo>
                      <a:pt x="1387701" y="239075"/>
                    </a:lnTo>
                    <a:lnTo>
                      <a:pt x="1382117" y="244445"/>
                    </a:lnTo>
                    <a:lnTo>
                      <a:pt x="1380817" y="250388"/>
                    </a:lnTo>
                    <a:lnTo>
                      <a:pt x="1379746" y="256935"/>
                    </a:lnTo>
                    <a:lnTo>
                      <a:pt x="1373627" y="263551"/>
                    </a:lnTo>
                    <a:lnTo>
                      <a:pt x="1369115" y="267123"/>
                    </a:lnTo>
                    <a:lnTo>
                      <a:pt x="1364373" y="270611"/>
                    </a:lnTo>
                    <a:lnTo>
                      <a:pt x="1358788" y="273502"/>
                    </a:lnTo>
                    <a:lnTo>
                      <a:pt x="1353052" y="275108"/>
                    </a:lnTo>
                    <a:lnTo>
                      <a:pt x="1347468" y="276577"/>
                    </a:lnTo>
                    <a:lnTo>
                      <a:pt x="1352975" y="279086"/>
                    </a:lnTo>
                    <a:lnTo>
                      <a:pt x="1348004" y="282505"/>
                    </a:lnTo>
                    <a:lnTo>
                      <a:pt x="1341044" y="285449"/>
                    </a:lnTo>
                    <a:lnTo>
                      <a:pt x="1336072" y="282229"/>
                    </a:lnTo>
                    <a:lnTo>
                      <a:pt x="1330642" y="285480"/>
                    </a:lnTo>
                    <a:lnTo>
                      <a:pt x="1324982" y="288233"/>
                    </a:lnTo>
                    <a:lnTo>
                      <a:pt x="1319627" y="292027"/>
                    </a:lnTo>
                    <a:lnTo>
                      <a:pt x="1314885" y="295592"/>
                    </a:lnTo>
                    <a:lnTo>
                      <a:pt x="1309990" y="298858"/>
                    </a:lnTo>
                    <a:lnTo>
                      <a:pt x="1312973" y="303921"/>
                    </a:lnTo>
                    <a:lnTo>
                      <a:pt x="1308078" y="307110"/>
                    </a:lnTo>
                    <a:lnTo>
                      <a:pt x="1303107" y="310461"/>
                    </a:lnTo>
                    <a:lnTo>
                      <a:pt x="1297675" y="312839"/>
                    </a:lnTo>
                    <a:lnTo>
                      <a:pt x="1291251" y="318943"/>
                    </a:lnTo>
                    <a:lnTo>
                      <a:pt x="1293240" y="324940"/>
                    </a:lnTo>
                    <a:lnTo>
                      <a:pt x="1298900" y="327861"/>
                    </a:lnTo>
                    <a:lnTo>
                      <a:pt x="1304636" y="329536"/>
                    </a:lnTo>
                    <a:lnTo>
                      <a:pt x="1309914" y="332466"/>
                    </a:lnTo>
                    <a:lnTo>
                      <a:pt x="1315651" y="334164"/>
                    </a:lnTo>
                    <a:lnTo>
                      <a:pt x="1320545" y="331104"/>
                    </a:lnTo>
                    <a:lnTo>
                      <a:pt x="1324141" y="335686"/>
                    </a:lnTo>
                    <a:lnTo>
                      <a:pt x="1332095" y="337262"/>
                    </a:lnTo>
                    <a:lnTo>
                      <a:pt x="1337908" y="336114"/>
                    </a:lnTo>
                    <a:lnTo>
                      <a:pt x="1332401" y="339380"/>
                    </a:lnTo>
                    <a:lnTo>
                      <a:pt x="1324905" y="339832"/>
                    </a:lnTo>
                    <a:lnTo>
                      <a:pt x="1319780" y="342631"/>
                    </a:lnTo>
                    <a:lnTo>
                      <a:pt x="1316950" y="347687"/>
                    </a:lnTo>
                    <a:lnTo>
                      <a:pt x="1308613" y="349576"/>
                    </a:lnTo>
                    <a:lnTo>
                      <a:pt x="1301959" y="357783"/>
                    </a:lnTo>
                    <a:lnTo>
                      <a:pt x="1307696" y="358464"/>
                    </a:lnTo>
                    <a:lnTo>
                      <a:pt x="1313891" y="358464"/>
                    </a:lnTo>
                    <a:lnTo>
                      <a:pt x="1319551" y="355932"/>
                    </a:lnTo>
                    <a:lnTo>
                      <a:pt x="1318481" y="361883"/>
                    </a:lnTo>
                    <a:lnTo>
                      <a:pt x="1312973" y="363535"/>
                    </a:lnTo>
                    <a:lnTo>
                      <a:pt x="1307236" y="365240"/>
                    </a:lnTo>
                    <a:lnTo>
                      <a:pt x="1301806" y="368529"/>
                    </a:lnTo>
                    <a:lnTo>
                      <a:pt x="1296834" y="371497"/>
                    </a:lnTo>
                    <a:lnTo>
                      <a:pt x="1290486" y="373394"/>
                    </a:lnTo>
                    <a:lnTo>
                      <a:pt x="1284826" y="375008"/>
                    </a:lnTo>
                    <a:lnTo>
                      <a:pt x="1279013" y="376163"/>
                    </a:lnTo>
                    <a:lnTo>
                      <a:pt x="1268075" y="376247"/>
                    </a:lnTo>
                    <a:lnTo>
                      <a:pt x="1262951" y="380530"/>
                    </a:lnTo>
                    <a:lnTo>
                      <a:pt x="1257826" y="384278"/>
                    </a:lnTo>
                    <a:lnTo>
                      <a:pt x="1252396" y="387475"/>
                    </a:lnTo>
                    <a:lnTo>
                      <a:pt x="1254766" y="393158"/>
                    </a:lnTo>
                    <a:lnTo>
                      <a:pt x="1251248" y="398137"/>
                    </a:lnTo>
                    <a:lnTo>
                      <a:pt x="1245588" y="399790"/>
                    </a:lnTo>
                    <a:lnTo>
                      <a:pt x="1239087" y="398168"/>
                    </a:lnTo>
                    <a:lnTo>
                      <a:pt x="1236639" y="392921"/>
                    </a:lnTo>
                    <a:lnTo>
                      <a:pt x="1241611" y="390007"/>
                    </a:lnTo>
                    <a:lnTo>
                      <a:pt x="1253314" y="377616"/>
                    </a:lnTo>
                    <a:lnTo>
                      <a:pt x="1258056" y="373585"/>
                    </a:lnTo>
                    <a:lnTo>
                      <a:pt x="1250712" y="372927"/>
                    </a:lnTo>
                    <a:lnTo>
                      <a:pt x="1241764" y="370090"/>
                    </a:lnTo>
                    <a:lnTo>
                      <a:pt x="1237787" y="365768"/>
                    </a:lnTo>
                    <a:lnTo>
                      <a:pt x="1232050" y="364001"/>
                    </a:lnTo>
                    <a:lnTo>
                      <a:pt x="1226314" y="362250"/>
                    </a:lnTo>
                    <a:lnTo>
                      <a:pt x="1221189" y="364904"/>
                    </a:lnTo>
                    <a:lnTo>
                      <a:pt x="1214458" y="367130"/>
                    </a:lnTo>
                    <a:lnTo>
                      <a:pt x="1205815" y="367359"/>
                    </a:lnTo>
                    <a:lnTo>
                      <a:pt x="1202756" y="372828"/>
                    </a:lnTo>
                    <a:lnTo>
                      <a:pt x="1197554" y="375689"/>
                    </a:lnTo>
                    <a:lnTo>
                      <a:pt x="1192506" y="378633"/>
                    </a:lnTo>
                    <a:lnTo>
                      <a:pt x="1194113" y="384309"/>
                    </a:lnTo>
                    <a:lnTo>
                      <a:pt x="1187611" y="385165"/>
                    </a:lnTo>
                    <a:lnTo>
                      <a:pt x="1181799" y="385724"/>
                    </a:lnTo>
                    <a:lnTo>
                      <a:pt x="1176062" y="385142"/>
                    </a:lnTo>
                    <a:lnTo>
                      <a:pt x="1170249" y="383842"/>
                    </a:lnTo>
                    <a:lnTo>
                      <a:pt x="1164513" y="382557"/>
                    </a:lnTo>
                    <a:lnTo>
                      <a:pt x="1158699" y="382595"/>
                    </a:lnTo>
                    <a:lnTo>
                      <a:pt x="1152504" y="382970"/>
                    </a:lnTo>
                    <a:lnTo>
                      <a:pt x="1146614" y="382542"/>
                    </a:lnTo>
                    <a:lnTo>
                      <a:pt x="1140877" y="383689"/>
                    </a:lnTo>
                    <a:lnTo>
                      <a:pt x="1135218" y="385540"/>
                    </a:lnTo>
                    <a:lnTo>
                      <a:pt x="1122292" y="385823"/>
                    </a:lnTo>
                    <a:lnTo>
                      <a:pt x="1101869" y="384454"/>
                    </a:lnTo>
                    <a:lnTo>
                      <a:pt x="1097433" y="380431"/>
                    </a:lnTo>
                    <a:lnTo>
                      <a:pt x="1091927" y="378435"/>
                    </a:lnTo>
                    <a:lnTo>
                      <a:pt x="1077011" y="376928"/>
                    </a:lnTo>
                    <a:lnTo>
                      <a:pt x="1071275" y="377371"/>
                    </a:lnTo>
                    <a:lnTo>
                      <a:pt x="1070510" y="371512"/>
                    </a:lnTo>
                    <a:lnTo>
                      <a:pt x="1065003" y="369164"/>
                    </a:lnTo>
                    <a:lnTo>
                      <a:pt x="1058196" y="368721"/>
                    </a:lnTo>
                    <a:lnTo>
                      <a:pt x="1059878" y="362938"/>
                    </a:lnTo>
                    <a:lnTo>
                      <a:pt x="1064927" y="357791"/>
                    </a:lnTo>
                    <a:lnTo>
                      <a:pt x="1060261" y="354364"/>
                    </a:lnTo>
                    <a:lnTo>
                      <a:pt x="1054677" y="352827"/>
                    </a:lnTo>
                    <a:lnTo>
                      <a:pt x="1048558" y="353163"/>
                    </a:lnTo>
                    <a:lnTo>
                      <a:pt x="1042669" y="354364"/>
                    </a:lnTo>
                    <a:lnTo>
                      <a:pt x="1036321" y="355565"/>
                    </a:lnTo>
                    <a:lnTo>
                      <a:pt x="1030661" y="356529"/>
                    </a:lnTo>
                    <a:lnTo>
                      <a:pt x="1024924" y="357508"/>
                    </a:lnTo>
                    <a:lnTo>
                      <a:pt x="1019188" y="358456"/>
                    </a:lnTo>
                    <a:lnTo>
                      <a:pt x="1013528" y="359389"/>
                    </a:lnTo>
                    <a:lnTo>
                      <a:pt x="1007867" y="360322"/>
                    </a:lnTo>
                    <a:lnTo>
                      <a:pt x="1002130" y="360812"/>
                    </a:lnTo>
                    <a:lnTo>
                      <a:pt x="996165" y="361202"/>
                    </a:lnTo>
                    <a:lnTo>
                      <a:pt x="990582" y="364109"/>
                    </a:lnTo>
                    <a:lnTo>
                      <a:pt x="985303" y="367267"/>
                    </a:lnTo>
                    <a:lnTo>
                      <a:pt x="980332" y="371053"/>
                    </a:lnTo>
                    <a:lnTo>
                      <a:pt x="984615" y="374985"/>
                    </a:lnTo>
                    <a:lnTo>
                      <a:pt x="990275" y="376170"/>
                    </a:lnTo>
                    <a:lnTo>
                      <a:pt x="996394" y="374274"/>
                    </a:lnTo>
                    <a:lnTo>
                      <a:pt x="1005113" y="373509"/>
                    </a:lnTo>
                    <a:lnTo>
                      <a:pt x="1012227" y="371803"/>
                    </a:lnTo>
                    <a:lnTo>
                      <a:pt x="1017810" y="370449"/>
                    </a:lnTo>
                    <a:lnTo>
                      <a:pt x="1023547" y="369485"/>
                    </a:lnTo>
                    <a:lnTo>
                      <a:pt x="1019264" y="374159"/>
                    </a:lnTo>
                    <a:lnTo>
                      <a:pt x="1013451" y="375245"/>
                    </a:lnTo>
                    <a:lnTo>
                      <a:pt x="1007638" y="376285"/>
                    </a:lnTo>
                    <a:lnTo>
                      <a:pt x="1001901" y="377188"/>
                    </a:lnTo>
                    <a:lnTo>
                      <a:pt x="996242" y="378090"/>
                    </a:lnTo>
                    <a:lnTo>
                      <a:pt x="990963" y="380630"/>
                    </a:lnTo>
                    <a:lnTo>
                      <a:pt x="985457" y="383452"/>
                    </a:lnTo>
                    <a:lnTo>
                      <a:pt x="980868" y="386863"/>
                    </a:lnTo>
                    <a:lnTo>
                      <a:pt x="982320" y="392531"/>
                    </a:lnTo>
                    <a:lnTo>
                      <a:pt x="978038" y="396952"/>
                    </a:lnTo>
                    <a:lnTo>
                      <a:pt x="974213" y="401373"/>
                    </a:lnTo>
                    <a:lnTo>
                      <a:pt x="970541" y="405794"/>
                    </a:lnTo>
                    <a:lnTo>
                      <a:pt x="967406" y="399499"/>
                    </a:lnTo>
                    <a:lnTo>
                      <a:pt x="962892" y="394711"/>
                    </a:lnTo>
                    <a:lnTo>
                      <a:pt x="956927" y="393793"/>
                    </a:lnTo>
                    <a:lnTo>
                      <a:pt x="957768" y="388110"/>
                    </a:lnTo>
                    <a:lnTo>
                      <a:pt x="945224" y="386504"/>
                    </a:lnTo>
                    <a:lnTo>
                      <a:pt x="943924" y="380660"/>
                    </a:lnTo>
                    <a:lnTo>
                      <a:pt x="937959" y="379253"/>
                    </a:lnTo>
                    <a:lnTo>
                      <a:pt x="932146" y="380255"/>
                    </a:lnTo>
                    <a:lnTo>
                      <a:pt x="926179" y="382412"/>
                    </a:lnTo>
                    <a:lnTo>
                      <a:pt x="920825" y="384477"/>
                    </a:lnTo>
                    <a:lnTo>
                      <a:pt x="908052" y="385142"/>
                    </a:lnTo>
                    <a:lnTo>
                      <a:pt x="901398" y="385984"/>
                    </a:lnTo>
                    <a:lnTo>
                      <a:pt x="895355" y="386756"/>
                    </a:lnTo>
                    <a:lnTo>
                      <a:pt x="888318" y="386947"/>
                    </a:lnTo>
                    <a:lnTo>
                      <a:pt x="882429" y="386534"/>
                    </a:lnTo>
                    <a:lnTo>
                      <a:pt x="875545" y="387070"/>
                    </a:lnTo>
                    <a:lnTo>
                      <a:pt x="869196" y="387636"/>
                    </a:lnTo>
                    <a:lnTo>
                      <a:pt x="863154" y="387475"/>
                    </a:lnTo>
                    <a:lnTo>
                      <a:pt x="857341" y="386772"/>
                    </a:lnTo>
                    <a:lnTo>
                      <a:pt x="846709" y="386504"/>
                    </a:lnTo>
                    <a:lnTo>
                      <a:pt x="841049" y="384538"/>
                    </a:lnTo>
                    <a:lnTo>
                      <a:pt x="827817" y="383773"/>
                    </a:lnTo>
                    <a:lnTo>
                      <a:pt x="822692" y="381050"/>
                    </a:lnTo>
                    <a:lnTo>
                      <a:pt x="828123" y="379000"/>
                    </a:lnTo>
                    <a:lnTo>
                      <a:pt x="833554" y="376109"/>
                    </a:lnTo>
                    <a:lnTo>
                      <a:pt x="843038" y="374197"/>
                    </a:lnTo>
                    <a:lnTo>
                      <a:pt x="848698" y="372316"/>
                    </a:lnTo>
                    <a:lnTo>
                      <a:pt x="861319" y="372140"/>
                    </a:lnTo>
                    <a:lnTo>
                      <a:pt x="866443" y="368529"/>
                    </a:lnTo>
                    <a:lnTo>
                      <a:pt x="866672" y="362441"/>
                    </a:lnTo>
                    <a:lnTo>
                      <a:pt x="863307" y="357485"/>
                    </a:lnTo>
                    <a:lnTo>
                      <a:pt x="858412" y="354142"/>
                    </a:lnTo>
                    <a:lnTo>
                      <a:pt x="852522" y="351901"/>
                    </a:lnTo>
                    <a:lnTo>
                      <a:pt x="844568" y="350218"/>
                    </a:lnTo>
                    <a:lnTo>
                      <a:pt x="838754" y="350211"/>
                    </a:lnTo>
                    <a:lnTo>
                      <a:pt x="834854" y="354716"/>
                    </a:lnTo>
                    <a:lnTo>
                      <a:pt x="829270" y="353049"/>
                    </a:lnTo>
                    <a:lnTo>
                      <a:pt x="814585" y="352995"/>
                    </a:lnTo>
                    <a:lnTo>
                      <a:pt x="809384" y="350433"/>
                    </a:lnTo>
                    <a:lnTo>
                      <a:pt x="803264" y="350257"/>
                    </a:lnTo>
                    <a:lnTo>
                      <a:pt x="797376" y="348972"/>
                    </a:lnTo>
                    <a:lnTo>
                      <a:pt x="791791" y="346494"/>
                    </a:lnTo>
                    <a:lnTo>
                      <a:pt x="786897" y="343289"/>
                    </a:lnTo>
                    <a:lnTo>
                      <a:pt x="781619" y="340994"/>
                    </a:lnTo>
                    <a:lnTo>
                      <a:pt x="772058" y="340681"/>
                    </a:lnTo>
                    <a:lnTo>
                      <a:pt x="766169" y="340214"/>
                    </a:lnTo>
                    <a:lnTo>
                      <a:pt x="760355" y="338868"/>
                    </a:lnTo>
                    <a:lnTo>
                      <a:pt x="755231" y="335969"/>
                    </a:lnTo>
                    <a:lnTo>
                      <a:pt x="752478" y="330814"/>
                    </a:lnTo>
                    <a:lnTo>
                      <a:pt x="747047" y="328749"/>
                    </a:lnTo>
                    <a:lnTo>
                      <a:pt x="741310" y="328336"/>
                    </a:lnTo>
                    <a:lnTo>
                      <a:pt x="735039" y="327012"/>
                    </a:lnTo>
                    <a:lnTo>
                      <a:pt x="719435" y="326316"/>
                    </a:lnTo>
                    <a:lnTo>
                      <a:pt x="713622" y="327104"/>
                    </a:lnTo>
                    <a:lnTo>
                      <a:pt x="708039" y="328741"/>
                    </a:lnTo>
                    <a:lnTo>
                      <a:pt x="703526" y="332527"/>
                    </a:lnTo>
                    <a:lnTo>
                      <a:pt x="697484" y="335892"/>
                    </a:lnTo>
                    <a:lnTo>
                      <a:pt x="691747" y="337828"/>
                    </a:lnTo>
                    <a:lnTo>
                      <a:pt x="680121" y="338631"/>
                    </a:lnTo>
                    <a:lnTo>
                      <a:pt x="674384" y="339396"/>
                    </a:lnTo>
                    <a:lnTo>
                      <a:pt x="677750" y="333957"/>
                    </a:lnTo>
                    <a:lnTo>
                      <a:pt x="683257" y="331517"/>
                    </a:lnTo>
                    <a:lnTo>
                      <a:pt x="688687" y="329085"/>
                    </a:lnTo>
                    <a:lnTo>
                      <a:pt x="682646" y="329414"/>
                    </a:lnTo>
                    <a:lnTo>
                      <a:pt x="686775" y="322217"/>
                    </a:lnTo>
                    <a:lnTo>
                      <a:pt x="680810" y="323104"/>
                    </a:lnTo>
                    <a:lnTo>
                      <a:pt x="673467" y="323586"/>
                    </a:lnTo>
                    <a:lnTo>
                      <a:pt x="668571" y="326844"/>
                    </a:lnTo>
                    <a:lnTo>
                      <a:pt x="663447" y="330003"/>
                    </a:lnTo>
                    <a:lnTo>
                      <a:pt x="657940" y="333162"/>
                    </a:lnTo>
                    <a:lnTo>
                      <a:pt x="652433" y="335395"/>
                    </a:lnTo>
                    <a:lnTo>
                      <a:pt x="647614" y="339426"/>
                    </a:lnTo>
                    <a:lnTo>
                      <a:pt x="641496" y="340612"/>
                    </a:lnTo>
                    <a:lnTo>
                      <a:pt x="635759" y="338853"/>
                    </a:lnTo>
                    <a:lnTo>
                      <a:pt x="630864" y="335449"/>
                    </a:lnTo>
                    <a:lnTo>
                      <a:pt x="629946" y="329368"/>
                    </a:lnTo>
                    <a:lnTo>
                      <a:pt x="632011" y="323938"/>
                    </a:lnTo>
                    <a:lnTo>
                      <a:pt x="634841" y="318790"/>
                    </a:lnTo>
                    <a:lnTo>
                      <a:pt x="635836" y="312839"/>
                    </a:lnTo>
                    <a:lnTo>
                      <a:pt x="632240" y="308212"/>
                    </a:lnTo>
                    <a:lnTo>
                      <a:pt x="626427" y="307263"/>
                    </a:lnTo>
                    <a:lnTo>
                      <a:pt x="621303" y="309864"/>
                    </a:lnTo>
                    <a:lnTo>
                      <a:pt x="617555" y="314430"/>
                    </a:lnTo>
                    <a:lnTo>
                      <a:pt x="624056" y="315708"/>
                    </a:lnTo>
                    <a:lnTo>
                      <a:pt x="617860" y="316098"/>
                    </a:lnTo>
                    <a:lnTo>
                      <a:pt x="611589" y="316908"/>
                    </a:lnTo>
                    <a:lnTo>
                      <a:pt x="605623" y="318606"/>
                    </a:lnTo>
                    <a:lnTo>
                      <a:pt x="600728" y="323058"/>
                    </a:lnTo>
                    <a:lnTo>
                      <a:pt x="595068" y="325115"/>
                    </a:lnTo>
                    <a:lnTo>
                      <a:pt x="588949" y="326829"/>
                    </a:lnTo>
                    <a:lnTo>
                      <a:pt x="582830" y="328450"/>
                    </a:lnTo>
                    <a:lnTo>
                      <a:pt x="576940" y="326515"/>
                    </a:lnTo>
                    <a:lnTo>
                      <a:pt x="570362" y="326836"/>
                    </a:lnTo>
                    <a:lnTo>
                      <a:pt x="564473" y="327479"/>
                    </a:lnTo>
                    <a:lnTo>
                      <a:pt x="558354" y="328649"/>
                    </a:lnTo>
                    <a:lnTo>
                      <a:pt x="551700" y="329934"/>
                    </a:lnTo>
                    <a:lnTo>
                      <a:pt x="546039" y="331900"/>
                    </a:lnTo>
                    <a:lnTo>
                      <a:pt x="540686" y="334424"/>
                    </a:lnTo>
                    <a:lnTo>
                      <a:pt x="534949" y="336803"/>
                    </a:lnTo>
                    <a:lnTo>
                      <a:pt x="529595" y="339013"/>
                    </a:lnTo>
                    <a:lnTo>
                      <a:pt x="535026" y="333843"/>
                    </a:lnTo>
                    <a:lnTo>
                      <a:pt x="540609" y="331326"/>
                    </a:lnTo>
                    <a:lnTo>
                      <a:pt x="546422" y="329116"/>
                    </a:lnTo>
                    <a:lnTo>
                      <a:pt x="552312" y="327250"/>
                    </a:lnTo>
                    <a:lnTo>
                      <a:pt x="558507" y="325980"/>
                    </a:lnTo>
                    <a:lnTo>
                      <a:pt x="564626" y="324764"/>
                    </a:lnTo>
                    <a:lnTo>
                      <a:pt x="570669" y="323563"/>
                    </a:lnTo>
                    <a:lnTo>
                      <a:pt x="576176" y="321788"/>
                    </a:lnTo>
                    <a:lnTo>
                      <a:pt x="581453" y="319325"/>
                    </a:lnTo>
                    <a:lnTo>
                      <a:pt x="575411" y="317597"/>
                    </a:lnTo>
                    <a:lnTo>
                      <a:pt x="567303" y="319586"/>
                    </a:lnTo>
                    <a:lnTo>
                      <a:pt x="561719" y="318163"/>
                    </a:lnTo>
                    <a:lnTo>
                      <a:pt x="552923" y="317650"/>
                    </a:lnTo>
                    <a:lnTo>
                      <a:pt x="547646" y="319976"/>
                    </a:lnTo>
                    <a:lnTo>
                      <a:pt x="542368" y="322423"/>
                    </a:lnTo>
                    <a:lnTo>
                      <a:pt x="537014" y="324802"/>
                    </a:lnTo>
                    <a:lnTo>
                      <a:pt x="531201" y="324534"/>
                    </a:lnTo>
                    <a:lnTo>
                      <a:pt x="525082" y="326163"/>
                    </a:lnTo>
                    <a:lnTo>
                      <a:pt x="519345" y="327012"/>
                    </a:lnTo>
                    <a:lnTo>
                      <a:pt x="513150" y="329116"/>
                    </a:lnTo>
                    <a:lnTo>
                      <a:pt x="506955" y="328313"/>
                    </a:lnTo>
                    <a:lnTo>
                      <a:pt x="501066" y="329735"/>
                    </a:lnTo>
                    <a:lnTo>
                      <a:pt x="495176" y="330707"/>
                    </a:lnTo>
                    <a:lnTo>
                      <a:pt x="488827" y="333789"/>
                    </a:lnTo>
                    <a:lnTo>
                      <a:pt x="483703" y="337262"/>
                    </a:lnTo>
                    <a:lnTo>
                      <a:pt x="471771" y="338631"/>
                    </a:lnTo>
                    <a:lnTo>
                      <a:pt x="465576" y="339097"/>
                    </a:lnTo>
                    <a:lnTo>
                      <a:pt x="469706" y="334424"/>
                    </a:lnTo>
                    <a:lnTo>
                      <a:pt x="465040" y="330837"/>
                    </a:lnTo>
                    <a:lnTo>
                      <a:pt x="455862" y="333154"/>
                    </a:lnTo>
                    <a:lnTo>
                      <a:pt x="450355" y="335059"/>
                    </a:lnTo>
                    <a:lnTo>
                      <a:pt x="444389" y="336313"/>
                    </a:lnTo>
                    <a:lnTo>
                      <a:pt x="438499" y="336581"/>
                    </a:lnTo>
                    <a:lnTo>
                      <a:pt x="432533" y="337086"/>
                    </a:lnTo>
                    <a:lnTo>
                      <a:pt x="427026" y="338929"/>
                    </a:lnTo>
                    <a:lnTo>
                      <a:pt x="421443" y="341690"/>
                    </a:lnTo>
                    <a:lnTo>
                      <a:pt x="415324" y="343266"/>
                    </a:lnTo>
                    <a:lnTo>
                      <a:pt x="408516" y="345002"/>
                    </a:lnTo>
                    <a:lnTo>
                      <a:pt x="402703" y="346685"/>
                    </a:lnTo>
                    <a:lnTo>
                      <a:pt x="400867" y="352108"/>
                    </a:lnTo>
                    <a:lnTo>
                      <a:pt x="404386" y="356781"/>
                    </a:lnTo>
                    <a:lnTo>
                      <a:pt x="398802" y="355267"/>
                    </a:lnTo>
                    <a:lnTo>
                      <a:pt x="393219" y="353569"/>
                    </a:lnTo>
                    <a:lnTo>
                      <a:pt x="387177" y="354196"/>
                    </a:lnTo>
                    <a:lnTo>
                      <a:pt x="381746" y="351894"/>
                    </a:lnTo>
                    <a:lnTo>
                      <a:pt x="376009" y="352291"/>
                    </a:lnTo>
                    <a:lnTo>
                      <a:pt x="370579" y="349989"/>
                    </a:lnTo>
                    <a:lnTo>
                      <a:pt x="365225" y="347687"/>
                    </a:lnTo>
                    <a:lnTo>
                      <a:pt x="359947" y="345216"/>
                    </a:lnTo>
                    <a:lnTo>
                      <a:pt x="355664" y="341147"/>
                    </a:lnTo>
                    <a:lnTo>
                      <a:pt x="353522" y="335740"/>
                    </a:lnTo>
                    <a:lnTo>
                      <a:pt x="347480" y="334393"/>
                    </a:lnTo>
                    <a:lnTo>
                      <a:pt x="341667" y="334118"/>
                    </a:lnTo>
                    <a:lnTo>
                      <a:pt x="335777" y="333843"/>
                    </a:lnTo>
                    <a:lnTo>
                      <a:pt x="329735" y="333353"/>
                    </a:lnTo>
                    <a:lnTo>
                      <a:pt x="323616" y="332451"/>
                    </a:lnTo>
                    <a:lnTo>
                      <a:pt x="317573" y="331556"/>
                    </a:lnTo>
                    <a:lnTo>
                      <a:pt x="312984" y="335059"/>
                    </a:lnTo>
                    <a:lnTo>
                      <a:pt x="308395" y="338845"/>
                    </a:lnTo>
                    <a:lnTo>
                      <a:pt x="303806" y="342631"/>
                    </a:lnTo>
                    <a:lnTo>
                      <a:pt x="299217" y="346425"/>
                    </a:lnTo>
                    <a:lnTo>
                      <a:pt x="294627" y="350211"/>
                    </a:lnTo>
                    <a:lnTo>
                      <a:pt x="290038" y="354005"/>
                    </a:lnTo>
                    <a:lnTo>
                      <a:pt x="285449" y="357791"/>
                    </a:lnTo>
                    <a:lnTo>
                      <a:pt x="280860" y="361584"/>
                    </a:lnTo>
                    <a:lnTo>
                      <a:pt x="276271" y="365371"/>
                    </a:lnTo>
                    <a:lnTo>
                      <a:pt x="270916" y="369791"/>
                    </a:lnTo>
                    <a:lnTo>
                      <a:pt x="266327" y="373585"/>
                    </a:lnTo>
                    <a:lnTo>
                      <a:pt x="261738" y="377371"/>
                    </a:lnTo>
                    <a:lnTo>
                      <a:pt x="257149" y="381157"/>
                    </a:lnTo>
                    <a:lnTo>
                      <a:pt x="252559" y="384951"/>
                    </a:lnTo>
                    <a:lnTo>
                      <a:pt x="247970" y="388737"/>
                    </a:lnTo>
                    <a:lnTo>
                      <a:pt x="243381" y="392531"/>
                    </a:lnTo>
                    <a:lnTo>
                      <a:pt x="238792" y="396317"/>
                    </a:lnTo>
                    <a:lnTo>
                      <a:pt x="234203" y="400111"/>
                    </a:lnTo>
                    <a:lnTo>
                      <a:pt x="229613" y="403897"/>
                    </a:lnTo>
                    <a:lnTo>
                      <a:pt x="223495" y="408953"/>
                    </a:lnTo>
                    <a:lnTo>
                      <a:pt x="218906" y="412739"/>
                    </a:lnTo>
                    <a:lnTo>
                      <a:pt x="214316" y="416533"/>
                    </a:lnTo>
                    <a:lnTo>
                      <a:pt x="209650" y="420319"/>
                    </a:lnTo>
                    <a:lnTo>
                      <a:pt x="205061" y="424112"/>
                    </a:lnTo>
                    <a:lnTo>
                      <a:pt x="200472" y="427899"/>
                    </a:lnTo>
                    <a:lnTo>
                      <a:pt x="195883" y="431685"/>
                    </a:lnTo>
                    <a:lnTo>
                      <a:pt x="191294" y="435478"/>
                    </a:lnTo>
                    <a:lnTo>
                      <a:pt x="186704" y="439264"/>
                    </a:lnTo>
                    <a:lnTo>
                      <a:pt x="182115" y="443058"/>
                    </a:lnTo>
                    <a:lnTo>
                      <a:pt x="177526" y="446844"/>
                    </a:lnTo>
                    <a:lnTo>
                      <a:pt x="172937" y="450638"/>
                    </a:lnTo>
                    <a:lnTo>
                      <a:pt x="168348" y="454424"/>
                    </a:lnTo>
                    <a:lnTo>
                      <a:pt x="163758" y="458218"/>
                    </a:lnTo>
                    <a:lnTo>
                      <a:pt x="159169" y="462004"/>
                    </a:lnTo>
                    <a:lnTo>
                      <a:pt x="154657" y="465828"/>
                    </a:lnTo>
                    <a:lnTo>
                      <a:pt x="150296" y="469798"/>
                    </a:lnTo>
                    <a:lnTo>
                      <a:pt x="145937" y="473768"/>
                    </a:lnTo>
                    <a:lnTo>
                      <a:pt x="141578" y="477730"/>
                    </a:lnTo>
                    <a:lnTo>
                      <a:pt x="137294" y="481699"/>
                    </a:lnTo>
                    <a:lnTo>
                      <a:pt x="132934" y="485669"/>
                    </a:lnTo>
                    <a:lnTo>
                      <a:pt x="128574" y="489639"/>
                    </a:lnTo>
                    <a:lnTo>
                      <a:pt x="124215" y="493601"/>
                    </a:lnTo>
                    <a:lnTo>
                      <a:pt x="119855" y="497570"/>
                    </a:lnTo>
                    <a:lnTo>
                      <a:pt x="115572" y="501540"/>
                    </a:lnTo>
                    <a:lnTo>
                      <a:pt x="111212" y="505502"/>
                    </a:lnTo>
                    <a:lnTo>
                      <a:pt x="106852" y="509472"/>
                    </a:lnTo>
                    <a:lnTo>
                      <a:pt x="102493" y="513441"/>
                    </a:lnTo>
                    <a:lnTo>
                      <a:pt x="98133" y="517411"/>
                    </a:lnTo>
                    <a:lnTo>
                      <a:pt x="93850" y="521373"/>
                    </a:lnTo>
                    <a:lnTo>
                      <a:pt x="89490" y="525343"/>
                    </a:lnTo>
                    <a:lnTo>
                      <a:pt x="85130" y="529312"/>
                    </a:lnTo>
                    <a:lnTo>
                      <a:pt x="80770" y="533282"/>
                    </a:lnTo>
                    <a:lnTo>
                      <a:pt x="76410" y="537244"/>
                    </a:lnTo>
                    <a:lnTo>
                      <a:pt x="72127" y="541214"/>
                    </a:lnTo>
                    <a:lnTo>
                      <a:pt x="67767" y="545183"/>
                    </a:lnTo>
                    <a:lnTo>
                      <a:pt x="63408" y="549145"/>
                    </a:lnTo>
                    <a:lnTo>
                      <a:pt x="59048" y="553115"/>
                    </a:lnTo>
                    <a:lnTo>
                      <a:pt x="54688" y="557085"/>
                    </a:lnTo>
                    <a:lnTo>
                      <a:pt x="1377" y="605822"/>
                    </a:lnTo>
                    <a:lnTo>
                      <a:pt x="7496" y="607948"/>
                    </a:lnTo>
                    <a:lnTo>
                      <a:pt x="13080" y="606679"/>
                    </a:lnTo>
                    <a:lnTo>
                      <a:pt x="18816" y="608629"/>
                    </a:lnTo>
                    <a:lnTo>
                      <a:pt x="24706" y="608660"/>
                    </a:lnTo>
                    <a:lnTo>
                      <a:pt x="30748" y="606380"/>
                    </a:lnTo>
                    <a:lnTo>
                      <a:pt x="36714" y="605203"/>
                    </a:lnTo>
                    <a:lnTo>
                      <a:pt x="43751" y="605027"/>
                    </a:lnTo>
                    <a:lnTo>
                      <a:pt x="40385" y="610648"/>
                    </a:lnTo>
                    <a:lnTo>
                      <a:pt x="39773" y="616630"/>
                    </a:lnTo>
                    <a:lnTo>
                      <a:pt x="40844" y="622557"/>
                    </a:lnTo>
                    <a:lnTo>
                      <a:pt x="43674" y="627598"/>
                    </a:lnTo>
                    <a:lnTo>
                      <a:pt x="46428" y="632593"/>
                    </a:lnTo>
                    <a:lnTo>
                      <a:pt x="48952" y="637870"/>
                    </a:lnTo>
                    <a:lnTo>
                      <a:pt x="46963" y="643354"/>
                    </a:lnTo>
                    <a:lnTo>
                      <a:pt x="43292" y="647989"/>
                    </a:lnTo>
                    <a:lnTo>
                      <a:pt x="49640" y="646865"/>
                    </a:lnTo>
                    <a:lnTo>
                      <a:pt x="55835" y="644861"/>
                    </a:lnTo>
                    <a:lnTo>
                      <a:pt x="61955" y="642949"/>
                    </a:lnTo>
                    <a:lnTo>
                      <a:pt x="67997" y="641610"/>
                    </a:lnTo>
                    <a:lnTo>
                      <a:pt x="74192" y="640119"/>
                    </a:lnTo>
                    <a:lnTo>
                      <a:pt x="79547" y="636501"/>
                    </a:lnTo>
                    <a:lnTo>
                      <a:pt x="83600" y="632157"/>
                    </a:lnTo>
                    <a:lnTo>
                      <a:pt x="89643" y="631025"/>
                    </a:lnTo>
                    <a:lnTo>
                      <a:pt x="94155" y="627001"/>
                    </a:lnTo>
                    <a:lnTo>
                      <a:pt x="100274" y="626107"/>
                    </a:lnTo>
                    <a:lnTo>
                      <a:pt x="106394" y="624722"/>
                    </a:lnTo>
                    <a:lnTo>
                      <a:pt x="112130" y="623108"/>
                    </a:lnTo>
                    <a:lnTo>
                      <a:pt x="118019" y="623062"/>
                    </a:lnTo>
                    <a:lnTo>
                      <a:pt x="121079" y="628210"/>
                    </a:lnTo>
                    <a:lnTo>
                      <a:pt x="117025" y="632394"/>
                    </a:lnTo>
                    <a:lnTo>
                      <a:pt x="114501" y="637824"/>
                    </a:lnTo>
                    <a:lnTo>
                      <a:pt x="119090" y="641511"/>
                    </a:lnTo>
                    <a:lnTo>
                      <a:pt x="119014" y="647309"/>
                    </a:lnTo>
                    <a:lnTo>
                      <a:pt x="121844" y="652655"/>
                    </a:lnTo>
                    <a:lnTo>
                      <a:pt x="125362" y="657474"/>
                    </a:lnTo>
                    <a:lnTo>
                      <a:pt x="127121" y="662988"/>
                    </a:lnTo>
                    <a:lnTo>
                      <a:pt x="124215" y="668014"/>
                    </a:lnTo>
                    <a:lnTo>
                      <a:pt x="124521" y="673758"/>
                    </a:lnTo>
                    <a:lnTo>
                      <a:pt x="123068" y="679334"/>
                    </a:lnTo>
                    <a:lnTo>
                      <a:pt x="122532" y="685139"/>
                    </a:lnTo>
                    <a:lnTo>
                      <a:pt x="121614" y="691304"/>
                    </a:lnTo>
                    <a:lnTo>
                      <a:pt x="121002" y="697170"/>
                    </a:lnTo>
                    <a:lnTo>
                      <a:pt x="119243" y="702945"/>
                    </a:lnTo>
                    <a:lnTo>
                      <a:pt x="113889" y="706035"/>
                    </a:lnTo>
                    <a:lnTo>
                      <a:pt x="119626" y="707420"/>
                    </a:lnTo>
                    <a:lnTo>
                      <a:pt x="115342" y="711405"/>
                    </a:lnTo>
                    <a:lnTo>
                      <a:pt x="115266" y="717332"/>
                    </a:lnTo>
                    <a:lnTo>
                      <a:pt x="119473" y="721447"/>
                    </a:lnTo>
                    <a:lnTo>
                      <a:pt x="124062" y="725524"/>
                    </a:lnTo>
                    <a:lnTo>
                      <a:pt x="129263" y="728148"/>
                    </a:lnTo>
                    <a:lnTo>
                      <a:pt x="134234" y="732186"/>
                    </a:lnTo>
                    <a:lnTo>
                      <a:pt x="137371" y="737135"/>
                    </a:lnTo>
                    <a:lnTo>
                      <a:pt x="138288" y="742856"/>
                    </a:lnTo>
                    <a:lnTo>
                      <a:pt x="133164" y="746107"/>
                    </a:lnTo>
                    <a:lnTo>
                      <a:pt x="128804" y="750137"/>
                    </a:lnTo>
                    <a:lnTo>
                      <a:pt x="124827" y="754321"/>
                    </a:lnTo>
                    <a:lnTo>
                      <a:pt x="122302" y="759805"/>
                    </a:lnTo>
                    <a:lnTo>
                      <a:pt x="117408" y="764418"/>
                    </a:lnTo>
                    <a:lnTo>
                      <a:pt x="112283" y="767339"/>
                    </a:lnTo>
                    <a:lnTo>
                      <a:pt x="107388" y="770766"/>
                    </a:lnTo>
                    <a:lnTo>
                      <a:pt x="102340" y="773818"/>
                    </a:lnTo>
                    <a:lnTo>
                      <a:pt x="97138" y="776380"/>
                    </a:lnTo>
                    <a:lnTo>
                      <a:pt x="91632" y="778422"/>
                    </a:lnTo>
                    <a:lnTo>
                      <a:pt x="98133" y="778491"/>
                    </a:lnTo>
                    <a:lnTo>
                      <a:pt x="103716" y="774973"/>
                    </a:lnTo>
                    <a:lnTo>
                      <a:pt x="109300" y="772158"/>
                    </a:lnTo>
                    <a:lnTo>
                      <a:pt x="104864" y="777030"/>
                    </a:lnTo>
                    <a:lnTo>
                      <a:pt x="99280" y="779195"/>
                    </a:lnTo>
                    <a:lnTo>
                      <a:pt x="93773" y="781306"/>
                    </a:lnTo>
                    <a:lnTo>
                      <a:pt x="89566" y="785360"/>
                    </a:lnTo>
                    <a:lnTo>
                      <a:pt x="83448" y="792978"/>
                    </a:lnTo>
                    <a:lnTo>
                      <a:pt x="84059" y="798837"/>
                    </a:lnTo>
                    <a:lnTo>
                      <a:pt x="82071" y="804420"/>
                    </a:lnTo>
                    <a:lnTo>
                      <a:pt x="79240" y="799273"/>
                    </a:lnTo>
                    <a:lnTo>
                      <a:pt x="74039" y="801728"/>
                    </a:lnTo>
                    <a:lnTo>
                      <a:pt x="68686" y="804543"/>
                    </a:lnTo>
                    <a:lnTo>
                      <a:pt x="71286" y="809866"/>
                    </a:lnTo>
                    <a:lnTo>
                      <a:pt x="69986" y="815687"/>
                    </a:lnTo>
                    <a:lnTo>
                      <a:pt x="75187" y="818869"/>
                    </a:lnTo>
                    <a:lnTo>
                      <a:pt x="75951" y="824919"/>
                    </a:lnTo>
                    <a:lnTo>
                      <a:pt x="81382" y="827198"/>
                    </a:lnTo>
                    <a:lnTo>
                      <a:pt x="86660" y="824253"/>
                    </a:lnTo>
                    <a:lnTo>
                      <a:pt x="86660" y="832621"/>
                    </a:lnTo>
                    <a:lnTo>
                      <a:pt x="81918" y="836223"/>
                    </a:lnTo>
                    <a:lnTo>
                      <a:pt x="79776" y="841853"/>
                    </a:lnTo>
                    <a:lnTo>
                      <a:pt x="82377" y="847758"/>
                    </a:lnTo>
                    <a:lnTo>
                      <a:pt x="78781" y="852446"/>
                    </a:lnTo>
                    <a:lnTo>
                      <a:pt x="75493" y="858045"/>
                    </a:lnTo>
                    <a:lnTo>
                      <a:pt x="81229" y="855230"/>
                    </a:lnTo>
                    <a:lnTo>
                      <a:pt x="81382" y="861059"/>
                    </a:lnTo>
                    <a:lnTo>
                      <a:pt x="79776" y="866589"/>
                    </a:lnTo>
                    <a:lnTo>
                      <a:pt x="78017" y="872126"/>
                    </a:lnTo>
                    <a:lnTo>
                      <a:pt x="84977" y="870719"/>
                    </a:lnTo>
                    <a:lnTo>
                      <a:pt x="89260" y="866933"/>
                    </a:lnTo>
                    <a:lnTo>
                      <a:pt x="85819" y="871820"/>
                    </a:lnTo>
                    <a:lnTo>
                      <a:pt x="81765" y="876348"/>
                    </a:lnTo>
                    <a:lnTo>
                      <a:pt x="80694" y="881978"/>
                    </a:lnTo>
                    <a:lnTo>
                      <a:pt x="78017" y="887508"/>
                    </a:lnTo>
                    <a:lnTo>
                      <a:pt x="71898" y="892854"/>
                    </a:lnTo>
                    <a:lnTo>
                      <a:pt x="72969" y="898874"/>
                    </a:lnTo>
                    <a:lnTo>
                      <a:pt x="76869" y="903356"/>
                    </a:lnTo>
                    <a:lnTo>
                      <a:pt x="82453" y="906431"/>
                    </a:lnTo>
                    <a:lnTo>
                      <a:pt x="86277" y="910844"/>
                    </a:lnTo>
                    <a:lnTo>
                      <a:pt x="80770" y="912963"/>
                    </a:lnTo>
                    <a:lnTo>
                      <a:pt x="75034" y="911548"/>
                    </a:lnTo>
                    <a:lnTo>
                      <a:pt x="66085" y="906622"/>
                    </a:lnTo>
                    <a:lnTo>
                      <a:pt x="60501" y="904641"/>
                    </a:lnTo>
                    <a:lnTo>
                      <a:pt x="54153" y="904021"/>
                    </a:lnTo>
                    <a:lnTo>
                      <a:pt x="45128" y="907326"/>
                    </a:lnTo>
                    <a:lnTo>
                      <a:pt x="43980" y="912955"/>
                    </a:lnTo>
                    <a:lnTo>
                      <a:pt x="48952" y="917246"/>
                    </a:lnTo>
                    <a:lnTo>
                      <a:pt x="44745" y="922585"/>
                    </a:lnTo>
                    <a:lnTo>
                      <a:pt x="42680" y="927969"/>
                    </a:lnTo>
                    <a:lnTo>
                      <a:pt x="48952" y="928015"/>
                    </a:lnTo>
                    <a:lnTo>
                      <a:pt x="54459" y="931205"/>
                    </a:lnTo>
                    <a:lnTo>
                      <a:pt x="54459" y="937003"/>
                    </a:lnTo>
                    <a:lnTo>
                      <a:pt x="58513" y="944093"/>
                    </a:lnTo>
                    <a:lnTo>
                      <a:pt x="65090" y="943642"/>
                    </a:lnTo>
                    <a:lnTo>
                      <a:pt x="60884" y="951963"/>
                    </a:lnTo>
                    <a:lnTo>
                      <a:pt x="66697" y="953508"/>
                    </a:lnTo>
                    <a:lnTo>
                      <a:pt x="70904" y="957577"/>
                    </a:lnTo>
                    <a:lnTo>
                      <a:pt x="75569" y="961027"/>
                    </a:lnTo>
                    <a:lnTo>
                      <a:pt x="79929" y="964958"/>
                    </a:lnTo>
                    <a:lnTo>
                      <a:pt x="85819" y="965624"/>
                    </a:lnTo>
                    <a:lnTo>
                      <a:pt x="80311" y="970580"/>
                    </a:lnTo>
                    <a:lnTo>
                      <a:pt x="84824" y="974213"/>
                    </a:lnTo>
                    <a:lnTo>
                      <a:pt x="89643" y="977449"/>
                    </a:lnTo>
                    <a:lnTo>
                      <a:pt x="92932" y="982252"/>
                    </a:lnTo>
                    <a:lnTo>
                      <a:pt x="98362" y="984608"/>
                    </a:lnTo>
                    <a:lnTo>
                      <a:pt x="103716" y="987009"/>
                    </a:lnTo>
                    <a:lnTo>
                      <a:pt x="109682" y="988570"/>
                    </a:lnTo>
                    <a:lnTo>
                      <a:pt x="115419" y="989526"/>
                    </a:lnTo>
                    <a:lnTo>
                      <a:pt x="122150" y="988065"/>
                    </a:lnTo>
                    <a:lnTo>
                      <a:pt x="127427" y="985273"/>
                    </a:lnTo>
                    <a:lnTo>
                      <a:pt x="130257" y="980095"/>
                    </a:lnTo>
                    <a:lnTo>
                      <a:pt x="131940" y="974351"/>
                    </a:lnTo>
                    <a:lnTo>
                      <a:pt x="137830" y="972622"/>
                    </a:lnTo>
                    <a:lnTo>
                      <a:pt x="139666" y="967169"/>
                    </a:lnTo>
                    <a:lnTo>
                      <a:pt x="144943" y="964194"/>
                    </a:lnTo>
                    <a:lnTo>
                      <a:pt x="150756" y="964186"/>
                    </a:lnTo>
                    <a:lnTo>
                      <a:pt x="156492" y="964186"/>
                    </a:lnTo>
                    <a:lnTo>
                      <a:pt x="162229" y="964186"/>
                    </a:lnTo>
                    <a:lnTo>
                      <a:pt x="168042" y="964186"/>
                    </a:lnTo>
                    <a:lnTo>
                      <a:pt x="174849" y="964270"/>
                    </a:lnTo>
                    <a:lnTo>
                      <a:pt x="180662" y="964278"/>
                    </a:lnTo>
                    <a:lnTo>
                      <a:pt x="187546" y="964270"/>
                    </a:lnTo>
                    <a:lnTo>
                      <a:pt x="193359" y="964262"/>
                    </a:lnTo>
                    <a:lnTo>
                      <a:pt x="199095" y="964255"/>
                    </a:lnTo>
                    <a:lnTo>
                      <a:pt x="204832" y="964247"/>
                    </a:lnTo>
                    <a:lnTo>
                      <a:pt x="213475" y="964255"/>
                    </a:lnTo>
                    <a:lnTo>
                      <a:pt x="223342" y="964255"/>
                    </a:lnTo>
                    <a:lnTo>
                      <a:pt x="231985" y="964255"/>
                    </a:lnTo>
                    <a:lnTo>
                      <a:pt x="237721" y="964255"/>
                    </a:lnTo>
                    <a:lnTo>
                      <a:pt x="243458" y="964255"/>
                    </a:lnTo>
                    <a:lnTo>
                      <a:pt x="249806" y="964255"/>
                    </a:lnTo>
                    <a:lnTo>
                      <a:pt x="255619" y="964255"/>
                    </a:lnTo>
                    <a:lnTo>
                      <a:pt x="261355" y="964255"/>
                    </a:lnTo>
                    <a:lnTo>
                      <a:pt x="267092" y="964255"/>
                    </a:lnTo>
                    <a:lnTo>
                      <a:pt x="274053" y="964255"/>
                    </a:lnTo>
                    <a:lnTo>
                      <a:pt x="279942" y="964262"/>
                    </a:lnTo>
                    <a:lnTo>
                      <a:pt x="286137" y="964255"/>
                    </a:lnTo>
                    <a:lnTo>
                      <a:pt x="291874" y="964247"/>
                    </a:lnTo>
                    <a:lnTo>
                      <a:pt x="298758" y="964278"/>
                    </a:lnTo>
                    <a:lnTo>
                      <a:pt x="305106" y="964278"/>
                    </a:lnTo>
                    <a:lnTo>
                      <a:pt x="310919" y="964262"/>
                    </a:lnTo>
                    <a:lnTo>
                      <a:pt x="316655" y="964262"/>
                    </a:lnTo>
                    <a:lnTo>
                      <a:pt x="322468" y="964247"/>
                    </a:lnTo>
                    <a:lnTo>
                      <a:pt x="328205" y="964232"/>
                    </a:lnTo>
                    <a:lnTo>
                      <a:pt x="333941" y="964239"/>
                    </a:lnTo>
                    <a:lnTo>
                      <a:pt x="339754" y="964255"/>
                    </a:lnTo>
                    <a:lnTo>
                      <a:pt x="345491" y="964262"/>
                    </a:lnTo>
                    <a:lnTo>
                      <a:pt x="351228" y="964255"/>
                    </a:lnTo>
                    <a:lnTo>
                      <a:pt x="357041" y="964247"/>
                    </a:lnTo>
                    <a:lnTo>
                      <a:pt x="362777" y="964239"/>
                    </a:lnTo>
                    <a:lnTo>
                      <a:pt x="368514" y="964262"/>
                    </a:lnTo>
                    <a:lnTo>
                      <a:pt x="374327" y="964278"/>
                    </a:lnTo>
                    <a:lnTo>
                      <a:pt x="380063" y="964301"/>
                    </a:lnTo>
                    <a:lnTo>
                      <a:pt x="385800" y="964301"/>
                    </a:lnTo>
                    <a:lnTo>
                      <a:pt x="391536" y="964301"/>
                    </a:lnTo>
                    <a:lnTo>
                      <a:pt x="397349" y="964308"/>
                    </a:lnTo>
                    <a:lnTo>
                      <a:pt x="403086" y="964308"/>
                    </a:lnTo>
                    <a:lnTo>
                      <a:pt x="409434" y="964308"/>
                    </a:lnTo>
                    <a:lnTo>
                      <a:pt x="415783" y="964308"/>
                    </a:lnTo>
                    <a:lnTo>
                      <a:pt x="422131" y="964301"/>
                    </a:lnTo>
                    <a:lnTo>
                      <a:pt x="427867" y="964301"/>
                    </a:lnTo>
                    <a:lnTo>
                      <a:pt x="433604" y="964316"/>
                    </a:lnTo>
                    <a:lnTo>
                      <a:pt x="439417" y="964347"/>
                    </a:lnTo>
                    <a:lnTo>
                      <a:pt x="445154" y="964347"/>
                    </a:lnTo>
                    <a:lnTo>
                      <a:pt x="452038" y="964347"/>
                    </a:lnTo>
                    <a:lnTo>
                      <a:pt x="457851" y="964339"/>
                    </a:lnTo>
                    <a:lnTo>
                      <a:pt x="465346" y="964316"/>
                    </a:lnTo>
                    <a:lnTo>
                      <a:pt x="471083" y="964301"/>
                    </a:lnTo>
                    <a:lnTo>
                      <a:pt x="476896" y="964293"/>
                    </a:lnTo>
                    <a:lnTo>
                      <a:pt x="483244" y="964285"/>
                    </a:lnTo>
                    <a:lnTo>
                      <a:pt x="489593" y="964270"/>
                    </a:lnTo>
                    <a:lnTo>
                      <a:pt x="495329" y="964255"/>
                    </a:lnTo>
                    <a:lnTo>
                      <a:pt x="502825" y="964255"/>
                    </a:lnTo>
                    <a:lnTo>
                      <a:pt x="508561" y="964270"/>
                    </a:lnTo>
                    <a:lnTo>
                      <a:pt x="514375" y="964293"/>
                    </a:lnTo>
                    <a:lnTo>
                      <a:pt x="520111" y="964285"/>
                    </a:lnTo>
                    <a:lnTo>
                      <a:pt x="525848" y="964285"/>
                    </a:lnTo>
                    <a:lnTo>
                      <a:pt x="531661" y="964278"/>
                    </a:lnTo>
                    <a:lnTo>
                      <a:pt x="537397" y="964270"/>
                    </a:lnTo>
                    <a:lnTo>
                      <a:pt x="543209" y="964270"/>
                    </a:lnTo>
                    <a:lnTo>
                      <a:pt x="548946" y="964278"/>
                    </a:lnTo>
                    <a:lnTo>
                      <a:pt x="554682" y="964278"/>
                    </a:lnTo>
                    <a:lnTo>
                      <a:pt x="560495" y="964262"/>
                    </a:lnTo>
                    <a:lnTo>
                      <a:pt x="568527" y="964262"/>
                    </a:lnTo>
                    <a:lnTo>
                      <a:pt x="574875" y="964270"/>
                    </a:lnTo>
                    <a:lnTo>
                      <a:pt x="580611" y="964278"/>
                    </a:lnTo>
                    <a:lnTo>
                      <a:pt x="586425" y="964285"/>
                    </a:lnTo>
                    <a:lnTo>
                      <a:pt x="592161" y="964278"/>
                    </a:lnTo>
                    <a:lnTo>
                      <a:pt x="597898" y="964270"/>
                    </a:lnTo>
                    <a:lnTo>
                      <a:pt x="603711" y="964278"/>
                    </a:lnTo>
                    <a:lnTo>
                      <a:pt x="609447" y="964278"/>
                    </a:lnTo>
                    <a:lnTo>
                      <a:pt x="615184" y="964278"/>
                    </a:lnTo>
                    <a:lnTo>
                      <a:pt x="620997" y="964285"/>
                    </a:lnTo>
                    <a:lnTo>
                      <a:pt x="626733" y="964285"/>
                    </a:lnTo>
                    <a:lnTo>
                      <a:pt x="632470" y="964278"/>
                    </a:lnTo>
                    <a:lnTo>
                      <a:pt x="638283" y="964270"/>
                    </a:lnTo>
                    <a:lnTo>
                      <a:pt x="644019" y="964278"/>
                    </a:lnTo>
                    <a:lnTo>
                      <a:pt x="649832" y="964278"/>
                    </a:lnTo>
                    <a:lnTo>
                      <a:pt x="656104" y="964278"/>
                    </a:lnTo>
                    <a:lnTo>
                      <a:pt x="661917" y="964285"/>
                    </a:lnTo>
                    <a:lnTo>
                      <a:pt x="667653" y="964285"/>
                    </a:lnTo>
                    <a:lnTo>
                      <a:pt x="673390" y="964285"/>
                    </a:lnTo>
                    <a:lnTo>
                      <a:pt x="679203" y="964293"/>
                    </a:lnTo>
                    <a:lnTo>
                      <a:pt x="684940" y="964301"/>
                    </a:lnTo>
                    <a:lnTo>
                      <a:pt x="690676" y="964301"/>
                    </a:lnTo>
                    <a:lnTo>
                      <a:pt x="696489" y="964293"/>
                    </a:lnTo>
                    <a:lnTo>
                      <a:pt x="702226" y="964293"/>
                    </a:lnTo>
                    <a:lnTo>
                      <a:pt x="708039" y="964278"/>
                    </a:lnTo>
                    <a:lnTo>
                      <a:pt x="715458" y="964285"/>
                    </a:lnTo>
                    <a:lnTo>
                      <a:pt x="721271" y="964278"/>
                    </a:lnTo>
                    <a:lnTo>
                      <a:pt x="727007" y="964285"/>
                    </a:lnTo>
                    <a:lnTo>
                      <a:pt x="732820" y="964285"/>
                    </a:lnTo>
                    <a:lnTo>
                      <a:pt x="738557" y="964285"/>
                    </a:lnTo>
                    <a:lnTo>
                      <a:pt x="744293" y="964285"/>
                    </a:lnTo>
                    <a:lnTo>
                      <a:pt x="750107" y="964293"/>
                    </a:lnTo>
                    <a:lnTo>
                      <a:pt x="755843" y="964293"/>
                    </a:lnTo>
                    <a:lnTo>
                      <a:pt x="761580" y="964285"/>
                    </a:lnTo>
                    <a:lnTo>
                      <a:pt x="767393" y="964278"/>
                    </a:lnTo>
                    <a:lnTo>
                      <a:pt x="773129" y="964262"/>
                    </a:lnTo>
                    <a:lnTo>
                      <a:pt x="778942" y="964255"/>
                    </a:lnTo>
                    <a:lnTo>
                      <a:pt x="784679" y="964262"/>
                    </a:lnTo>
                    <a:lnTo>
                      <a:pt x="791027" y="964255"/>
                    </a:lnTo>
                    <a:lnTo>
                      <a:pt x="797834" y="964255"/>
                    </a:lnTo>
                    <a:lnTo>
                      <a:pt x="804335" y="964247"/>
                    </a:lnTo>
                    <a:lnTo>
                      <a:pt x="810225" y="964239"/>
                    </a:lnTo>
                    <a:lnTo>
                      <a:pt x="816268" y="964247"/>
                    </a:lnTo>
                    <a:lnTo>
                      <a:pt x="822157" y="964239"/>
                    </a:lnTo>
                    <a:lnTo>
                      <a:pt x="828506" y="964247"/>
                    </a:lnTo>
                    <a:lnTo>
                      <a:pt x="834242" y="964255"/>
                    </a:lnTo>
                    <a:lnTo>
                      <a:pt x="840514" y="964262"/>
                    </a:lnTo>
                    <a:lnTo>
                      <a:pt x="850534" y="964262"/>
                    </a:lnTo>
                    <a:lnTo>
                      <a:pt x="856730" y="964270"/>
                    </a:lnTo>
                    <a:lnTo>
                      <a:pt x="862466" y="964278"/>
                    </a:lnTo>
                    <a:lnTo>
                      <a:pt x="868203" y="964293"/>
                    </a:lnTo>
                    <a:lnTo>
                      <a:pt x="874551" y="964301"/>
                    </a:lnTo>
                    <a:lnTo>
                      <a:pt x="878452" y="959268"/>
                    </a:lnTo>
                    <a:lnTo>
                      <a:pt x="881205" y="953692"/>
                    </a:lnTo>
                    <a:lnTo>
                      <a:pt x="886865" y="952208"/>
                    </a:lnTo>
                    <a:lnTo>
                      <a:pt x="888547" y="957799"/>
                    </a:lnTo>
                    <a:lnTo>
                      <a:pt x="886559" y="964262"/>
                    </a:lnTo>
                    <a:lnTo>
                      <a:pt x="885029" y="969938"/>
                    </a:lnTo>
                    <a:lnTo>
                      <a:pt x="889312" y="974198"/>
                    </a:lnTo>
                    <a:lnTo>
                      <a:pt x="894896" y="975720"/>
                    </a:lnTo>
                    <a:lnTo>
                      <a:pt x="901091" y="976095"/>
                    </a:lnTo>
                    <a:lnTo>
                      <a:pt x="905452" y="980088"/>
                    </a:lnTo>
                    <a:lnTo>
                      <a:pt x="911570" y="979445"/>
                    </a:lnTo>
                    <a:lnTo>
                      <a:pt x="916848" y="976990"/>
                    </a:lnTo>
                    <a:lnTo>
                      <a:pt x="922813" y="976523"/>
                    </a:lnTo>
                    <a:lnTo>
                      <a:pt x="928703" y="977433"/>
                    </a:lnTo>
                    <a:lnTo>
                      <a:pt x="934286" y="979093"/>
                    </a:lnTo>
                    <a:lnTo>
                      <a:pt x="936735" y="984409"/>
                    </a:lnTo>
                    <a:lnTo>
                      <a:pt x="942777" y="985587"/>
                    </a:lnTo>
                    <a:lnTo>
                      <a:pt x="947519" y="988929"/>
                    </a:lnTo>
                    <a:lnTo>
                      <a:pt x="953256" y="990314"/>
                    </a:lnTo>
                    <a:lnTo>
                      <a:pt x="956774" y="995002"/>
                    </a:lnTo>
                    <a:lnTo>
                      <a:pt x="962817" y="994490"/>
                    </a:lnTo>
                    <a:lnTo>
                      <a:pt x="968171" y="992073"/>
                    </a:lnTo>
                    <a:lnTo>
                      <a:pt x="973448" y="989778"/>
                    </a:lnTo>
                    <a:lnTo>
                      <a:pt x="977425" y="993978"/>
                    </a:lnTo>
                    <a:lnTo>
                      <a:pt x="983468" y="993710"/>
                    </a:lnTo>
                    <a:lnTo>
                      <a:pt x="989281" y="993511"/>
                    </a:lnTo>
                    <a:lnTo>
                      <a:pt x="995171" y="993587"/>
                    </a:lnTo>
                    <a:lnTo>
                      <a:pt x="999836" y="997190"/>
                    </a:lnTo>
                    <a:lnTo>
                      <a:pt x="1005573" y="996670"/>
                    </a:lnTo>
                    <a:lnTo>
                      <a:pt x="1011462" y="997182"/>
                    </a:lnTo>
                    <a:lnTo>
                      <a:pt x="1017199" y="996058"/>
                    </a:lnTo>
                    <a:lnTo>
                      <a:pt x="1022782" y="993740"/>
                    </a:lnTo>
                    <a:lnTo>
                      <a:pt x="1028672" y="991331"/>
                    </a:lnTo>
                    <a:lnTo>
                      <a:pt x="1035020" y="988853"/>
                    </a:lnTo>
                    <a:lnTo>
                      <a:pt x="1040833" y="987545"/>
                    </a:lnTo>
                    <a:lnTo>
                      <a:pt x="1046570" y="988822"/>
                    </a:lnTo>
                    <a:lnTo>
                      <a:pt x="1051465" y="992111"/>
                    </a:lnTo>
                    <a:lnTo>
                      <a:pt x="1056513" y="994949"/>
                    </a:lnTo>
                    <a:lnTo>
                      <a:pt x="1061561" y="997947"/>
                    </a:lnTo>
                    <a:lnTo>
                      <a:pt x="1066532" y="1001091"/>
                    </a:lnTo>
                    <a:lnTo>
                      <a:pt x="1071963" y="1004502"/>
                    </a:lnTo>
                    <a:lnTo>
                      <a:pt x="1076858" y="1007577"/>
                    </a:lnTo>
                    <a:lnTo>
                      <a:pt x="1081830" y="1010973"/>
                    </a:lnTo>
                    <a:lnTo>
                      <a:pt x="1086955" y="1013849"/>
                    </a:lnTo>
                    <a:lnTo>
                      <a:pt x="1091697" y="1017444"/>
                    </a:lnTo>
                    <a:lnTo>
                      <a:pt x="1096669" y="1020656"/>
                    </a:lnTo>
                    <a:lnTo>
                      <a:pt x="1101563" y="1023907"/>
                    </a:lnTo>
                    <a:lnTo>
                      <a:pt x="1106612" y="1027219"/>
                    </a:lnTo>
                    <a:lnTo>
                      <a:pt x="1111507" y="1030546"/>
                    </a:lnTo>
                    <a:lnTo>
                      <a:pt x="1115331" y="1035250"/>
                    </a:lnTo>
                    <a:lnTo>
                      <a:pt x="1114566" y="1040941"/>
                    </a:lnTo>
                    <a:lnTo>
                      <a:pt x="1116937" y="1046226"/>
                    </a:lnTo>
                    <a:lnTo>
                      <a:pt x="1122980" y="1045698"/>
                    </a:lnTo>
                    <a:lnTo>
                      <a:pt x="1129176" y="1045002"/>
                    </a:lnTo>
                    <a:lnTo>
                      <a:pt x="1127339" y="1050486"/>
                    </a:lnTo>
                    <a:lnTo>
                      <a:pt x="1126346" y="1056200"/>
                    </a:lnTo>
                    <a:lnTo>
                      <a:pt x="1132082" y="1058425"/>
                    </a:lnTo>
                    <a:lnTo>
                      <a:pt x="1137894" y="1058647"/>
                    </a:lnTo>
                    <a:lnTo>
                      <a:pt x="1138201" y="1064582"/>
                    </a:lnTo>
                    <a:lnTo>
                      <a:pt x="1133765" y="1068438"/>
                    </a:lnTo>
                    <a:lnTo>
                      <a:pt x="1138737" y="1071550"/>
                    </a:lnTo>
                    <a:lnTo>
                      <a:pt x="1143631" y="1075130"/>
                    </a:lnTo>
                    <a:lnTo>
                      <a:pt x="1148297" y="1078495"/>
                    </a:lnTo>
                    <a:lnTo>
                      <a:pt x="1153116" y="1081960"/>
                    </a:lnTo>
                    <a:lnTo>
                      <a:pt x="1155104" y="1087835"/>
                    </a:lnTo>
                    <a:lnTo>
                      <a:pt x="1153728" y="1093579"/>
                    </a:lnTo>
                    <a:lnTo>
                      <a:pt x="1152580" y="1099384"/>
                    </a:lnTo>
                    <a:lnTo>
                      <a:pt x="1151433" y="1105205"/>
                    </a:lnTo>
                    <a:lnTo>
                      <a:pt x="1150362" y="1110857"/>
                    </a:lnTo>
                    <a:lnTo>
                      <a:pt x="1149139" y="1116846"/>
                    </a:lnTo>
                    <a:lnTo>
                      <a:pt x="1148068" y="1122667"/>
                    </a:lnTo>
                    <a:lnTo>
                      <a:pt x="1146920" y="1128495"/>
                    </a:lnTo>
                    <a:lnTo>
                      <a:pt x="1145773" y="1134316"/>
                    </a:lnTo>
                    <a:lnTo>
                      <a:pt x="1144625" y="1140021"/>
                    </a:lnTo>
                    <a:lnTo>
                      <a:pt x="1141490" y="1145230"/>
                    </a:lnTo>
                    <a:lnTo>
                      <a:pt x="1137512" y="1150324"/>
                    </a:lnTo>
                    <a:lnTo>
                      <a:pt x="1133458" y="1155418"/>
                    </a:lnTo>
                    <a:lnTo>
                      <a:pt x="1129940" y="1159946"/>
                    </a:lnTo>
                    <a:lnTo>
                      <a:pt x="1126116" y="1164880"/>
                    </a:lnTo>
                    <a:lnTo>
                      <a:pt x="1123515" y="1170471"/>
                    </a:lnTo>
                    <a:lnTo>
                      <a:pt x="1119844" y="1175068"/>
                    </a:lnTo>
                    <a:lnTo>
                      <a:pt x="1114720" y="1177951"/>
                    </a:lnTo>
                    <a:lnTo>
                      <a:pt x="1110206" y="1181615"/>
                    </a:lnTo>
                    <a:lnTo>
                      <a:pt x="1104241" y="1183428"/>
                    </a:lnTo>
                    <a:lnTo>
                      <a:pt x="1099499" y="1187443"/>
                    </a:lnTo>
                    <a:lnTo>
                      <a:pt x="1096821" y="1193012"/>
                    </a:lnTo>
                    <a:lnTo>
                      <a:pt x="1096821" y="1198848"/>
                    </a:lnTo>
                    <a:lnTo>
                      <a:pt x="1101716" y="1202572"/>
                    </a:lnTo>
                    <a:close/>
                    <a:moveTo>
                      <a:pt x="1568362" y="1108157"/>
                    </a:moveTo>
                    <a:lnTo>
                      <a:pt x="1571805" y="1103507"/>
                    </a:lnTo>
                    <a:lnTo>
                      <a:pt x="1568362" y="1108157"/>
                    </a:lnTo>
                    <a:close/>
                    <a:moveTo>
                      <a:pt x="1813427" y="558974"/>
                    </a:moveTo>
                    <a:lnTo>
                      <a:pt x="1820692" y="558974"/>
                    </a:lnTo>
                    <a:lnTo>
                      <a:pt x="1822223" y="553115"/>
                    </a:lnTo>
                    <a:lnTo>
                      <a:pt x="1822070" y="547187"/>
                    </a:lnTo>
                    <a:lnTo>
                      <a:pt x="1817786" y="543195"/>
                    </a:lnTo>
                    <a:lnTo>
                      <a:pt x="1813503" y="538835"/>
                    </a:lnTo>
                    <a:lnTo>
                      <a:pt x="1809679" y="534338"/>
                    </a:lnTo>
                    <a:lnTo>
                      <a:pt x="1805931" y="529687"/>
                    </a:lnTo>
                    <a:lnTo>
                      <a:pt x="1801189" y="526062"/>
                    </a:lnTo>
                    <a:lnTo>
                      <a:pt x="1797364" y="521656"/>
                    </a:lnTo>
                    <a:lnTo>
                      <a:pt x="1792699" y="518069"/>
                    </a:lnTo>
                    <a:lnTo>
                      <a:pt x="1787727" y="514788"/>
                    </a:lnTo>
                    <a:lnTo>
                      <a:pt x="1783520" y="510214"/>
                    </a:lnTo>
                    <a:lnTo>
                      <a:pt x="1780155" y="505112"/>
                    </a:lnTo>
                    <a:lnTo>
                      <a:pt x="1791169" y="503835"/>
                    </a:lnTo>
                    <a:lnTo>
                      <a:pt x="1795529" y="507705"/>
                    </a:lnTo>
                    <a:lnTo>
                      <a:pt x="1800041" y="511460"/>
                    </a:lnTo>
                    <a:lnTo>
                      <a:pt x="1806313" y="505273"/>
                    </a:lnTo>
                    <a:lnTo>
                      <a:pt x="1808531" y="510795"/>
                    </a:lnTo>
                    <a:lnTo>
                      <a:pt x="1811055" y="516034"/>
                    </a:lnTo>
                    <a:lnTo>
                      <a:pt x="1816715" y="517771"/>
                    </a:lnTo>
                    <a:lnTo>
                      <a:pt x="1820081" y="522696"/>
                    </a:lnTo>
                    <a:lnTo>
                      <a:pt x="1825664" y="524234"/>
                    </a:lnTo>
                    <a:lnTo>
                      <a:pt x="1831248" y="526314"/>
                    </a:lnTo>
                    <a:lnTo>
                      <a:pt x="1838820" y="526750"/>
                    </a:lnTo>
                    <a:lnTo>
                      <a:pt x="1843333" y="531049"/>
                    </a:lnTo>
                    <a:lnTo>
                      <a:pt x="1845398" y="536778"/>
                    </a:lnTo>
                    <a:lnTo>
                      <a:pt x="1850982" y="538881"/>
                    </a:lnTo>
                    <a:lnTo>
                      <a:pt x="1856718" y="537496"/>
                    </a:lnTo>
                    <a:lnTo>
                      <a:pt x="1854270" y="531959"/>
                    </a:lnTo>
                    <a:lnTo>
                      <a:pt x="1859854" y="529458"/>
                    </a:lnTo>
                    <a:lnTo>
                      <a:pt x="1865132" y="526666"/>
                    </a:lnTo>
                    <a:lnTo>
                      <a:pt x="1864749" y="520784"/>
                    </a:lnTo>
                    <a:lnTo>
                      <a:pt x="1865132" y="514979"/>
                    </a:lnTo>
                    <a:lnTo>
                      <a:pt x="1869414" y="518872"/>
                    </a:lnTo>
                    <a:lnTo>
                      <a:pt x="1875840" y="514765"/>
                    </a:lnTo>
                    <a:lnTo>
                      <a:pt x="1878899" y="509472"/>
                    </a:lnTo>
                    <a:lnTo>
                      <a:pt x="1878670" y="503521"/>
                    </a:lnTo>
                    <a:lnTo>
                      <a:pt x="1872857" y="500974"/>
                    </a:lnTo>
                    <a:lnTo>
                      <a:pt x="1880353" y="496737"/>
                    </a:lnTo>
                    <a:lnTo>
                      <a:pt x="1875381" y="493815"/>
                    </a:lnTo>
                    <a:lnTo>
                      <a:pt x="1871327" y="489639"/>
                    </a:lnTo>
                    <a:lnTo>
                      <a:pt x="1875381" y="485524"/>
                    </a:lnTo>
                    <a:lnTo>
                      <a:pt x="1879588" y="481294"/>
                    </a:lnTo>
                    <a:lnTo>
                      <a:pt x="1877369" y="475909"/>
                    </a:lnTo>
                    <a:lnTo>
                      <a:pt x="1873086" y="471779"/>
                    </a:lnTo>
                    <a:lnTo>
                      <a:pt x="1867655" y="469155"/>
                    </a:lnTo>
                    <a:lnTo>
                      <a:pt x="1858171" y="468750"/>
                    </a:lnTo>
                    <a:lnTo>
                      <a:pt x="1852971" y="465408"/>
                    </a:lnTo>
                    <a:lnTo>
                      <a:pt x="1850752" y="460107"/>
                    </a:lnTo>
                    <a:lnTo>
                      <a:pt x="1850293" y="453797"/>
                    </a:lnTo>
                    <a:lnTo>
                      <a:pt x="1848993" y="448106"/>
                    </a:lnTo>
                    <a:lnTo>
                      <a:pt x="1839126" y="446011"/>
                    </a:lnTo>
                    <a:lnTo>
                      <a:pt x="1833619" y="447869"/>
                    </a:lnTo>
                    <a:lnTo>
                      <a:pt x="1837367" y="443165"/>
                    </a:lnTo>
                    <a:lnTo>
                      <a:pt x="1851670" y="439173"/>
                    </a:lnTo>
                    <a:lnTo>
                      <a:pt x="1857330" y="437842"/>
                    </a:lnTo>
                    <a:lnTo>
                      <a:pt x="1853429" y="433581"/>
                    </a:lnTo>
                    <a:lnTo>
                      <a:pt x="1849146" y="429642"/>
                    </a:lnTo>
                    <a:lnTo>
                      <a:pt x="1848381" y="423478"/>
                    </a:lnTo>
                    <a:lnTo>
                      <a:pt x="1852741" y="427264"/>
                    </a:lnTo>
                    <a:lnTo>
                      <a:pt x="1859854" y="429597"/>
                    </a:lnTo>
                    <a:lnTo>
                      <a:pt x="1864519" y="426178"/>
                    </a:lnTo>
                    <a:lnTo>
                      <a:pt x="1870027" y="427899"/>
                    </a:lnTo>
                    <a:lnTo>
                      <a:pt x="1874539" y="431998"/>
                    </a:lnTo>
                    <a:lnTo>
                      <a:pt x="1880276" y="432335"/>
                    </a:lnTo>
                    <a:lnTo>
                      <a:pt x="1884253" y="436710"/>
                    </a:lnTo>
                    <a:lnTo>
                      <a:pt x="1891290" y="437452"/>
                    </a:lnTo>
                    <a:lnTo>
                      <a:pt x="1897256" y="436519"/>
                    </a:lnTo>
                    <a:lnTo>
                      <a:pt x="1892667" y="440526"/>
                    </a:lnTo>
                    <a:lnTo>
                      <a:pt x="1890984" y="446217"/>
                    </a:lnTo>
                    <a:lnTo>
                      <a:pt x="1893050" y="451900"/>
                    </a:lnTo>
                    <a:lnTo>
                      <a:pt x="1895650" y="457132"/>
                    </a:lnTo>
                    <a:lnTo>
                      <a:pt x="1900698" y="460704"/>
                    </a:lnTo>
                    <a:lnTo>
                      <a:pt x="1905822" y="457828"/>
                    </a:lnTo>
                    <a:lnTo>
                      <a:pt x="1909417" y="463090"/>
                    </a:lnTo>
                    <a:lnTo>
                      <a:pt x="1914772" y="465155"/>
                    </a:lnTo>
                    <a:lnTo>
                      <a:pt x="1919897" y="468016"/>
                    </a:lnTo>
                    <a:lnTo>
                      <a:pt x="1925097" y="465171"/>
                    </a:lnTo>
                    <a:lnTo>
                      <a:pt x="1928845" y="460742"/>
                    </a:lnTo>
                    <a:lnTo>
                      <a:pt x="1931828" y="455686"/>
                    </a:lnTo>
                    <a:lnTo>
                      <a:pt x="1934428" y="450118"/>
                    </a:lnTo>
                    <a:lnTo>
                      <a:pt x="1944142" y="446011"/>
                    </a:lnTo>
                    <a:lnTo>
                      <a:pt x="1950262" y="448749"/>
                    </a:lnTo>
                    <a:lnTo>
                      <a:pt x="1954927" y="444947"/>
                    </a:lnTo>
                    <a:lnTo>
                      <a:pt x="1960434" y="442423"/>
                    </a:lnTo>
                    <a:lnTo>
                      <a:pt x="1963417" y="437375"/>
                    </a:lnTo>
                    <a:lnTo>
                      <a:pt x="1969689" y="436465"/>
                    </a:lnTo>
                    <a:lnTo>
                      <a:pt x="1966017" y="431287"/>
                    </a:lnTo>
                    <a:lnTo>
                      <a:pt x="1970913" y="428227"/>
                    </a:lnTo>
                    <a:lnTo>
                      <a:pt x="1966171" y="424740"/>
                    </a:lnTo>
                    <a:lnTo>
                      <a:pt x="1972901" y="423998"/>
                    </a:lnTo>
                    <a:lnTo>
                      <a:pt x="1988658" y="424128"/>
                    </a:lnTo>
                    <a:lnTo>
                      <a:pt x="1988275" y="418200"/>
                    </a:lnTo>
                    <a:lnTo>
                      <a:pt x="1993859" y="420319"/>
                    </a:lnTo>
                    <a:lnTo>
                      <a:pt x="1998142" y="416533"/>
                    </a:lnTo>
                    <a:lnTo>
                      <a:pt x="1995541" y="411033"/>
                    </a:lnTo>
                    <a:lnTo>
                      <a:pt x="1990647" y="407331"/>
                    </a:lnTo>
                    <a:lnTo>
                      <a:pt x="1984604" y="405740"/>
                    </a:lnTo>
                    <a:lnTo>
                      <a:pt x="1979021" y="408800"/>
                    </a:lnTo>
                    <a:lnTo>
                      <a:pt x="1967395" y="409075"/>
                    </a:lnTo>
                    <a:lnTo>
                      <a:pt x="1968771" y="403270"/>
                    </a:lnTo>
                    <a:lnTo>
                      <a:pt x="1964565" y="399392"/>
                    </a:lnTo>
                    <a:lnTo>
                      <a:pt x="1949573" y="400868"/>
                    </a:lnTo>
                    <a:lnTo>
                      <a:pt x="1948884" y="395055"/>
                    </a:lnTo>
                    <a:lnTo>
                      <a:pt x="1948808" y="388921"/>
                    </a:lnTo>
                    <a:lnTo>
                      <a:pt x="1943684" y="384974"/>
                    </a:lnTo>
                    <a:lnTo>
                      <a:pt x="1937794" y="385578"/>
                    </a:lnTo>
                    <a:lnTo>
                      <a:pt x="1931905" y="386917"/>
                    </a:lnTo>
                    <a:lnTo>
                      <a:pt x="1936264" y="382519"/>
                    </a:lnTo>
                    <a:lnTo>
                      <a:pt x="1941619" y="379987"/>
                    </a:lnTo>
                    <a:lnTo>
                      <a:pt x="1934123" y="378626"/>
                    </a:lnTo>
                    <a:lnTo>
                      <a:pt x="1927469" y="378327"/>
                    </a:lnTo>
                    <a:lnTo>
                      <a:pt x="1918902" y="378297"/>
                    </a:lnTo>
                    <a:lnTo>
                      <a:pt x="1912936" y="378366"/>
                    </a:lnTo>
                    <a:lnTo>
                      <a:pt x="1907429" y="376247"/>
                    </a:lnTo>
                    <a:lnTo>
                      <a:pt x="1897868" y="375566"/>
                    </a:lnTo>
                    <a:lnTo>
                      <a:pt x="1895267" y="370312"/>
                    </a:lnTo>
                    <a:lnTo>
                      <a:pt x="1893738" y="364621"/>
                    </a:lnTo>
                    <a:lnTo>
                      <a:pt x="1876069" y="362571"/>
                    </a:lnTo>
                    <a:lnTo>
                      <a:pt x="1872627" y="357806"/>
                    </a:lnTo>
                    <a:lnTo>
                      <a:pt x="1867120" y="355741"/>
                    </a:lnTo>
                    <a:lnTo>
                      <a:pt x="1872934" y="356445"/>
                    </a:lnTo>
                    <a:lnTo>
                      <a:pt x="1878747" y="357232"/>
                    </a:lnTo>
                    <a:lnTo>
                      <a:pt x="1884559" y="358839"/>
                    </a:lnTo>
                    <a:lnTo>
                      <a:pt x="1885859" y="353232"/>
                    </a:lnTo>
                    <a:lnTo>
                      <a:pt x="1891443" y="351113"/>
                    </a:lnTo>
                    <a:lnTo>
                      <a:pt x="1886930" y="346555"/>
                    </a:lnTo>
                    <a:lnTo>
                      <a:pt x="1891137" y="342585"/>
                    </a:lnTo>
                    <a:lnTo>
                      <a:pt x="1896797" y="344099"/>
                    </a:lnTo>
                    <a:lnTo>
                      <a:pt x="1911406" y="344788"/>
                    </a:lnTo>
                    <a:lnTo>
                      <a:pt x="1917755" y="344528"/>
                    </a:lnTo>
                    <a:lnTo>
                      <a:pt x="1918290" y="338661"/>
                    </a:lnTo>
                    <a:lnTo>
                      <a:pt x="1895420" y="336581"/>
                    </a:lnTo>
                    <a:lnTo>
                      <a:pt x="1888842" y="335143"/>
                    </a:lnTo>
                    <a:lnTo>
                      <a:pt x="1893355" y="331265"/>
                    </a:lnTo>
                    <a:lnTo>
                      <a:pt x="1898710" y="328741"/>
                    </a:lnTo>
                    <a:lnTo>
                      <a:pt x="1905058" y="328588"/>
                    </a:lnTo>
                    <a:lnTo>
                      <a:pt x="1910718" y="329422"/>
                    </a:lnTo>
                    <a:lnTo>
                      <a:pt x="1918519" y="329735"/>
                    </a:lnTo>
                    <a:lnTo>
                      <a:pt x="1920432" y="324320"/>
                    </a:lnTo>
                    <a:lnTo>
                      <a:pt x="1918902" y="318790"/>
                    </a:lnTo>
                    <a:lnTo>
                      <a:pt x="1914160" y="315516"/>
                    </a:lnTo>
                    <a:lnTo>
                      <a:pt x="1908652" y="313933"/>
                    </a:lnTo>
                    <a:lnTo>
                      <a:pt x="1901233" y="317650"/>
                    </a:lnTo>
                    <a:lnTo>
                      <a:pt x="1895497" y="319234"/>
                    </a:lnTo>
                    <a:lnTo>
                      <a:pt x="1890601" y="322385"/>
                    </a:lnTo>
                    <a:lnTo>
                      <a:pt x="1893508" y="317008"/>
                    </a:lnTo>
                    <a:lnTo>
                      <a:pt x="1884635" y="315723"/>
                    </a:lnTo>
                    <a:lnTo>
                      <a:pt x="1878899" y="314629"/>
                    </a:lnTo>
                    <a:lnTo>
                      <a:pt x="1884635" y="313750"/>
                    </a:lnTo>
                    <a:lnTo>
                      <a:pt x="1890755" y="313138"/>
                    </a:lnTo>
                    <a:lnTo>
                      <a:pt x="1896874" y="312526"/>
                    </a:lnTo>
                    <a:lnTo>
                      <a:pt x="1902457" y="311248"/>
                    </a:lnTo>
                    <a:lnTo>
                      <a:pt x="1907888" y="308204"/>
                    </a:lnTo>
                    <a:lnTo>
                      <a:pt x="1903452" y="304380"/>
                    </a:lnTo>
                    <a:lnTo>
                      <a:pt x="1895114" y="302835"/>
                    </a:lnTo>
                    <a:lnTo>
                      <a:pt x="1889607" y="300556"/>
                    </a:lnTo>
                    <a:lnTo>
                      <a:pt x="1883029" y="301282"/>
                    </a:lnTo>
                    <a:lnTo>
                      <a:pt x="1876910" y="302598"/>
                    </a:lnTo>
                    <a:lnTo>
                      <a:pt x="1881958" y="298812"/>
                    </a:lnTo>
                    <a:lnTo>
                      <a:pt x="1875687" y="299079"/>
                    </a:lnTo>
                    <a:lnTo>
                      <a:pt x="1869950" y="299890"/>
                    </a:lnTo>
                    <a:lnTo>
                      <a:pt x="1863908" y="301076"/>
                    </a:lnTo>
                    <a:lnTo>
                      <a:pt x="1868497" y="294467"/>
                    </a:lnTo>
                    <a:lnTo>
                      <a:pt x="1862990" y="291874"/>
                    </a:lnTo>
                    <a:lnTo>
                      <a:pt x="1856947" y="293809"/>
                    </a:lnTo>
                    <a:lnTo>
                      <a:pt x="1851134" y="296632"/>
                    </a:lnTo>
                    <a:lnTo>
                      <a:pt x="1853659" y="291186"/>
                    </a:lnTo>
                    <a:lnTo>
                      <a:pt x="1859242" y="288624"/>
                    </a:lnTo>
                    <a:lnTo>
                      <a:pt x="1857713" y="282971"/>
                    </a:lnTo>
                    <a:lnTo>
                      <a:pt x="1852282" y="280149"/>
                    </a:lnTo>
                    <a:lnTo>
                      <a:pt x="1845474" y="278596"/>
                    </a:lnTo>
                    <a:lnTo>
                      <a:pt x="1837137" y="277717"/>
                    </a:lnTo>
                    <a:lnTo>
                      <a:pt x="1829259" y="280294"/>
                    </a:lnTo>
                    <a:lnTo>
                      <a:pt x="1823369" y="279659"/>
                    </a:lnTo>
                    <a:lnTo>
                      <a:pt x="1819163" y="283698"/>
                    </a:lnTo>
                    <a:lnTo>
                      <a:pt x="1814574" y="280195"/>
                    </a:lnTo>
                    <a:lnTo>
                      <a:pt x="1808378" y="280378"/>
                    </a:lnTo>
                    <a:lnTo>
                      <a:pt x="1812891" y="276562"/>
                    </a:lnTo>
                    <a:lnTo>
                      <a:pt x="1818245" y="273992"/>
                    </a:lnTo>
                    <a:lnTo>
                      <a:pt x="1812432" y="272990"/>
                    </a:lnTo>
                    <a:lnTo>
                      <a:pt x="1806696" y="273900"/>
                    </a:lnTo>
                    <a:lnTo>
                      <a:pt x="1801189" y="275965"/>
                    </a:lnTo>
                    <a:lnTo>
                      <a:pt x="1795223" y="278068"/>
                    </a:lnTo>
                    <a:lnTo>
                      <a:pt x="1799505" y="273066"/>
                    </a:lnTo>
                    <a:lnTo>
                      <a:pt x="1805166" y="271009"/>
                    </a:lnTo>
                    <a:lnTo>
                      <a:pt x="1810367" y="268232"/>
                    </a:lnTo>
                    <a:lnTo>
                      <a:pt x="1795605" y="264836"/>
                    </a:lnTo>
                    <a:lnTo>
                      <a:pt x="1789945" y="266052"/>
                    </a:lnTo>
                    <a:lnTo>
                      <a:pt x="1795529" y="262901"/>
                    </a:lnTo>
                    <a:lnTo>
                      <a:pt x="1800959" y="260331"/>
                    </a:lnTo>
                    <a:lnTo>
                      <a:pt x="1800348" y="254549"/>
                    </a:lnTo>
                    <a:lnTo>
                      <a:pt x="1794916" y="252889"/>
                    </a:lnTo>
                    <a:lnTo>
                      <a:pt x="1788950" y="252201"/>
                    </a:lnTo>
                    <a:lnTo>
                      <a:pt x="1783061" y="253363"/>
                    </a:lnTo>
                    <a:lnTo>
                      <a:pt x="1778472" y="249814"/>
                    </a:lnTo>
                    <a:lnTo>
                      <a:pt x="1772506" y="248606"/>
                    </a:lnTo>
                    <a:lnTo>
                      <a:pt x="1759656" y="247443"/>
                    </a:lnTo>
                    <a:lnTo>
                      <a:pt x="1753690" y="246854"/>
                    </a:lnTo>
                    <a:lnTo>
                      <a:pt x="1747725" y="247443"/>
                    </a:lnTo>
                    <a:lnTo>
                      <a:pt x="1741912" y="249065"/>
                    </a:lnTo>
                    <a:lnTo>
                      <a:pt x="1735945" y="250824"/>
                    </a:lnTo>
                    <a:lnTo>
                      <a:pt x="1730285" y="253883"/>
                    </a:lnTo>
                    <a:lnTo>
                      <a:pt x="1727149" y="259039"/>
                    </a:lnTo>
                    <a:lnTo>
                      <a:pt x="1721183" y="259314"/>
                    </a:lnTo>
                    <a:lnTo>
                      <a:pt x="1715370" y="258756"/>
                    </a:lnTo>
                    <a:lnTo>
                      <a:pt x="1705809" y="255818"/>
                    </a:lnTo>
                    <a:lnTo>
                      <a:pt x="1700226" y="253562"/>
                    </a:lnTo>
                    <a:lnTo>
                      <a:pt x="1691429" y="258717"/>
                    </a:lnTo>
                    <a:lnTo>
                      <a:pt x="1685541" y="260951"/>
                    </a:lnTo>
                    <a:lnTo>
                      <a:pt x="1681104" y="265257"/>
                    </a:lnTo>
                    <a:lnTo>
                      <a:pt x="1676362" y="262006"/>
                    </a:lnTo>
                    <a:lnTo>
                      <a:pt x="1681334" y="258396"/>
                    </a:lnTo>
                    <a:lnTo>
                      <a:pt x="1687147" y="256117"/>
                    </a:lnTo>
                    <a:lnTo>
                      <a:pt x="1691583" y="251313"/>
                    </a:lnTo>
                    <a:lnTo>
                      <a:pt x="1696937" y="249179"/>
                    </a:lnTo>
                    <a:lnTo>
                      <a:pt x="1697472" y="241645"/>
                    </a:lnTo>
                    <a:lnTo>
                      <a:pt x="1702368" y="237898"/>
                    </a:lnTo>
                    <a:lnTo>
                      <a:pt x="1697243" y="234693"/>
                    </a:lnTo>
                    <a:lnTo>
                      <a:pt x="1697625" y="228123"/>
                    </a:lnTo>
                    <a:lnTo>
                      <a:pt x="1696478" y="222432"/>
                    </a:lnTo>
                    <a:lnTo>
                      <a:pt x="1688753" y="220703"/>
                    </a:lnTo>
                    <a:lnTo>
                      <a:pt x="1682863" y="220734"/>
                    </a:lnTo>
                    <a:lnTo>
                      <a:pt x="1676898" y="220902"/>
                    </a:lnTo>
                    <a:lnTo>
                      <a:pt x="1670855" y="220504"/>
                    </a:lnTo>
                    <a:lnTo>
                      <a:pt x="1664965" y="221078"/>
                    </a:lnTo>
                    <a:lnTo>
                      <a:pt x="1659152" y="222049"/>
                    </a:lnTo>
                    <a:lnTo>
                      <a:pt x="1653339" y="223082"/>
                    </a:lnTo>
                    <a:lnTo>
                      <a:pt x="1647297" y="224321"/>
                    </a:lnTo>
                    <a:lnTo>
                      <a:pt x="1641637" y="225644"/>
                    </a:lnTo>
                    <a:lnTo>
                      <a:pt x="1636053" y="226922"/>
                    </a:lnTo>
                    <a:lnTo>
                      <a:pt x="1629935" y="228298"/>
                    </a:lnTo>
                    <a:lnTo>
                      <a:pt x="1624198" y="229645"/>
                    </a:lnTo>
                    <a:lnTo>
                      <a:pt x="1618462" y="231044"/>
                    </a:lnTo>
                    <a:lnTo>
                      <a:pt x="1612342" y="232398"/>
                    </a:lnTo>
                    <a:lnTo>
                      <a:pt x="1607218" y="236276"/>
                    </a:lnTo>
                    <a:lnTo>
                      <a:pt x="1601022" y="237301"/>
                    </a:lnTo>
                    <a:lnTo>
                      <a:pt x="1595592" y="240261"/>
                    </a:lnTo>
                    <a:lnTo>
                      <a:pt x="1590620" y="243305"/>
                    </a:lnTo>
                    <a:lnTo>
                      <a:pt x="1585955" y="246824"/>
                    </a:lnTo>
                    <a:lnTo>
                      <a:pt x="1583889" y="252193"/>
                    </a:lnTo>
                    <a:lnTo>
                      <a:pt x="1588785" y="255574"/>
                    </a:lnTo>
                    <a:lnTo>
                      <a:pt x="1592686" y="259903"/>
                    </a:lnTo>
                    <a:lnTo>
                      <a:pt x="1586490" y="260974"/>
                    </a:lnTo>
                    <a:lnTo>
                      <a:pt x="1579454" y="260974"/>
                    </a:lnTo>
                    <a:lnTo>
                      <a:pt x="1574329" y="264324"/>
                    </a:lnTo>
                    <a:lnTo>
                      <a:pt x="1567981" y="265792"/>
                    </a:lnTo>
                    <a:lnTo>
                      <a:pt x="1561632" y="266741"/>
                    </a:lnTo>
                    <a:lnTo>
                      <a:pt x="1566833" y="269869"/>
                    </a:lnTo>
                    <a:lnTo>
                      <a:pt x="1570581" y="274183"/>
                    </a:lnTo>
                    <a:lnTo>
                      <a:pt x="1575629" y="277074"/>
                    </a:lnTo>
                    <a:lnTo>
                      <a:pt x="1581442" y="276546"/>
                    </a:lnTo>
                    <a:lnTo>
                      <a:pt x="1578459" y="281679"/>
                    </a:lnTo>
                    <a:lnTo>
                      <a:pt x="1572570" y="282099"/>
                    </a:lnTo>
                    <a:lnTo>
                      <a:pt x="1566450" y="281097"/>
                    </a:lnTo>
                    <a:lnTo>
                      <a:pt x="1561250" y="278420"/>
                    </a:lnTo>
                    <a:lnTo>
                      <a:pt x="1556966" y="274305"/>
                    </a:lnTo>
                    <a:lnTo>
                      <a:pt x="1553830" y="269425"/>
                    </a:lnTo>
                    <a:lnTo>
                      <a:pt x="1559566" y="260331"/>
                    </a:lnTo>
                    <a:lnTo>
                      <a:pt x="1565151" y="256935"/>
                    </a:lnTo>
                    <a:lnTo>
                      <a:pt x="1565151" y="251099"/>
                    </a:lnTo>
                    <a:lnTo>
                      <a:pt x="1567981" y="245516"/>
                    </a:lnTo>
                    <a:lnTo>
                      <a:pt x="1572875" y="242058"/>
                    </a:lnTo>
                    <a:lnTo>
                      <a:pt x="1577923" y="239091"/>
                    </a:lnTo>
                    <a:lnTo>
                      <a:pt x="1583048" y="236276"/>
                    </a:lnTo>
                    <a:lnTo>
                      <a:pt x="1588172" y="233492"/>
                    </a:lnTo>
                    <a:lnTo>
                      <a:pt x="1593680" y="230807"/>
                    </a:lnTo>
                    <a:lnTo>
                      <a:pt x="1599570" y="228773"/>
                    </a:lnTo>
                    <a:lnTo>
                      <a:pt x="1605382" y="226730"/>
                    </a:lnTo>
                    <a:lnTo>
                      <a:pt x="1611884" y="224971"/>
                    </a:lnTo>
                    <a:lnTo>
                      <a:pt x="1617620" y="223556"/>
                    </a:lnTo>
                    <a:lnTo>
                      <a:pt x="1623586" y="221919"/>
                    </a:lnTo>
                    <a:lnTo>
                      <a:pt x="1610277" y="217820"/>
                    </a:lnTo>
                    <a:lnTo>
                      <a:pt x="1604388" y="217491"/>
                    </a:lnTo>
                    <a:lnTo>
                      <a:pt x="1598575" y="217170"/>
                    </a:lnTo>
                    <a:lnTo>
                      <a:pt x="1591232" y="217514"/>
                    </a:lnTo>
                    <a:lnTo>
                      <a:pt x="1585114" y="217804"/>
                    </a:lnTo>
                    <a:lnTo>
                      <a:pt x="1579147" y="218944"/>
                    </a:lnTo>
                    <a:lnTo>
                      <a:pt x="1573181" y="220130"/>
                    </a:lnTo>
                    <a:lnTo>
                      <a:pt x="1567215" y="221246"/>
                    </a:lnTo>
                    <a:lnTo>
                      <a:pt x="1561326" y="222325"/>
                    </a:lnTo>
                    <a:lnTo>
                      <a:pt x="1555895" y="224222"/>
                    </a:lnTo>
                    <a:lnTo>
                      <a:pt x="1550235" y="226057"/>
                    </a:lnTo>
                    <a:lnTo>
                      <a:pt x="1544192" y="227755"/>
                    </a:lnTo>
                    <a:lnTo>
                      <a:pt x="1538762" y="229568"/>
                    </a:lnTo>
                    <a:lnTo>
                      <a:pt x="1533026" y="231633"/>
                    </a:lnTo>
                    <a:lnTo>
                      <a:pt x="1527442" y="234287"/>
                    </a:lnTo>
                    <a:lnTo>
                      <a:pt x="1517728" y="239718"/>
                    </a:lnTo>
                    <a:lnTo>
                      <a:pt x="1513139" y="243642"/>
                    </a:lnTo>
                    <a:lnTo>
                      <a:pt x="1507250" y="246227"/>
                    </a:lnTo>
                    <a:lnTo>
                      <a:pt x="1501972" y="249202"/>
                    </a:lnTo>
                    <a:lnTo>
                      <a:pt x="1497077" y="252346"/>
                    </a:lnTo>
                    <a:lnTo>
                      <a:pt x="1491952" y="255451"/>
                    </a:lnTo>
                    <a:lnTo>
                      <a:pt x="1487057" y="259306"/>
                    </a:lnTo>
                    <a:lnTo>
                      <a:pt x="1492564" y="261616"/>
                    </a:lnTo>
                    <a:lnTo>
                      <a:pt x="1486598" y="262863"/>
                    </a:lnTo>
                    <a:lnTo>
                      <a:pt x="1476655" y="268699"/>
                    </a:lnTo>
                    <a:lnTo>
                      <a:pt x="1470154" y="276432"/>
                    </a:lnTo>
                    <a:lnTo>
                      <a:pt x="1465641" y="281916"/>
                    </a:lnTo>
                    <a:lnTo>
                      <a:pt x="1469618" y="286306"/>
                    </a:lnTo>
                    <a:lnTo>
                      <a:pt x="1483003" y="286734"/>
                    </a:lnTo>
                    <a:lnTo>
                      <a:pt x="1489887" y="287086"/>
                    </a:lnTo>
                    <a:lnTo>
                      <a:pt x="1495700" y="287392"/>
                    </a:lnTo>
                    <a:lnTo>
                      <a:pt x="1501590" y="288027"/>
                    </a:lnTo>
                    <a:lnTo>
                      <a:pt x="1506791" y="290620"/>
                    </a:lnTo>
                    <a:lnTo>
                      <a:pt x="1512068" y="293121"/>
                    </a:lnTo>
                    <a:lnTo>
                      <a:pt x="1506485" y="294689"/>
                    </a:lnTo>
                    <a:lnTo>
                      <a:pt x="1500595" y="295561"/>
                    </a:lnTo>
                    <a:lnTo>
                      <a:pt x="1490652" y="295752"/>
                    </a:lnTo>
                    <a:lnTo>
                      <a:pt x="1475125" y="293817"/>
                    </a:lnTo>
                    <a:lnTo>
                      <a:pt x="1469389" y="293251"/>
                    </a:lnTo>
                    <a:lnTo>
                      <a:pt x="1467094" y="298567"/>
                    </a:lnTo>
                    <a:lnTo>
                      <a:pt x="1469083" y="304051"/>
                    </a:lnTo>
                    <a:lnTo>
                      <a:pt x="1470154" y="309696"/>
                    </a:lnTo>
                    <a:lnTo>
                      <a:pt x="1475814" y="310759"/>
                    </a:lnTo>
                    <a:lnTo>
                      <a:pt x="1491188" y="311853"/>
                    </a:lnTo>
                    <a:lnTo>
                      <a:pt x="1497154" y="312235"/>
                    </a:lnTo>
                    <a:lnTo>
                      <a:pt x="1504726" y="312250"/>
                    </a:lnTo>
                    <a:lnTo>
                      <a:pt x="1509773" y="315692"/>
                    </a:lnTo>
                    <a:lnTo>
                      <a:pt x="1514592" y="318859"/>
                    </a:lnTo>
                    <a:lnTo>
                      <a:pt x="1521094" y="320044"/>
                    </a:lnTo>
                    <a:lnTo>
                      <a:pt x="1527825" y="319402"/>
                    </a:lnTo>
                    <a:lnTo>
                      <a:pt x="1533790" y="319073"/>
                    </a:lnTo>
                    <a:lnTo>
                      <a:pt x="1539833" y="319769"/>
                    </a:lnTo>
                    <a:lnTo>
                      <a:pt x="1545723" y="320572"/>
                    </a:lnTo>
                    <a:lnTo>
                      <a:pt x="1551612" y="321582"/>
                    </a:lnTo>
                    <a:lnTo>
                      <a:pt x="1557807" y="322140"/>
                    </a:lnTo>
                    <a:lnTo>
                      <a:pt x="1565915" y="322217"/>
                    </a:lnTo>
                    <a:lnTo>
                      <a:pt x="1572570" y="321436"/>
                    </a:lnTo>
                    <a:lnTo>
                      <a:pt x="1578688" y="320939"/>
                    </a:lnTo>
                    <a:lnTo>
                      <a:pt x="1585878" y="321421"/>
                    </a:lnTo>
                    <a:lnTo>
                      <a:pt x="1587102" y="327051"/>
                    </a:lnTo>
                    <a:lnTo>
                      <a:pt x="1596433" y="327685"/>
                    </a:lnTo>
                    <a:lnTo>
                      <a:pt x="1602093" y="325291"/>
                    </a:lnTo>
                    <a:lnTo>
                      <a:pt x="1607447" y="323119"/>
                    </a:lnTo>
                    <a:lnTo>
                      <a:pt x="1612572" y="325903"/>
                    </a:lnTo>
                    <a:lnTo>
                      <a:pt x="1617926" y="328473"/>
                    </a:lnTo>
                    <a:lnTo>
                      <a:pt x="1618615" y="322737"/>
                    </a:lnTo>
                    <a:lnTo>
                      <a:pt x="1613796" y="319387"/>
                    </a:lnTo>
                    <a:lnTo>
                      <a:pt x="1624428" y="318943"/>
                    </a:lnTo>
                    <a:lnTo>
                      <a:pt x="1630699" y="319868"/>
                    </a:lnTo>
                    <a:lnTo>
                      <a:pt x="1641331" y="320228"/>
                    </a:lnTo>
                    <a:lnTo>
                      <a:pt x="1646838" y="322354"/>
                    </a:lnTo>
                    <a:lnTo>
                      <a:pt x="1652193" y="324985"/>
                    </a:lnTo>
                    <a:lnTo>
                      <a:pt x="1665653" y="324267"/>
                    </a:lnTo>
                    <a:lnTo>
                      <a:pt x="1671696" y="322729"/>
                    </a:lnTo>
                    <a:lnTo>
                      <a:pt x="1674144" y="317084"/>
                    </a:lnTo>
                    <a:lnTo>
                      <a:pt x="1670167" y="312549"/>
                    </a:lnTo>
                    <a:lnTo>
                      <a:pt x="1675750" y="309703"/>
                    </a:lnTo>
                    <a:lnTo>
                      <a:pt x="1681563" y="310736"/>
                    </a:lnTo>
                    <a:lnTo>
                      <a:pt x="1684317" y="316182"/>
                    </a:lnTo>
                    <a:lnTo>
                      <a:pt x="1690741" y="315830"/>
                    </a:lnTo>
                    <a:lnTo>
                      <a:pt x="1696478" y="315172"/>
                    </a:lnTo>
                    <a:lnTo>
                      <a:pt x="1692119" y="327005"/>
                    </a:lnTo>
                    <a:lnTo>
                      <a:pt x="1699155" y="326408"/>
                    </a:lnTo>
                    <a:lnTo>
                      <a:pt x="1705121" y="326760"/>
                    </a:lnTo>
                    <a:lnTo>
                      <a:pt x="1700838" y="331074"/>
                    </a:lnTo>
                    <a:lnTo>
                      <a:pt x="1707110" y="333147"/>
                    </a:lnTo>
                    <a:lnTo>
                      <a:pt x="1713076" y="335571"/>
                    </a:lnTo>
                    <a:lnTo>
                      <a:pt x="1719042" y="338195"/>
                    </a:lnTo>
                    <a:lnTo>
                      <a:pt x="1724319" y="341078"/>
                    </a:lnTo>
                    <a:lnTo>
                      <a:pt x="1725390" y="346746"/>
                    </a:lnTo>
                    <a:lnTo>
                      <a:pt x="1726231" y="352743"/>
                    </a:lnTo>
                    <a:lnTo>
                      <a:pt x="1738699" y="352995"/>
                    </a:lnTo>
                    <a:lnTo>
                      <a:pt x="1738164" y="358992"/>
                    </a:lnTo>
                    <a:lnTo>
                      <a:pt x="1742140" y="363290"/>
                    </a:lnTo>
                    <a:lnTo>
                      <a:pt x="1748413" y="363933"/>
                    </a:lnTo>
                    <a:lnTo>
                      <a:pt x="1749713" y="357783"/>
                    </a:lnTo>
                    <a:lnTo>
                      <a:pt x="1755525" y="358464"/>
                    </a:lnTo>
                    <a:lnTo>
                      <a:pt x="1752619" y="363474"/>
                    </a:lnTo>
                    <a:lnTo>
                      <a:pt x="1748336" y="367359"/>
                    </a:lnTo>
                    <a:lnTo>
                      <a:pt x="1750095" y="372820"/>
                    </a:lnTo>
                    <a:lnTo>
                      <a:pt x="1755755" y="371566"/>
                    </a:lnTo>
                    <a:lnTo>
                      <a:pt x="1762256" y="373509"/>
                    </a:lnTo>
                    <a:lnTo>
                      <a:pt x="1759962" y="379666"/>
                    </a:lnTo>
                    <a:lnTo>
                      <a:pt x="1764628" y="383054"/>
                    </a:lnTo>
                    <a:lnTo>
                      <a:pt x="1764322" y="388860"/>
                    </a:lnTo>
                    <a:lnTo>
                      <a:pt x="1762333" y="394405"/>
                    </a:lnTo>
                    <a:lnTo>
                      <a:pt x="1762486" y="400187"/>
                    </a:lnTo>
                    <a:lnTo>
                      <a:pt x="1757056" y="403652"/>
                    </a:lnTo>
                    <a:lnTo>
                      <a:pt x="1751090" y="405297"/>
                    </a:lnTo>
                    <a:lnTo>
                      <a:pt x="1745430" y="408953"/>
                    </a:lnTo>
                    <a:lnTo>
                      <a:pt x="1740076" y="412112"/>
                    </a:lnTo>
                    <a:lnTo>
                      <a:pt x="1734798" y="414965"/>
                    </a:lnTo>
                    <a:lnTo>
                      <a:pt x="1729291" y="417160"/>
                    </a:lnTo>
                    <a:lnTo>
                      <a:pt x="1723708" y="419187"/>
                    </a:lnTo>
                    <a:lnTo>
                      <a:pt x="1718124" y="421887"/>
                    </a:lnTo>
                    <a:lnTo>
                      <a:pt x="1712463" y="424480"/>
                    </a:lnTo>
                    <a:lnTo>
                      <a:pt x="1707110" y="426636"/>
                    </a:lnTo>
                    <a:lnTo>
                      <a:pt x="1701526" y="428510"/>
                    </a:lnTo>
                    <a:lnTo>
                      <a:pt x="1695560" y="430277"/>
                    </a:lnTo>
                    <a:lnTo>
                      <a:pt x="1695637" y="436106"/>
                    </a:lnTo>
                    <a:lnTo>
                      <a:pt x="1699997" y="440289"/>
                    </a:lnTo>
                    <a:lnTo>
                      <a:pt x="1703438" y="444947"/>
                    </a:lnTo>
                    <a:lnTo>
                      <a:pt x="1703056" y="451158"/>
                    </a:lnTo>
                    <a:lnTo>
                      <a:pt x="1696631" y="449537"/>
                    </a:lnTo>
                    <a:lnTo>
                      <a:pt x="1690359" y="449430"/>
                    </a:lnTo>
                    <a:lnTo>
                      <a:pt x="1684317" y="451625"/>
                    </a:lnTo>
                    <a:lnTo>
                      <a:pt x="1674220" y="453537"/>
                    </a:lnTo>
                    <a:lnTo>
                      <a:pt x="1663818" y="452848"/>
                    </a:lnTo>
                    <a:lnTo>
                      <a:pt x="1658923" y="456267"/>
                    </a:lnTo>
                    <a:lnTo>
                      <a:pt x="1652881" y="455449"/>
                    </a:lnTo>
                    <a:lnTo>
                      <a:pt x="1646838" y="454799"/>
                    </a:lnTo>
                    <a:lnTo>
                      <a:pt x="1640948" y="454654"/>
                    </a:lnTo>
                    <a:lnTo>
                      <a:pt x="1635212" y="453438"/>
                    </a:lnTo>
                    <a:lnTo>
                      <a:pt x="1629093" y="452925"/>
                    </a:lnTo>
                    <a:lnTo>
                      <a:pt x="1623204" y="451326"/>
                    </a:lnTo>
                    <a:lnTo>
                      <a:pt x="1617085" y="450799"/>
                    </a:lnTo>
                    <a:lnTo>
                      <a:pt x="1612189" y="454424"/>
                    </a:lnTo>
                    <a:lnTo>
                      <a:pt x="1608288" y="458684"/>
                    </a:lnTo>
                    <a:lnTo>
                      <a:pt x="1602552" y="460742"/>
                    </a:lnTo>
                    <a:lnTo>
                      <a:pt x="1596892" y="463266"/>
                    </a:lnTo>
                    <a:lnTo>
                      <a:pt x="1591385" y="465270"/>
                    </a:lnTo>
                    <a:lnTo>
                      <a:pt x="1587867" y="474479"/>
                    </a:lnTo>
                    <a:lnTo>
                      <a:pt x="1582054" y="473248"/>
                    </a:lnTo>
                    <a:lnTo>
                      <a:pt x="1581901" y="479053"/>
                    </a:lnTo>
                    <a:lnTo>
                      <a:pt x="1585190" y="483826"/>
                    </a:lnTo>
                    <a:lnTo>
                      <a:pt x="1590927" y="485264"/>
                    </a:lnTo>
                    <a:lnTo>
                      <a:pt x="1596357" y="487895"/>
                    </a:lnTo>
                    <a:lnTo>
                      <a:pt x="1606301" y="487367"/>
                    </a:lnTo>
                    <a:lnTo>
                      <a:pt x="1612878" y="489004"/>
                    </a:lnTo>
                    <a:lnTo>
                      <a:pt x="1618615" y="487084"/>
                    </a:lnTo>
                    <a:lnTo>
                      <a:pt x="1624275" y="485088"/>
                    </a:lnTo>
                    <a:lnTo>
                      <a:pt x="1630011" y="483994"/>
                    </a:lnTo>
                    <a:lnTo>
                      <a:pt x="1634983" y="481042"/>
                    </a:lnTo>
                    <a:lnTo>
                      <a:pt x="1640490" y="479045"/>
                    </a:lnTo>
                    <a:lnTo>
                      <a:pt x="1646226" y="481309"/>
                    </a:lnTo>
                    <a:lnTo>
                      <a:pt x="1651810" y="482893"/>
                    </a:lnTo>
                    <a:lnTo>
                      <a:pt x="1660988" y="484506"/>
                    </a:lnTo>
                    <a:lnTo>
                      <a:pt x="1665118" y="479917"/>
                    </a:lnTo>
                    <a:lnTo>
                      <a:pt x="1669096" y="484438"/>
                    </a:lnTo>
                    <a:lnTo>
                      <a:pt x="1673608" y="488002"/>
                    </a:lnTo>
                    <a:lnTo>
                      <a:pt x="1679115" y="490778"/>
                    </a:lnTo>
                    <a:lnTo>
                      <a:pt x="1690512" y="493096"/>
                    </a:lnTo>
                    <a:lnTo>
                      <a:pt x="1693801" y="497914"/>
                    </a:lnTo>
                    <a:lnTo>
                      <a:pt x="1696784" y="502863"/>
                    </a:lnTo>
                    <a:lnTo>
                      <a:pt x="1702061" y="505502"/>
                    </a:lnTo>
                    <a:lnTo>
                      <a:pt x="1712005" y="506703"/>
                    </a:lnTo>
                    <a:lnTo>
                      <a:pt x="1717741" y="508592"/>
                    </a:lnTo>
                    <a:lnTo>
                      <a:pt x="1712235" y="512088"/>
                    </a:lnTo>
                    <a:lnTo>
                      <a:pt x="1701067" y="512432"/>
                    </a:lnTo>
                    <a:lnTo>
                      <a:pt x="1705733" y="516088"/>
                    </a:lnTo>
                    <a:lnTo>
                      <a:pt x="1707951" y="521595"/>
                    </a:lnTo>
                    <a:lnTo>
                      <a:pt x="1712616" y="525236"/>
                    </a:lnTo>
                    <a:lnTo>
                      <a:pt x="1719347" y="525320"/>
                    </a:lnTo>
                    <a:lnTo>
                      <a:pt x="1724625" y="528471"/>
                    </a:lnTo>
                    <a:lnTo>
                      <a:pt x="1729749" y="531247"/>
                    </a:lnTo>
                    <a:lnTo>
                      <a:pt x="1743747" y="532479"/>
                    </a:lnTo>
                    <a:lnTo>
                      <a:pt x="1747877" y="536586"/>
                    </a:lnTo>
                    <a:lnTo>
                      <a:pt x="1753155" y="543034"/>
                    </a:lnTo>
                    <a:lnTo>
                      <a:pt x="1758662" y="545367"/>
                    </a:lnTo>
                    <a:lnTo>
                      <a:pt x="1764551" y="546874"/>
                    </a:lnTo>
                    <a:lnTo>
                      <a:pt x="1770441" y="548403"/>
                    </a:lnTo>
                    <a:lnTo>
                      <a:pt x="1775948" y="550384"/>
                    </a:lnTo>
                    <a:lnTo>
                      <a:pt x="1782067" y="550767"/>
                    </a:lnTo>
                    <a:lnTo>
                      <a:pt x="1789333" y="551700"/>
                    </a:lnTo>
                    <a:lnTo>
                      <a:pt x="1795146" y="553398"/>
                    </a:lnTo>
                    <a:lnTo>
                      <a:pt x="1801036" y="554913"/>
                    </a:lnTo>
                    <a:lnTo>
                      <a:pt x="1806466" y="557085"/>
                    </a:lnTo>
                    <a:lnTo>
                      <a:pt x="1812967" y="558867"/>
                    </a:lnTo>
                    <a:close/>
                    <a:moveTo>
                      <a:pt x="1857177" y="545375"/>
                    </a:moveTo>
                    <a:lnTo>
                      <a:pt x="1862684" y="543195"/>
                    </a:lnTo>
                    <a:lnTo>
                      <a:pt x="1867885" y="539959"/>
                    </a:lnTo>
                    <a:lnTo>
                      <a:pt x="1861842" y="539891"/>
                    </a:lnTo>
                    <a:lnTo>
                      <a:pt x="1855876" y="541474"/>
                    </a:lnTo>
                    <a:close/>
                    <a:moveTo>
                      <a:pt x="1836984" y="575480"/>
                    </a:moveTo>
                    <a:lnTo>
                      <a:pt x="1842262" y="572290"/>
                    </a:lnTo>
                    <a:lnTo>
                      <a:pt x="1844251" y="565682"/>
                    </a:lnTo>
                    <a:lnTo>
                      <a:pt x="1837597" y="565452"/>
                    </a:lnTo>
                    <a:lnTo>
                      <a:pt x="1831937" y="567005"/>
                    </a:lnTo>
                    <a:lnTo>
                      <a:pt x="1833313" y="572826"/>
                    </a:lnTo>
                    <a:close/>
                    <a:moveTo>
                      <a:pt x="1739540" y="963314"/>
                    </a:moveTo>
                    <a:lnTo>
                      <a:pt x="1746347" y="961578"/>
                    </a:lnTo>
                    <a:lnTo>
                      <a:pt x="1751931" y="960132"/>
                    </a:lnTo>
                    <a:lnTo>
                      <a:pt x="1751931" y="954235"/>
                    </a:lnTo>
                    <a:lnTo>
                      <a:pt x="1748489" y="949516"/>
                    </a:lnTo>
                    <a:lnTo>
                      <a:pt x="1742293" y="947366"/>
                    </a:lnTo>
                    <a:lnTo>
                      <a:pt x="1736787" y="944919"/>
                    </a:lnTo>
                    <a:lnTo>
                      <a:pt x="1731356" y="942096"/>
                    </a:lnTo>
                    <a:lnTo>
                      <a:pt x="1725696" y="940200"/>
                    </a:lnTo>
                    <a:lnTo>
                      <a:pt x="1719883" y="938609"/>
                    </a:lnTo>
                    <a:lnTo>
                      <a:pt x="1714223" y="937048"/>
                    </a:lnTo>
                    <a:lnTo>
                      <a:pt x="1708487" y="935565"/>
                    </a:lnTo>
                    <a:lnTo>
                      <a:pt x="1702521" y="933997"/>
                    </a:lnTo>
                    <a:lnTo>
                      <a:pt x="1695102" y="933874"/>
                    </a:lnTo>
                    <a:lnTo>
                      <a:pt x="1691736" y="938838"/>
                    </a:lnTo>
                    <a:lnTo>
                      <a:pt x="1696631" y="942028"/>
                    </a:lnTo>
                    <a:lnTo>
                      <a:pt x="1702138" y="943611"/>
                    </a:lnTo>
                    <a:lnTo>
                      <a:pt x="1707798" y="945217"/>
                    </a:lnTo>
                    <a:lnTo>
                      <a:pt x="1710093" y="950893"/>
                    </a:lnTo>
                    <a:lnTo>
                      <a:pt x="1715218" y="953524"/>
                    </a:lnTo>
                    <a:lnTo>
                      <a:pt x="1720418" y="956178"/>
                    </a:lnTo>
                    <a:lnTo>
                      <a:pt x="1726078" y="958335"/>
                    </a:lnTo>
                    <a:lnTo>
                      <a:pt x="1731738" y="960430"/>
                    </a:lnTo>
                    <a:lnTo>
                      <a:pt x="1737398" y="962526"/>
                    </a:lnTo>
                    <a:close/>
                    <a:moveTo>
                      <a:pt x="1690741" y="1063053"/>
                    </a:moveTo>
                    <a:lnTo>
                      <a:pt x="1700302" y="1063053"/>
                    </a:lnTo>
                    <a:lnTo>
                      <a:pt x="1703745" y="1058387"/>
                    </a:lnTo>
                    <a:lnTo>
                      <a:pt x="1705197" y="1052765"/>
                    </a:lnTo>
                    <a:lnTo>
                      <a:pt x="1710628" y="1050348"/>
                    </a:lnTo>
                    <a:lnTo>
                      <a:pt x="1716059" y="1048329"/>
                    </a:lnTo>
                    <a:lnTo>
                      <a:pt x="1710399" y="1047671"/>
                    </a:lnTo>
                    <a:lnTo>
                      <a:pt x="1704280" y="1048291"/>
                    </a:lnTo>
                    <a:lnTo>
                      <a:pt x="1698237" y="1048910"/>
                    </a:lnTo>
                    <a:lnTo>
                      <a:pt x="1692195" y="1049530"/>
                    </a:lnTo>
                    <a:lnTo>
                      <a:pt x="1686076" y="1050149"/>
                    </a:lnTo>
                    <a:lnTo>
                      <a:pt x="1681487" y="1046432"/>
                    </a:lnTo>
                    <a:lnTo>
                      <a:pt x="1675750" y="1046088"/>
                    </a:lnTo>
                    <a:lnTo>
                      <a:pt x="1670549" y="1042585"/>
                    </a:lnTo>
                    <a:lnTo>
                      <a:pt x="1668943" y="1036841"/>
                    </a:lnTo>
                    <a:lnTo>
                      <a:pt x="1671543" y="1031089"/>
                    </a:lnTo>
                    <a:lnTo>
                      <a:pt x="1665501" y="1029383"/>
                    </a:lnTo>
                    <a:lnTo>
                      <a:pt x="1661141" y="1033965"/>
                    </a:lnTo>
                    <a:lnTo>
                      <a:pt x="1657164" y="1038271"/>
                    </a:lnTo>
                    <a:lnTo>
                      <a:pt x="1662977" y="1040367"/>
                    </a:lnTo>
                    <a:lnTo>
                      <a:pt x="1661982" y="1049056"/>
                    </a:lnTo>
                    <a:lnTo>
                      <a:pt x="1668637" y="1049056"/>
                    </a:lnTo>
                    <a:lnTo>
                      <a:pt x="1670932" y="1054479"/>
                    </a:lnTo>
                    <a:lnTo>
                      <a:pt x="1676515" y="1056123"/>
                    </a:lnTo>
                    <a:lnTo>
                      <a:pt x="1682940" y="1056253"/>
                    </a:lnTo>
                    <a:lnTo>
                      <a:pt x="1691506" y="1054884"/>
                    </a:lnTo>
                    <a:lnTo>
                      <a:pt x="1690206" y="1060536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7"/>
              <p:cNvSpPr/>
              <p:nvPr/>
            </p:nvSpPr>
            <p:spPr>
              <a:xfrm>
                <a:off x="7026079" y="1727817"/>
                <a:ext cx="1059648" cy="484199"/>
              </a:xfrm>
              <a:custGeom>
                <a:avLst/>
                <a:gdLst/>
                <a:ahLst/>
                <a:cxnLst/>
                <a:rect l="l" t="t" r="r" b="b"/>
                <a:pathLst>
                  <a:path w="1059648" h="484199" extrusionOk="0">
                    <a:moveTo>
                      <a:pt x="667807" y="484147"/>
                    </a:moveTo>
                    <a:lnTo>
                      <a:pt x="665054" y="476575"/>
                    </a:lnTo>
                    <a:lnTo>
                      <a:pt x="661306" y="470157"/>
                    </a:lnTo>
                    <a:lnTo>
                      <a:pt x="668113" y="469867"/>
                    </a:lnTo>
                    <a:lnTo>
                      <a:pt x="671631" y="463251"/>
                    </a:lnTo>
                    <a:lnTo>
                      <a:pt x="675226" y="456657"/>
                    </a:lnTo>
                    <a:lnTo>
                      <a:pt x="682340" y="454539"/>
                    </a:lnTo>
                    <a:lnTo>
                      <a:pt x="684863" y="447892"/>
                    </a:lnTo>
                    <a:lnTo>
                      <a:pt x="692589" y="446148"/>
                    </a:lnTo>
                    <a:lnTo>
                      <a:pt x="701079" y="437574"/>
                    </a:lnTo>
                    <a:lnTo>
                      <a:pt x="706739" y="435960"/>
                    </a:lnTo>
                    <a:lnTo>
                      <a:pt x="710563" y="430155"/>
                    </a:lnTo>
                    <a:lnTo>
                      <a:pt x="713469" y="423531"/>
                    </a:lnTo>
                    <a:lnTo>
                      <a:pt x="712705" y="417274"/>
                    </a:lnTo>
                    <a:lnTo>
                      <a:pt x="717830" y="411171"/>
                    </a:lnTo>
                    <a:lnTo>
                      <a:pt x="724943" y="410192"/>
                    </a:lnTo>
                    <a:lnTo>
                      <a:pt x="733509" y="409151"/>
                    </a:lnTo>
                    <a:lnTo>
                      <a:pt x="741617" y="412341"/>
                    </a:lnTo>
                    <a:lnTo>
                      <a:pt x="760739" y="416441"/>
                    </a:lnTo>
                    <a:lnTo>
                      <a:pt x="776418" y="419584"/>
                    </a:lnTo>
                    <a:lnTo>
                      <a:pt x="782461" y="422904"/>
                    </a:lnTo>
                    <a:lnTo>
                      <a:pt x="779172" y="417106"/>
                    </a:lnTo>
                    <a:lnTo>
                      <a:pt x="778713" y="410475"/>
                    </a:lnTo>
                    <a:lnTo>
                      <a:pt x="777795" y="403614"/>
                    </a:lnTo>
                    <a:lnTo>
                      <a:pt x="786055" y="399514"/>
                    </a:lnTo>
                    <a:lnTo>
                      <a:pt x="793399" y="397051"/>
                    </a:lnTo>
                    <a:lnTo>
                      <a:pt x="804031" y="399216"/>
                    </a:lnTo>
                    <a:lnTo>
                      <a:pt x="811067" y="403629"/>
                    </a:lnTo>
                    <a:lnTo>
                      <a:pt x="824835" y="408410"/>
                    </a:lnTo>
                    <a:lnTo>
                      <a:pt x="832024" y="408807"/>
                    </a:lnTo>
                    <a:lnTo>
                      <a:pt x="838908" y="410330"/>
                    </a:lnTo>
                    <a:lnTo>
                      <a:pt x="850381" y="405909"/>
                    </a:lnTo>
                    <a:lnTo>
                      <a:pt x="870880" y="404050"/>
                    </a:lnTo>
                    <a:lnTo>
                      <a:pt x="878605" y="406459"/>
                    </a:lnTo>
                    <a:lnTo>
                      <a:pt x="887247" y="405564"/>
                    </a:lnTo>
                    <a:lnTo>
                      <a:pt x="899639" y="408563"/>
                    </a:lnTo>
                    <a:lnTo>
                      <a:pt x="909965" y="408425"/>
                    </a:lnTo>
                    <a:lnTo>
                      <a:pt x="921285" y="409610"/>
                    </a:lnTo>
                    <a:lnTo>
                      <a:pt x="929774" y="411561"/>
                    </a:lnTo>
                    <a:lnTo>
                      <a:pt x="940177" y="416793"/>
                    </a:lnTo>
                    <a:lnTo>
                      <a:pt x="946219" y="421504"/>
                    </a:lnTo>
                    <a:lnTo>
                      <a:pt x="959069" y="422277"/>
                    </a:lnTo>
                    <a:lnTo>
                      <a:pt x="965188" y="426789"/>
                    </a:lnTo>
                    <a:lnTo>
                      <a:pt x="966565" y="419806"/>
                    </a:lnTo>
                    <a:lnTo>
                      <a:pt x="962664" y="410436"/>
                    </a:lnTo>
                    <a:lnTo>
                      <a:pt x="970848" y="407178"/>
                    </a:lnTo>
                    <a:lnTo>
                      <a:pt x="963811" y="403629"/>
                    </a:lnTo>
                    <a:lnTo>
                      <a:pt x="967558" y="399025"/>
                    </a:lnTo>
                    <a:lnTo>
                      <a:pt x="970465" y="393296"/>
                    </a:lnTo>
                    <a:lnTo>
                      <a:pt x="964270" y="383949"/>
                    </a:lnTo>
                    <a:lnTo>
                      <a:pt x="953180" y="370495"/>
                    </a:lnTo>
                    <a:lnTo>
                      <a:pt x="949279" y="364063"/>
                    </a:lnTo>
                    <a:lnTo>
                      <a:pt x="946296" y="357248"/>
                    </a:lnTo>
                    <a:lnTo>
                      <a:pt x="944537" y="350639"/>
                    </a:lnTo>
                    <a:lnTo>
                      <a:pt x="935970" y="344054"/>
                    </a:lnTo>
                    <a:lnTo>
                      <a:pt x="929239" y="341285"/>
                    </a:lnTo>
                    <a:lnTo>
                      <a:pt x="931687" y="335502"/>
                    </a:lnTo>
                    <a:lnTo>
                      <a:pt x="938494" y="336068"/>
                    </a:lnTo>
                    <a:lnTo>
                      <a:pt x="945531" y="331816"/>
                    </a:lnTo>
                    <a:lnTo>
                      <a:pt x="951115" y="333307"/>
                    </a:lnTo>
                    <a:lnTo>
                      <a:pt x="964194" y="328802"/>
                    </a:lnTo>
                    <a:lnTo>
                      <a:pt x="971078" y="324756"/>
                    </a:lnTo>
                    <a:lnTo>
                      <a:pt x="977272" y="329896"/>
                    </a:lnTo>
                    <a:lnTo>
                      <a:pt x="986680" y="329429"/>
                    </a:lnTo>
                    <a:lnTo>
                      <a:pt x="994329" y="330913"/>
                    </a:lnTo>
                    <a:lnTo>
                      <a:pt x="991270" y="323616"/>
                    </a:lnTo>
                    <a:lnTo>
                      <a:pt x="982627" y="319884"/>
                    </a:lnTo>
                    <a:lnTo>
                      <a:pt x="980715" y="311363"/>
                    </a:lnTo>
                    <a:lnTo>
                      <a:pt x="981173" y="305435"/>
                    </a:lnTo>
                    <a:lnTo>
                      <a:pt x="980256" y="298781"/>
                    </a:lnTo>
                    <a:lnTo>
                      <a:pt x="980868" y="291997"/>
                    </a:lnTo>
                    <a:lnTo>
                      <a:pt x="980562" y="278565"/>
                    </a:lnTo>
                    <a:lnTo>
                      <a:pt x="979108" y="265463"/>
                    </a:lnTo>
                    <a:lnTo>
                      <a:pt x="988440" y="266190"/>
                    </a:lnTo>
                    <a:lnTo>
                      <a:pt x="995476" y="270160"/>
                    </a:lnTo>
                    <a:lnTo>
                      <a:pt x="1003431" y="271995"/>
                    </a:lnTo>
                    <a:lnTo>
                      <a:pt x="1011386" y="273082"/>
                    </a:lnTo>
                    <a:lnTo>
                      <a:pt x="1027983" y="271995"/>
                    </a:lnTo>
                    <a:lnTo>
                      <a:pt x="1034867" y="276485"/>
                    </a:lnTo>
                    <a:lnTo>
                      <a:pt x="1039074" y="272018"/>
                    </a:lnTo>
                    <a:lnTo>
                      <a:pt x="1047870" y="270397"/>
                    </a:lnTo>
                    <a:lnTo>
                      <a:pt x="1046800" y="258924"/>
                    </a:lnTo>
                    <a:lnTo>
                      <a:pt x="1041828" y="252483"/>
                    </a:lnTo>
                    <a:lnTo>
                      <a:pt x="1034179" y="239358"/>
                    </a:lnTo>
                    <a:lnTo>
                      <a:pt x="1032955" y="232781"/>
                    </a:lnTo>
                    <a:lnTo>
                      <a:pt x="1034103" y="226249"/>
                    </a:lnTo>
                    <a:lnTo>
                      <a:pt x="1046187" y="225155"/>
                    </a:lnTo>
                    <a:lnTo>
                      <a:pt x="1053912" y="221644"/>
                    </a:lnTo>
                    <a:lnTo>
                      <a:pt x="1056131" y="215762"/>
                    </a:lnTo>
                    <a:lnTo>
                      <a:pt x="1052153" y="209123"/>
                    </a:lnTo>
                    <a:lnTo>
                      <a:pt x="1053071" y="202285"/>
                    </a:lnTo>
                    <a:lnTo>
                      <a:pt x="1058961" y="201635"/>
                    </a:lnTo>
                    <a:lnTo>
                      <a:pt x="1050394" y="193612"/>
                    </a:lnTo>
                    <a:lnTo>
                      <a:pt x="1045346" y="188793"/>
                    </a:lnTo>
                    <a:lnTo>
                      <a:pt x="1039151" y="187516"/>
                    </a:lnTo>
                    <a:lnTo>
                      <a:pt x="1040604" y="180693"/>
                    </a:lnTo>
                    <a:lnTo>
                      <a:pt x="1033032" y="186965"/>
                    </a:lnTo>
                    <a:lnTo>
                      <a:pt x="1026989" y="189481"/>
                    </a:lnTo>
                    <a:lnTo>
                      <a:pt x="1015287" y="188617"/>
                    </a:lnTo>
                    <a:lnTo>
                      <a:pt x="1009703" y="187072"/>
                    </a:lnTo>
                    <a:lnTo>
                      <a:pt x="1003584" y="187034"/>
                    </a:lnTo>
                    <a:lnTo>
                      <a:pt x="997618" y="180532"/>
                    </a:lnTo>
                    <a:lnTo>
                      <a:pt x="992035" y="176983"/>
                    </a:lnTo>
                    <a:lnTo>
                      <a:pt x="985610" y="170926"/>
                    </a:lnTo>
                    <a:lnTo>
                      <a:pt x="978803" y="167530"/>
                    </a:lnTo>
                    <a:lnTo>
                      <a:pt x="972760" y="166008"/>
                    </a:lnTo>
                    <a:lnTo>
                      <a:pt x="966717" y="164638"/>
                    </a:lnTo>
                    <a:lnTo>
                      <a:pt x="962511" y="158948"/>
                    </a:lnTo>
                    <a:lnTo>
                      <a:pt x="951343" y="150022"/>
                    </a:lnTo>
                    <a:lnTo>
                      <a:pt x="940100" y="143344"/>
                    </a:lnTo>
                    <a:lnTo>
                      <a:pt x="932834" y="141471"/>
                    </a:lnTo>
                    <a:lnTo>
                      <a:pt x="925567" y="141853"/>
                    </a:lnTo>
                    <a:lnTo>
                      <a:pt x="916849" y="144224"/>
                    </a:lnTo>
                    <a:lnTo>
                      <a:pt x="915471" y="150006"/>
                    </a:lnTo>
                    <a:lnTo>
                      <a:pt x="909429" y="148798"/>
                    </a:lnTo>
                    <a:lnTo>
                      <a:pt x="897574" y="148446"/>
                    </a:lnTo>
                    <a:lnTo>
                      <a:pt x="886330" y="149716"/>
                    </a:lnTo>
                    <a:lnTo>
                      <a:pt x="881894" y="142671"/>
                    </a:lnTo>
                    <a:lnTo>
                      <a:pt x="873174" y="143566"/>
                    </a:lnTo>
                    <a:lnTo>
                      <a:pt x="871798" y="135658"/>
                    </a:lnTo>
                    <a:lnTo>
                      <a:pt x="865220" y="134877"/>
                    </a:lnTo>
                    <a:lnTo>
                      <a:pt x="857418" y="131741"/>
                    </a:lnTo>
                    <a:lnTo>
                      <a:pt x="857112" y="141233"/>
                    </a:lnTo>
                    <a:lnTo>
                      <a:pt x="851529" y="145088"/>
                    </a:lnTo>
                    <a:lnTo>
                      <a:pt x="809461" y="112314"/>
                    </a:lnTo>
                    <a:lnTo>
                      <a:pt x="790951" y="97261"/>
                    </a:lnTo>
                    <a:lnTo>
                      <a:pt x="775883" y="84671"/>
                    </a:lnTo>
                    <a:lnTo>
                      <a:pt x="759208" y="71539"/>
                    </a:lnTo>
                    <a:lnTo>
                      <a:pt x="736645" y="58827"/>
                    </a:lnTo>
                    <a:lnTo>
                      <a:pt x="723643" y="52532"/>
                    </a:lnTo>
                    <a:lnTo>
                      <a:pt x="710028" y="45778"/>
                    </a:lnTo>
                    <a:lnTo>
                      <a:pt x="705056" y="40408"/>
                    </a:lnTo>
                    <a:lnTo>
                      <a:pt x="710869" y="41785"/>
                    </a:lnTo>
                    <a:lnTo>
                      <a:pt x="714082" y="36102"/>
                    </a:lnTo>
                    <a:lnTo>
                      <a:pt x="708804" y="32867"/>
                    </a:lnTo>
                    <a:lnTo>
                      <a:pt x="703679" y="35574"/>
                    </a:lnTo>
                    <a:lnTo>
                      <a:pt x="697561" y="34259"/>
                    </a:lnTo>
                    <a:lnTo>
                      <a:pt x="679586" y="43529"/>
                    </a:lnTo>
                    <a:lnTo>
                      <a:pt x="674996" y="52310"/>
                    </a:lnTo>
                    <a:lnTo>
                      <a:pt x="668342" y="51277"/>
                    </a:lnTo>
                    <a:lnTo>
                      <a:pt x="661994" y="55668"/>
                    </a:lnTo>
                    <a:lnTo>
                      <a:pt x="663830" y="63095"/>
                    </a:lnTo>
                    <a:lnTo>
                      <a:pt x="658093" y="58972"/>
                    </a:lnTo>
                    <a:lnTo>
                      <a:pt x="648532" y="56953"/>
                    </a:lnTo>
                    <a:lnTo>
                      <a:pt x="643484" y="60104"/>
                    </a:lnTo>
                    <a:lnTo>
                      <a:pt x="637519" y="62834"/>
                    </a:lnTo>
                    <a:lnTo>
                      <a:pt x="632853" y="58674"/>
                    </a:lnTo>
                    <a:lnTo>
                      <a:pt x="632394" y="52562"/>
                    </a:lnTo>
                    <a:lnTo>
                      <a:pt x="640195" y="50382"/>
                    </a:lnTo>
                    <a:lnTo>
                      <a:pt x="639278" y="44042"/>
                    </a:lnTo>
                    <a:lnTo>
                      <a:pt x="633694" y="45640"/>
                    </a:lnTo>
                    <a:lnTo>
                      <a:pt x="622374" y="45908"/>
                    </a:lnTo>
                    <a:lnTo>
                      <a:pt x="608759" y="41380"/>
                    </a:lnTo>
                    <a:lnTo>
                      <a:pt x="614113" y="47346"/>
                    </a:lnTo>
                    <a:lnTo>
                      <a:pt x="605470" y="47545"/>
                    </a:lnTo>
                    <a:lnTo>
                      <a:pt x="606158" y="41288"/>
                    </a:lnTo>
                    <a:lnTo>
                      <a:pt x="600270" y="39789"/>
                    </a:lnTo>
                    <a:lnTo>
                      <a:pt x="591014" y="34029"/>
                    </a:lnTo>
                    <a:lnTo>
                      <a:pt x="594380" y="38749"/>
                    </a:lnTo>
                    <a:lnTo>
                      <a:pt x="585507" y="37632"/>
                    </a:lnTo>
                    <a:lnTo>
                      <a:pt x="580995" y="42535"/>
                    </a:lnTo>
                    <a:lnTo>
                      <a:pt x="574952" y="39850"/>
                    </a:lnTo>
                    <a:lnTo>
                      <a:pt x="568834" y="39644"/>
                    </a:lnTo>
                    <a:lnTo>
                      <a:pt x="565315" y="35009"/>
                    </a:lnTo>
                    <a:lnTo>
                      <a:pt x="566462" y="27811"/>
                    </a:lnTo>
                    <a:lnTo>
                      <a:pt x="562638" y="23306"/>
                    </a:lnTo>
                    <a:lnTo>
                      <a:pt x="556518" y="17302"/>
                    </a:lnTo>
                    <a:lnTo>
                      <a:pt x="555219" y="11083"/>
                    </a:lnTo>
                    <a:lnTo>
                      <a:pt x="550323" y="8116"/>
                    </a:lnTo>
                    <a:lnTo>
                      <a:pt x="542675" y="5836"/>
                    </a:lnTo>
                    <a:lnTo>
                      <a:pt x="533879" y="9171"/>
                    </a:lnTo>
                    <a:lnTo>
                      <a:pt x="526536" y="7183"/>
                    </a:lnTo>
                    <a:lnTo>
                      <a:pt x="519346" y="2961"/>
                    </a:lnTo>
                    <a:lnTo>
                      <a:pt x="511774" y="3068"/>
                    </a:lnTo>
                    <a:lnTo>
                      <a:pt x="505961" y="3442"/>
                    </a:lnTo>
                    <a:lnTo>
                      <a:pt x="498771" y="-53"/>
                    </a:lnTo>
                    <a:lnTo>
                      <a:pt x="493723" y="7374"/>
                    </a:lnTo>
                    <a:lnTo>
                      <a:pt x="486762" y="7297"/>
                    </a:lnTo>
                    <a:lnTo>
                      <a:pt x="486227" y="13592"/>
                    </a:lnTo>
                    <a:lnTo>
                      <a:pt x="476667" y="14648"/>
                    </a:lnTo>
                    <a:lnTo>
                      <a:pt x="470165" y="18181"/>
                    </a:lnTo>
                    <a:lnTo>
                      <a:pt x="460298" y="20032"/>
                    </a:lnTo>
                    <a:lnTo>
                      <a:pt x="435593" y="25746"/>
                    </a:lnTo>
                    <a:lnTo>
                      <a:pt x="422361" y="24767"/>
                    </a:lnTo>
                    <a:lnTo>
                      <a:pt x="416930" y="28431"/>
                    </a:lnTo>
                    <a:lnTo>
                      <a:pt x="419760" y="35062"/>
                    </a:lnTo>
                    <a:lnTo>
                      <a:pt x="412417" y="32178"/>
                    </a:lnTo>
                    <a:lnTo>
                      <a:pt x="403698" y="33005"/>
                    </a:lnTo>
                    <a:lnTo>
                      <a:pt x="389090" y="36125"/>
                    </a:lnTo>
                    <a:lnTo>
                      <a:pt x="377157" y="39353"/>
                    </a:lnTo>
                    <a:lnTo>
                      <a:pt x="369585" y="39659"/>
                    </a:lnTo>
                    <a:lnTo>
                      <a:pt x="358265" y="42818"/>
                    </a:lnTo>
                    <a:lnTo>
                      <a:pt x="354823" y="48111"/>
                    </a:lnTo>
                    <a:lnTo>
                      <a:pt x="343886" y="44141"/>
                    </a:lnTo>
                    <a:lnTo>
                      <a:pt x="337613" y="45740"/>
                    </a:lnTo>
                    <a:lnTo>
                      <a:pt x="328512" y="43124"/>
                    </a:lnTo>
                    <a:lnTo>
                      <a:pt x="325299" y="48065"/>
                    </a:lnTo>
                    <a:lnTo>
                      <a:pt x="318339" y="48753"/>
                    </a:lnTo>
                    <a:lnTo>
                      <a:pt x="325299" y="50841"/>
                    </a:lnTo>
                    <a:lnTo>
                      <a:pt x="322622" y="56891"/>
                    </a:lnTo>
                    <a:lnTo>
                      <a:pt x="328129" y="59752"/>
                    </a:lnTo>
                    <a:lnTo>
                      <a:pt x="336313" y="58811"/>
                    </a:lnTo>
                    <a:lnTo>
                      <a:pt x="329888" y="61534"/>
                    </a:lnTo>
                    <a:lnTo>
                      <a:pt x="331800" y="68732"/>
                    </a:lnTo>
                    <a:lnTo>
                      <a:pt x="340291" y="70911"/>
                    </a:lnTo>
                    <a:lnTo>
                      <a:pt x="346027" y="71194"/>
                    </a:lnTo>
                    <a:lnTo>
                      <a:pt x="356583" y="74231"/>
                    </a:lnTo>
                    <a:lnTo>
                      <a:pt x="351840" y="78116"/>
                    </a:lnTo>
                    <a:lnTo>
                      <a:pt x="346103" y="79287"/>
                    </a:lnTo>
                    <a:lnTo>
                      <a:pt x="340979" y="76640"/>
                    </a:lnTo>
                    <a:lnTo>
                      <a:pt x="333330" y="77788"/>
                    </a:lnTo>
                    <a:lnTo>
                      <a:pt x="328665" y="83539"/>
                    </a:lnTo>
                    <a:lnTo>
                      <a:pt x="327364" y="89612"/>
                    </a:lnTo>
                    <a:lnTo>
                      <a:pt x="334936" y="93582"/>
                    </a:lnTo>
                    <a:lnTo>
                      <a:pt x="338990" y="98730"/>
                    </a:lnTo>
                    <a:lnTo>
                      <a:pt x="333024" y="103441"/>
                    </a:lnTo>
                    <a:lnTo>
                      <a:pt x="327058" y="104841"/>
                    </a:lnTo>
                    <a:lnTo>
                      <a:pt x="322392" y="109346"/>
                    </a:lnTo>
                    <a:lnTo>
                      <a:pt x="315968" y="110065"/>
                    </a:lnTo>
                    <a:lnTo>
                      <a:pt x="321551" y="114410"/>
                    </a:lnTo>
                    <a:lnTo>
                      <a:pt x="331571" y="116337"/>
                    </a:lnTo>
                    <a:lnTo>
                      <a:pt x="344574" y="122655"/>
                    </a:lnTo>
                    <a:lnTo>
                      <a:pt x="361707" y="128850"/>
                    </a:lnTo>
                    <a:lnTo>
                      <a:pt x="368284" y="133692"/>
                    </a:lnTo>
                    <a:lnTo>
                      <a:pt x="367520" y="148102"/>
                    </a:lnTo>
                    <a:lnTo>
                      <a:pt x="352758" y="152898"/>
                    </a:lnTo>
                    <a:lnTo>
                      <a:pt x="340061" y="152462"/>
                    </a:lnTo>
                    <a:lnTo>
                      <a:pt x="335089" y="148997"/>
                    </a:lnTo>
                    <a:lnTo>
                      <a:pt x="328893" y="154611"/>
                    </a:lnTo>
                    <a:lnTo>
                      <a:pt x="320939" y="158061"/>
                    </a:lnTo>
                    <a:lnTo>
                      <a:pt x="317650" y="153250"/>
                    </a:lnTo>
                    <a:lnTo>
                      <a:pt x="302047" y="151513"/>
                    </a:lnTo>
                    <a:lnTo>
                      <a:pt x="295163" y="148026"/>
                    </a:lnTo>
                    <a:lnTo>
                      <a:pt x="292715" y="142297"/>
                    </a:lnTo>
                    <a:lnTo>
                      <a:pt x="284838" y="139421"/>
                    </a:lnTo>
                    <a:lnTo>
                      <a:pt x="277571" y="139566"/>
                    </a:lnTo>
                    <a:lnTo>
                      <a:pt x="268470" y="137455"/>
                    </a:lnTo>
                    <a:lnTo>
                      <a:pt x="270687" y="144454"/>
                    </a:lnTo>
                    <a:lnTo>
                      <a:pt x="264722" y="145784"/>
                    </a:lnTo>
                    <a:lnTo>
                      <a:pt x="259214" y="143788"/>
                    </a:lnTo>
                    <a:lnTo>
                      <a:pt x="253554" y="138212"/>
                    </a:lnTo>
                    <a:lnTo>
                      <a:pt x="241623" y="139413"/>
                    </a:lnTo>
                    <a:lnTo>
                      <a:pt x="235197" y="140071"/>
                    </a:lnTo>
                    <a:lnTo>
                      <a:pt x="231679" y="144683"/>
                    </a:lnTo>
                    <a:lnTo>
                      <a:pt x="223266" y="154496"/>
                    </a:lnTo>
                    <a:lnTo>
                      <a:pt x="215005" y="152469"/>
                    </a:lnTo>
                    <a:lnTo>
                      <a:pt x="204374" y="148400"/>
                    </a:lnTo>
                    <a:lnTo>
                      <a:pt x="196495" y="144454"/>
                    </a:lnTo>
                    <a:lnTo>
                      <a:pt x="190835" y="140599"/>
                    </a:lnTo>
                    <a:lnTo>
                      <a:pt x="191447" y="147559"/>
                    </a:lnTo>
                    <a:lnTo>
                      <a:pt x="195118" y="154695"/>
                    </a:lnTo>
                    <a:lnTo>
                      <a:pt x="189229" y="155781"/>
                    </a:lnTo>
                    <a:lnTo>
                      <a:pt x="187699" y="148316"/>
                    </a:lnTo>
                    <a:lnTo>
                      <a:pt x="181274" y="145195"/>
                    </a:lnTo>
                    <a:lnTo>
                      <a:pt x="174926" y="138457"/>
                    </a:lnTo>
                    <a:lnTo>
                      <a:pt x="167430" y="135497"/>
                    </a:lnTo>
                    <a:lnTo>
                      <a:pt x="161541" y="134663"/>
                    </a:lnTo>
                    <a:lnTo>
                      <a:pt x="157792" y="129080"/>
                    </a:lnTo>
                    <a:lnTo>
                      <a:pt x="145938" y="124743"/>
                    </a:lnTo>
                    <a:lnTo>
                      <a:pt x="140583" y="127313"/>
                    </a:lnTo>
                    <a:lnTo>
                      <a:pt x="135229" y="125163"/>
                    </a:lnTo>
                    <a:lnTo>
                      <a:pt x="122074" y="117033"/>
                    </a:lnTo>
                    <a:lnTo>
                      <a:pt x="116337" y="120796"/>
                    </a:lnTo>
                    <a:lnTo>
                      <a:pt x="110141" y="120307"/>
                    </a:lnTo>
                    <a:lnTo>
                      <a:pt x="107311" y="127519"/>
                    </a:lnTo>
                    <a:lnTo>
                      <a:pt x="97369" y="126265"/>
                    </a:lnTo>
                    <a:lnTo>
                      <a:pt x="94997" y="119947"/>
                    </a:lnTo>
                    <a:lnTo>
                      <a:pt x="85283" y="120062"/>
                    </a:lnTo>
                    <a:lnTo>
                      <a:pt x="77711" y="121202"/>
                    </a:lnTo>
                    <a:lnTo>
                      <a:pt x="77634" y="128185"/>
                    </a:lnTo>
                    <a:lnTo>
                      <a:pt x="64785" y="135459"/>
                    </a:lnTo>
                    <a:lnTo>
                      <a:pt x="54918" y="138740"/>
                    </a:lnTo>
                    <a:lnTo>
                      <a:pt x="55912" y="146044"/>
                    </a:lnTo>
                    <a:lnTo>
                      <a:pt x="48570" y="148798"/>
                    </a:lnTo>
                    <a:lnTo>
                      <a:pt x="43904" y="153907"/>
                    </a:lnTo>
                    <a:lnTo>
                      <a:pt x="36256" y="152722"/>
                    </a:lnTo>
                    <a:lnTo>
                      <a:pt x="40845" y="160745"/>
                    </a:lnTo>
                    <a:lnTo>
                      <a:pt x="45510" y="167369"/>
                    </a:lnTo>
                    <a:lnTo>
                      <a:pt x="50176" y="173343"/>
                    </a:lnTo>
                    <a:lnTo>
                      <a:pt x="39927" y="180433"/>
                    </a:lnTo>
                    <a:lnTo>
                      <a:pt x="33808" y="178245"/>
                    </a:lnTo>
                    <a:lnTo>
                      <a:pt x="28683" y="171033"/>
                    </a:lnTo>
                    <a:lnTo>
                      <a:pt x="24017" y="167560"/>
                    </a:lnTo>
                    <a:lnTo>
                      <a:pt x="14916" y="161128"/>
                    </a:lnTo>
                    <a:lnTo>
                      <a:pt x="8949" y="160883"/>
                    </a:lnTo>
                    <a:lnTo>
                      <a:pt x="5661" y="167790"/>
                    </a:lnTo>
                    <a:lnTo>
                      <a:pt x="6043" y="176058"/>
                    </a:lnTo>
                    <a:lnTo>
                      <a:pt x="-688" y="178383"/>
                    </a:lnTo>
                    <a:lnTo>
                      <a:pt x="-382" y="186797"/>
                    </a:lnTo>
                    <a:lnTo>
                      <a:pt x="230" y="192587"/>
                    </a:lnTo>
                    <a:lnTo>
                      <a:pt x="7190" y="199471"/>
                    </a:lnTo>
                    <a:lnTo>
                      <a:pt x="7802" y="205727"/>
                    </a:lnTo>
                    <a:lnTo>
                      <a:pt x="-76" y="225170"/>
                    </a:lnTo>
                    <a:lnTo>
                      <a:pt x="17822" y="230532"/>
                    </a:lnTo>
                    <a:lnTo>
                      <a:pt x="21646" y="236620"/>
                    </a:lnTo>
                    <a:lnTo>
                      <a:pt x="22717" y="244085"/>
                    </a:lnTo>
                    <a:lnTo>
                      <a:pt x="29448" y="249730"/>
                    </a:lnTo>
                    <a:lnTo>
                      <a:pt x="35949" y="247221"/>
                    </a:lnTo>
                    <a:lnTo>
                      <a:pt x="45817" y="247053"/>
                    </a:lnTo>
                    <a:lnTo>
                      <a:pt x="51170" y="249393"/>
                    </a:lnTo>
                    <a:lnTo>
                      <a:pt x="59890" y="258541"/>
                    </a:lnTo>
                    <a:lnTo>
                      <a:pt x="69374" y="268867"/>
                    </a:lnTo>
                    <a:lnTo>
                      <a:pt x="76640" y="275904"/>
                    </a:lnTo>
                    <a:lnTo>
                      <a:pt x="78323" y="282023"/>
                    </a:lnTo>
                    <a:lnTo>
                      <a:pt x="70598" y="280791"/>
                    </a:lnTo>
                    <a:lnTo>
                      <a:pt x="69527" y="286505"/>
                    </a:lnTo>
                    <a:lnTo>
                      <a:pt x="76029" y="286979"/>
                    </a:lnTo>
                    <a:lnTo>
                      <a:pt x="83830" y="291515"/>
                    </a:lnTo>
                    <a:lnTo>
                      <a:pt x="93161" y="296134"/>
                    </a:lnTo>
                    <a:lnTo>
                      <a:pt x="98745" y="298307"/>
                    </a:lnTo>
                    <a:lnTo>
                      <a:pt x="94691" y="293725"/>
                    </a:lnTo>
                    <a:lnTo>
                      <a:pt x="103946" y="297366"/>
                    </a:lnTo>
                    <a:lnTo>
                      <a:pt x="104176" y="290329"/>
                    </a:lnTo>
                    <a:lnTo>
                      <a:pt x="108994" y="285358"/>
                    </a:lnTo>
                    <a:lnTo>
                      <a:pt x="112054" y="279652"/>
                    </a:lnTo>
                    <a:lnTo>
                      <a:pt x="117867" y="276493"/>
                    </a:lnTo>
                    <a:lnTo>
                      <a:pt x="123450" y="274680"/>
                    </a:lnTo>
                    <a:lnTo>
                      <a:pt x="133852" y="274649"/>
                    </a:lnTo>
                    <a:lnTo>
                      <a:pt x="142037" y="272470"/>
                    </a:lnTo>
                    <a:lnTo>
                      <a:pt x="147773" y="274527"/>
                    </a:lnTo>
                    <a:lnTo>
                      <a:pt x="167583" y="280302"/>
                    </a:lnTo>
                    <a:lnTo>
                      <a:pt x="174008" y="275881"/>
                    </a:lnTo>
                    <a:lnTo>
                      <a:pt x="181045" y="283017"/>
                    </a:lnTo>
                    <a:lnTo>
                      <a:pt x="187393" y="280340"/>
                    </a:lnTo>
                    <a:lnTo>
                      <a:pt x="189229" y="289006"/>
                    </a:lnTo>
                    <a:lnTo>
                      <a:pt x="189688" y="297175"/>
                    </a:lnTo>
                    <a:lnTo>
                      <a:pt x="191142" y="304617"/>
                    </a:lnTo>
                    <a:lnTo>
                      <a:pt x="187929" y="317742"/>
                    </a:lnTo>
                    <a:lnTo>
                      <a:pt x="180357" y="324297"/>
                    </a:lnTo>
                    <a:lnTo>
                      <a:pt x="173396" y="324312"/>
                    </a:lnTo>
                    <a:lnTo>
                      <a:pt x="164371" y="324205"/>
                    </a:lnTo>
                    <a:lnTo>
                      <a:pt x="156110" y="327380"/>
                    </a:lnTo>
                    <a:lnTo>
                      <a:pt x="154810" y="336443"/>
                    </a:lnTo>
                    <a:lnTo>
                      <a:pt x="148691" y="341377"/>
                    </a:lnTo>
                    <a:lnTo>
                      <a:pt x="158787" y="350478"/>
                    </a:lnTo>
                    <a:lnTo>
                      <a:pt x="166895" y="353209"/>
                    </a:lnTo>
                    <a:lnTo>
                      <a:pt x="159552" y="352498"/>
                    </a:lnTo>
                    <a:lnTo>
                      <a:pt x="149074" y="350631"/>
                    </a:lnTo>
                    <a:lnTo>
                      <a:pt x="132552" y="349102"/>
                    </a:lnTo>
                    <a:lnTo>
                      <a:pt x="132552" y="357026"/>
                    </a:lnTo>
                    <a:lnTo>
                      <a:pt x="149838" y="363611"/>
                    </a:lnTo>
                    <a:lnTo>
                      <a:pt x="152286" y="369432"/>
                    </a:lnTo>
                    <a:lnTo>
                      <a:pt x="158482" y="377050"/>
                    </a:lnTo>
                    <a:lnTo>
                      <a:pt x="165136" y="383735"/>
                    </a:lnTo>
                    <a:lnTo>
                      <a:pt x="169266" y="389770"/>
                    </a:lnTo>
                    <a:lnTo>
                      <a:pt x="169878" y="398367"/>
                    </a:lnTo>
                    <a:lnTo>
                      <a:pt x="180357" y="397579"/>
                    </a:lnTo>
                    <a:lnTo>
                      <a:pt x="185405" y="403614"/>
                    </a:lnTo>
                    <a:lnTo>
                      <a:pt x="189841" y="409136"/>
                    </a:lnTo>
                    <a:lnTo>
                      <a:pt x="195884" y="407576"/>
                    </a:lnTo>
                    <a:lnTo>
                      <a:pt x="200931" y="410528"/>
                    </a:lnTo>
                    <a:lnTo>
                      <a:pt x="209345" y="410154"/>
                    </a:lnTo>
                    <a:lnTo>
                      <a:pt x="214623" y="416043"/>
                    </a:lnTo>
                    <a:lnTo>
                      <a:pt x="208275" y="412349"/>
                    </a:lnTo>
                    <a:lnTo>
                      <a:pt x="212557" y="416724"/>
                    </a:lnTo>
                    <a:lnTo>
                      <a:pt x="213017" y="423194"/>
                    </a:lnTo>
                    <a:lnTo>
                      <a:pt x="210722" y="429803"/>
                    </a:lnTo>
                    <a:lnTo>
                      <a:pt x="211716" y="436702"/>
                    </a:lnTo>
                    <a:lnTo>
                      <a:pt x="213170" y="442898"/>
                    </a:lnTo>
                    <a:lnTo>
                      <a:pt x="219441" y="438094"/>
                    </a:lnTo>
                    <a:lnTo>
                      <a:pt x="225025" y="432725"/>
                    </a:lnTo>
                    <a:lnTo>
                      <a:pt x="239634" y="427164"/>
                    </a:lnTo>
                    <a:lnTo>
                      <a:pt x="256614" y="424181"/>
                    </a:lnTo>
                    <a:lnTo>
                      <a:pt x="276653" y="436595"/>
                    </a:lnTo>
                    <a:lnTo>
                      <a:pt x="281166" y="442171"/>
                    </a:lnTo>
                    <a:lnTo>
                      <a:pt x="287897" y="449973"/>
                    </a:lnTo>
                    <a:lnTo>
                      <a:pt x="294322" y="456352"/>
                    </a:lnTo>
                    <a:lnTo>
                      <a:pt x="298988" y="460604"/>
                    </a:lnTo>
                    <a:lnTo>
                      <a:pt x="307401" y="459855"/>
                    </a:lnTo>
                    <a:lnTo>
                      <a:pt x="314285" y="459189"/>
                    </a:lnTo>
                    <a:lnTo>
                      <a:pt x="282849" y="337376"/>
                    </a:lnTo>
                    <a:lnTo>
                      <a:pt x="289044" y="335403"/>
                    </a:lnTo>
                    <a:lnTo>
                      <a:pt x="302047" y="331326"/>
                    </a:lnTo>
                    <a:lnTo>
                      <a:pt x="324764" y="324427"/>
                    </a:lnTo>
                    <a:lnTo>
                      <a:pt x="346639" y="318063"/>
                    </a:lnTo>
                    <a:lnTo>
                      <a:pt x="361936" y="326347"/>
                    </a:lnTo>
                    <a:lnTo>
                      <a:pt x="385417" y="337376"/>
                    </a:lnTo>
                    <a:lnTo>
                      <a:pt x="411500" y="350356"/>
                    </a:lnTo>
                    <a:lnTo>
                      <a:pt x="417160" y="353599"/>
                    </a:lnTo>
                    <a:lnTo>
                      <a:pt x="426262" y="358555"/>
                    </a:lnTo>
                    <a:lnTo>
                      <a:pt x="437887" y="370205"/>
                    </a:lnTo>
                    <a:lnTo>
                      <a:pt x="458616" y="386879"/>
                    </a:lnTo>
                    <a:lnTo>
                      <a:pt x="481332" y="383949"/>
                    </a:lnTo>
                    <a:lnTo>
                      <a:pt x="493723" y="382075"/>
                    </a:lnTo>
                    <a:lnTo>
                      <a:pt x="526613" y="384714"/>
                    </a:lnTo>
                    <a:lnTo>
                      <a:pt x="535791" y="379260"/>
                    </a:lnTo>
                    <a:lnTo>
                      <a:pt x="545045" y="387215"/>
                    </a:lnTo>
                    <a:lnTo>
                      <a:pt x="557207" y="394030"/>
                    </a:lnTo>
                    <a:lnTo>
                      <a:pt x="569292" y="408310"/>
                    </a:lnTo>
                    <a:lnTo>
                      <a:pt x="575335" y="405694"/>
                    </a:lnTo>
                    <a:lnTo>
                      <a:pt x="579159" y="418383"/>
                    </a:lnTo>
                    <a:lnTo>
                      <a:pt x="580688" y="425543"/>
                    </a:lnTo>
                    <a:lnTo>
                      <a:pt x="582830" y="438821"/>
                    </a:lnTo>
                    <a:lnTo>
                      <a:pt x="598051" y="440809"/>
                    </a:lnTo>
                    <a:lnTo>
                      <a:pt x="604094" y="453812"/>
                    </a:lnTo>
                    <a:lnTo>
                      <a:pt x="610365" y="465140"/>
                    </a:lnTo>
                    <a:lnTo>
                      <a:pt x="628493" y="465652"/>
                    </a:lnTo>
                    <a:lnTo>
                      <a:pt x="638130" y="463832"/>
                    </a:lnTo>
                    <a:lnTo>
                      <a:pt x="644784" y="464926"/>
                    </a:lnTo>
                    <a:lnTo>
                      <a:pt x="649527" y="469829"/>
                    </a:lnTo>
                    <a:lnTo>
                      <a:pt x="649986" y="476460"/>
                    </a:lnTo>
                    <a:lnTo>
                      <a:pt x="663295" y="483091"/>
                    </a:lnTo>
                    <a:close/>
                    <a:moveTo>
                      <a:pt x="129952" y="341690"/>
                    </a:moveTo>
                    <a:lnTo>
                      <a:pt x="130564" y="335778"/>
                    </a:lnTo>
                    <a:lnTo>
                      <a:pt x="129952" y="341690"/>
                    </a:lnTo>
                    <a:close/>
                    <a:moveTo>
                      <a:pt x="128116" y="343488"/>
                    </a:moveTo>
                    <a:lnTo>
                      <a:pt x="122227" y="337376"/>
                    </a:lnTo>
                    <a:lnTo>
                      <a:pt x="128116" y="343488"/>
                    </a:lnTo>
                    <a:close/>
                  </a:path>
                </a:pathLst>
              </a:custGeom>
              <a:solidFill>
                <a:srgbClr val="EC7639">
                  <a:alpha val="50980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7"/>
              <p:cNvSpPr/>
              <p:nvPr/>
            </p:nvSpPr>
            <p:spPr>
              <a:xfrm>
                <a:off x="5870670" y="1854739"/>
                <a:ext cx="97597" cy="63614"/>
              </a:xfrm>
              <a:custGeom>
                <a:avLst/>
                <a:gdLst/>
                <a:ahLst/>
                <a:cxnLst/>
                <a:rect l="l" t="t" r="r" b="b"/>
                <a:pathLst>
                  <a:path w="97597" h="63614" extrusionOk="0">
                    <a:moveTo>
                      <a:pt x="74575" y="63561"/>
                    </a:moveTo>
                    <a:lnTo>
                      <a:pt x="80082" y="61871"/>
                    </a:lnTo>
                    <a:lnTo>
                      <a:pt x="85130" y="59064"/>
                    </a:lnTo>
                    <a:lnTo>
                      <a:pt x="82606" y="53878"/>
                    </a:lnTo>
                    <a:lnTo>
                      <a:pt x="82377" y="48126"/>
                    </a:lnTo>
                    <a:lnTo>
                      <a:pt x="85207" y="43093"/>
                    </a:lnTo>
                    <a:lnTo>
                      <a:pt x="91096" y="42757"/>
                    </a:lnTo>
                    <a:lnTo>
                      <a:pt x="94767" y="38267"/>
                    </a:lnTo>
                    <a:lnTo>
                      <a:pt x="96909" y="32614"/>
                    </a:lnTo>
                    <a:lnTo>
                      <a:pt x="91861" y="29655"/>
                    </a:lnTo>
                    <a:lnTo>
                      <a:pt x="89949" y="24170"/>
                    </a:lnTo>
                    <a:lnTo>
                      <a:pt x="84442" y="22763"/>
                    </a:lnTo>
                    <a:lnTo>
                      <a:pt x="78629" y="22648"/>
                    </a:lnTo>
                    <a:lnTo>
                      <a:pt x="80005" y="16843"/>
                    </a:lnTo>
                    <a:lnTo>
                      <a:pt x="81535" y="11114"/>
                    </a:lnTo>
                    <a:lnTo>
                      <a:pt x="76028" y="8598"/>
                    </a:lnTo>
                    <a:lnTo>
                      <a:pt x="70674" y="6318"/>
                    </a:lnTo>
                    <a:lnTo>
                      <a:pt x="65090" y="4766"/>
                    </a:lnTo>
                    <a:lnTo>
                      <a:pt x="61572" y="-53"/>
                    </a:lnTo>
                    <a:lnTo>
                      <a:pt x="55912" y="1737"/>
                    </a:lnTo>
                    <a:lnTo>
                      <a:pt x="49717" y="1148"/>
                    </a:lnTo>
                    <a:lnTo>
                      <a:pt x="44286" y="3389"/>
                    </a:lnTo>
                    <a:lnTo>
                      <a:pt x="38473" y="5645"/>
                    </a:lnTo>
                    <a:lnTo>
                      <a:pt x="33272" y="8062"/>
                    </a:lnTo>
                    <a:lnTo>
                      <a:pt x="27688" y="6219"/>
                    </a:lnTo>
                    <a:lnTo>
                      <a:pt x="21646" y="7076"/>
                    </a:lnTo>
                    <a:lnTo>
                      <a:pt x="16903" y="3343"/>
                    </a:lnTo>
                    <a:lnTo>
                      <a:pt x="11243" y="4987"/>
                    </a:lnTo>
                    <a:lnTo>
                      <a:pt x="5660" y="7948"/>
                    </a:lnTo>
                    <a:lnTo>
                      <a:pt x="306" y="10617"/>
                    </a:lnTo>
                    <a:lnTo>
                      <a:pt x="-688" y="16422"/>
                    </a:lnTo>
                    <a:lnTo>
                      <a:pt x="2142" y="21600"/>
                    </a:lnTo>
                    <a:lnTo>
                      <a:pt x="7114" y="24423"/>
                    </a:lnTo>
                    <a:lnTo>
                      <a:pt x="12621" y="21677"/>
                    </a:lnTo>
                    <a:lnTo>
                      <a:pt x="15680" y="26932"/>
                    </a:lnTo>
                    <a:lnTo>
                      <a:pt x="19733" y="30985"/>
                    </a:lnTo>
                    <a:lnTo>
                      <a:pt x="25470" y="31643"/>
                    </a:lnTo>
                    <a:lnTo>
                      <a:pt x="27382" y="37051"/>
                    </a:lnTo>
                    <a:lnTo>
                      <a:pt x="33578" y="36324"/>
                    </a:lnTo>
                    <a:lnTo>
                      <a:pt x="38932" y="38542"/>
                    </a:lnTo>
                    <a:lnTo>
                      <a:pt x="40997" y="43935"/>
                    </a:lnTo>
                    <a:lnTo>
                      <a:pt x="44668" y="48447"/>
                    </a:lnTo>
                    <a:lnTo>
                      <a:pt x="50405" y="47744"/>
                    </a:lnTo>
                    <a:lnTo>
                      <a:pt x="54535" y="43514"/>
                    </a:lnTo>
                    <a:lnTo>
                      <a:pt x="57289" y="48585"/>
                    </a:lnTo>
                    <a:lnTo>
                      <a:pt x="59354" y="53954"/>
                    </a:lnTo>
                    <a:lnTo>
                      <a:pt x="64937" y="55606"/>
                    </a:lnTo>
                    <a:lnTo>
                      <a:pt x="70291" y="57962"/>
                    </a:lnTo>
                    <a:lnTo>
                      <a:pt x="74269" y="62169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7"/>
              <p:cNvSpPr/>
              <p:nvPr/>
            </p:nvSpPr>
            <p:spPr>
              <a:xfrm>
                <a:off x="5277514" y="2106718"/>
                <a:ext cx="644248" cy="538842"/>
              </a:xfrm>
              <a:custGeom>
                <a:avLst/>
                <a:gdLst/>
                <a:ahLst/>
                <a:cxnLst/>
                <a:rect l="l" t="t" r="r" b="b"/>
                <a:pathLst>
                  <a:path w="644248" h="538842" extrusionOk="0">
                    <a:moveTo>
                      <a:pt x="366832" y="257532"/>
                    </a:moveTo>
                    <a:lnTo>
                      <a:pt x="371574" y="252759"/>
                    </a:lnTo>
                    <a:lnTo>
                      <a:pt x="376010" y="248399"/>
                    </a:lnTo>
                    <a:lnTo>
                      <a:pt x="379222" y="243474"/>
                    </a:lnTo>
                    <a:lnTo>
                      <a:pt x="384806" y="242035"/>
                    </a:lnTo>
                    <a:lnTo>
                      <a:pt x="391460" y="241561"/>
                    </a:lnTo>
                    <a:lnTo>
                      <a:pt x="396661" y="238173"/>
                    </a:lnTo>
                    <a:lnTo>
                      <a:pt x="402627" y="233928"/>
                    </a:lnTo>
                    <a:lnTo>
                      <a:pt x="408440" y="233446"/>
                    </a:lnTo>
                    <a:lnTo>
                      <a:pt x="415324" y="232980"/>
                    </a:lnTo>
                    <a:lnTo>
                      <a:pt x="421443" y="233163"/>
                    </a:lnTo>
                    <a:lnTo>
                      <a:pt x="428098" y="234647"/>
                    </a:lnTo>
                    <a:lnTo>
                      <a:pt x="434522" y="232505"/>
                    </a:lnTo>
                    <a:lnTo>
                      <a:pt x="441559" y="232980"/>
                    </a:lnTo>
                    <a:lnTo>
                      <a:pt x="447296" y="234877"/>
                    </a:lnTo>
                    <a:lnTo>
                      <a:pt x="452267" y="230792"/>
                    </a:lnTo>
                    <a:lnTo>
                      <a:pt x="458998" y="229645"/>
                    </a:lnTo>
                    <a:lnTo>
                      <a:pt x="463969" y="233354"/>
                    </a:lnTo>
                    <a:lnTo>
                      <a:pt x="468253" y="228451"/>
                    </a:lnTo>
                    <a:lnTo>
                      <a:pt x="472078" y="223587"/>
                    </a:lnTo>
                    <a:lnTo>
                      <a:pt x="473760" y="217965"/>
                    </a:lnTo>
                    <a:lnTo>
                      <a:pt x="477431" y="213177"/>
                    </a:lnTo>
                    <a:lnTo>
                      <a:pt x="482556" y="210095"/>
                    </a:lnTo>
                    <a:lnTo>
                      <a:pt x="486609" y="205842"/>
                    </a:lnTo>
                    <a:lnTo>
                      <a:pt x="492499" y="206201"/>
                    </a:lnTo>
                    <a:lnTo>
                      <a:pt x="498618" y="205666"/>
                    </a:lnTo>
                    <a:lnTo>
                      <a:pt x="504202" y="204083"/>
                    </a:lnTo>
                    <a:lnTo>
                      <a:pt x="503742" y="197773"/>
                    </a:lnTo>
                    <a:lnTo>
                      <a:pt x="505043" y="191983"/>
                    </a:lnTo>
                    <a:lnTo>
                      <a:pt x="507261" y="186032"/>
                    </a:lnTo>
                    <a:lnTo>
                      <a:pt x="510398" y="180303"/>
                    </a:lnTo>
                    <a:lnTo>
                      <a:pt x="514604" y="175760"/>
                    </a:lnTo>
                    <a:lnTo>
                      <a:pt x="519958" y="172914"/>
                    </a:lnTo>
                    <a:lnTo>
                      <a:pt x="525771" y="169817"/>
                    </a:lnTo>
                    <a:lnTo>
                      <a:pt x="530360" y="165289"/>
                    </a:lnTo>
                    <a:lnTo>
                      <a:pt x="525082" y="161985"/>
                    </a:lnTo>
                    <a:lnTo>
                      <a:pt x="520570" y="158374"/>
                    </a:lnTo>
                    <a:lnTo>
                      <a:pt x="518428" y="153020"/>
                    </a:lnTo>
                    <a:lnTo>
                      <a:pt x="516516" y="147307"/>
                    </a:lnTo>
                    <a:lnTo>
                      <a:pt x="515675" y="140499"/>
                    </a:lnTo>
                    <a:lnTo>
                      <a:pt x="518658" y="135489"/>
                    </a:lnTo>
                    <a:lnTo>
                      <a:pt x="521258" y="130273"/>
                    </a:lnTo>
                    <a:lnTo>
                      <a:pt x="524929" y="125141"/>
                    </a:lnTo>
                    <a:lnTo>
                      <a:pt x="528830" y="120766"/>
                    </a:lnTo>
                    <a:lnTo>
                      <a:pt x="532349" y="116131"/>
                    </a:lnTo>
                    <a:lnTo>
                      <a:pt x="536020" y="111488"/>
                    </a:lnTo>
                    <a:lnTo>
                      <a:pt x="539004" y="106585"/>
                    </a:lnTo>
                    <a:lnTo>
                      <a:pt x="543898" y="103136"/>
                    </a:lnTo>
                    <a:lnTo>
                      <a:pt x="549099" y="100390"/>
                    </a:lnTo>
                    <a:lnTo>
                      <a:pt x="546881" y="94860"/>
                    </a:lnTo>
                    <a:lnTo>
                      <a:pt x="551088" y="90240"/>
                    </a:lnTo>
                    <a:lnTo>
                      <a:pt x="557131" y="88037"/>
                    </a:lnTo>
                    <a:lnTo>
                      <a:pt x="562867" y="86691"/>
                    </a:lnTo>
                    <a:lnTo>
                      <a:pt x="568604" y="84832"/>
                    </a:lnTo>
                    <a:lnTo>
                      <a:pt x="574569" y="83142"/>
                    </a:lnTo>
                    <a:lnTo>
                      <a:pt x="580612" y="82086"/>
                    </a:lnTo>
                    <a:lnTo>
                      <a:pt x="585201" y="78553"/>
                    </a:lnTo>
                    <a:lnTo>
                      <a:pt x="589638" y="74522"/>
                    </a:lnTo>
                    <a:lnTo>
                      <a:pt x="594991" y="72059"/>
                    </a:lnTo>
                    <a:lnTo>
                      <a:pt x="600345" y="69818"/>
                    </a:lnTo>
                    <a:lnTo>
                      <a:pt x="605394" y="66835"/>
                    </a:lnTo>
                    <a:lnTo>
                      <a:pt x="610595" y="63049"/>
                    </a:lnTo>
                    <a:lnTo>
                      <a:pt x="612431" y="56433"/>
                    </a:lnTo>
                    <a:lnTo>
                      <a:pt x="609983" y="50283"/>
                    </a:lnTo>
                    <a:lnTo>
                      <a:pt x="615031" y="47262"/>
                    </a:lnTo>
                    <a:lnTo>
                      <a:pt x="610900" y="43216"/>
                    </a:lnTo>
                    <a:lnTo>
                      <a:pt x="605164" y="42122"/>
                    </a:lnTo>
                    <a:lnTo>
                      <a:pt x="599504" y="43843"/>
                    </a:lnTo>
                    <a:lnTo>
                      <a:pt x="594074" y="46222"/>
                    </a:lnTo>
                    <a:lnTo>
                      <a:pt x="588643" y="44202"/>
                    </a:lnTo>
                    <a:lnTo>
                      <a:pt x="582677" y="44202"/>
                    </a:lnTo>
                    <a:lnTo>
                      <a:pt x="577017" y="42772"/>
                    </a:lnTo>
                    <a:lnTo>
                      <a:pt x="571281" y="41311"/>
                    </a:lnTo>
                    <a:lnTo>
                      <a:pt x="565850" y="43422"/>
                    </a:lnTo>
                    <a:lnTo>
                      <a:pt x="563402" y="38229"/>
                    </a:lnTo>
                    <a:lnTo>
                      <a:pt x="559501" y="33945"/>
                    </a:lnTo>
                    <a:lnTo>
                      <a:pt x="554071" y="31873"/>
                    </a:lnTo>
                    <a:lnTo>
                      <a:pt x="548411" y="30809"/>
                    </a:lnTo>
                    <a:lnTo>
                      <a:pt x="542675" y="29915"/>
                    </a:lnTo>
                    <a:lnTo>
                      <a:pt x="538850" y="34603"/>
                    </a:lnTo>
                    <a:lnTo>
                      <a:pt x="533037" y="35185"/>
                    </a:lnTo>
                    <a:lnTo>
                      <a:pt x="526841" y="34297"/>
                    </a:lnTo>
                    <a:lnTo>
                      <a:pt x="521335" y="32706"/>
                    </a:lnTo>
                    <a:lnTo>
                      <a:pt x="516134" y="29869"/>
                    </a:lnTo>
                    <a:lnTo>
                      <a:pt x="510473" y="30519"/>
                    </a:lnTo>
                    <a:lnTo>
                      <a:pt x="504966" y="28209"/>
                    </a:lnTo>
                    <a:lnTo>
                      <a:pt x="499536" y="26083"/>
                    </a:lnTo>
                    <a:lnTo>
                      <a:pt x="494029" y="23872"/>
                    </a:lnTo>
                    <a:lnTo>
                      <a:pt x="489211" y="20667"/>
                    </a:lnTo>
                    <a:lnTo>
                      <a:pt x="486151" y="15757"/>
                    </a:lnTo>
                    <a:lnTo>
                      <a:pt x="480338" y="16032"/>
                    </a:lnTo>
                    <a:lnTo>
                      <a:pt x="475902" y="12193"/>
                    </a:lnTo>
                    <a:lnTo>
                      <a:pt x="470165" y="13983"/>
                    </a:lnTo>
                    <a:lnTo>
                      <a:pt x="464199" y="14487"/>
                    </a:lnTo>
                    <a:lnTo>
                      <a:pt x="458233" y="13432"/>
                    </a:lnTo>
                    <a:lnTo>
                      <a:pt x="451502" y="11275"/>
                    </a:lnTo>
                    <a:lnTo>
                      <a:pt x="444695" y="10326"/>
                    </a:lnTo>
                    <a:lnTo>
                      <a:pt x="439111" y="12797"/>
                    </a:lnTo>
                    <a:lnTo>
                      <a:pt x="431539" y="11038"/>
                    </a:lnTo>
                    <a:lnTo>
                      <a:pt x="426109" y="8437"/>
                    </a:lnTo>
                    <a:lnTo>
                      <a:pt x="420143" y="8766"/>
                    </a:lnTo>
                    <a:lnTo>
                      <a:pt x="414100" y="10342"/>
                    </a:lnTo>
                    <a:lnTo>
                      <a:pt x="406298" y="11275"/>
                    </a:lnTo>
                    <a:lnTo>
                      <a:pt x="400103" y="11512"/>
                    </a:lnTo>
                    <a:lnTo>
                      <a:pt x="394443" y="10296"/>
                    </a:lnTo>
                    <a:lnTo>
                      <a:pt x="388477" y="9493"/>
                    </a:lnTo>
                    <a:lnTo>
                      <a:pt x="382511" y="8529"/>
                    </a:lnTo>
                    <a:lnTo>
                      <a:pt x="376010" y="6548"/>
                    </a:lnTo>
                    <a:lnTo>
                      <a:pt x="370043" y="6104"/>
                    </a:lnTo>
                    <a:lnTo>
                      <a:pt x="364766" y="3435"/>
                    </a:lnTo>
                    <a:lnTo>
                      <a:pt x="357806" y="6074"/>
                    </a:lnTo>
                    <a:lnTo>
                      <a:pt x="351611" y="6074"/>
                    </a:lnTo>
                    <a:lnTo>
                      <a:pt x="345645" y="5990"/>
                    </a:lnTo>
                    <a:lnTo>
                      <a:pt x="337843" y="6074"/>
                    </a:lnTo>
                    <a:lnTo>
                      <a:pt x="330882" y="6311"/>
                    </a:lnTo>
                    <a:lnTo>
                      <a:pt x="325758" y="3596"/>
                    </a:lnTo>
                    <a:lnTo>
                      <a:pt x="320863" y="398"/>
                    </a:lnTo>
                    <a:lnTo>
                      <a:pt x="314897" y="-53"/>
                    </a:lnTo>
                    <a:lnTo>
                      <a:pt x="308931" y="681"/>
                    </a:lnTo>
                    <a:lnTo>
                      <a:pt x="304035" y="3787"/>
                    </a:lnTo>
                    <a:lnTo>
                      <a:pt x="299293" y="7252"/>
                    </a:lnTo>
                    <a:lnTo>
                      <a:pt x="301358" y="13164"/>
                    </a:lnTo>
                    <a:lnTo>
                      <a:pt x="295316" y="12629"/>
                    </a:lnTo>
                    <a:lnTo>
                      <a:pt x="289656" y="14510"/>
                    </a:lnTo>
                    <a:lnTo>
                      <a:pt x="283919" y="13944"/>
                    </a:lnTo>
                    <a:lnTo>
                      <a:pt x="279100" y="17891"/>
                    </a:lnTo>
                    <a:lnTo>
                      <a:pt x="273288" y="21203"/>
                    </a:lnTo>
                    <a:lnTo>
                      <a:pt x="271452" y="27612"/>
                    </a:lnTo>
                    <a:lnTo>
                      <a:pt x="276042" y="31552"/>
                    </a:lnTo>
                    <a:lnTo>
                      <a:pt x="277724" y="37074"/>
                    </a:lnTo>
                    <a:lnTo>
                      <a:pt x="283537" y="35613"/>
                    </a:lnTo>
                    <a:lnTo>
                      <a:pt x="281778" y="41441"/>
                    </a:lnTo>
                    <a:lnTo>
                      <a:pt x="286979" y="44134"/>
                    </a:lnTo>
                    <a:lnTo>
                      <a:pt x="282696" y="47988"/>
                    </a:lnTo>
                    <a:lnTo>
                      <a:pt x="283231" y="53809"/>
                    </a:lnTo>
                    <a:lnTo>
                      <a:pt x="281319" y="59630"/>
                    </a:lnTo>
                    <a:lnTo>
                      <a:pt x="286902" y="58192"/>
                    </a:lnTo>
                    <a:lnTo>
                      <a:pt x="291874" y="55201"/>
                    </a:lnTo>
                    <a:lnTo>
                      <a:pt x="297764" y="54253"/>
                    </a:lnTo>
                    <a:lnTo>
                      <a:pt x="303271" y="55813"/>
                    </a:lnTo>
                    <a:lnTo>
                      <a:pt x="299676" y="60479"/>
                    </a:lnTo>
                    <a:lnTo>
                      <a:pt x="304648" y="63607"/>
                    </a:lnTo>
                    <a:lnTo>
                      <a:pt x="310231" y="61894"/>
                    </a:lnTo>
                    <a:lnTo>
                      <a:pt x="316044" y="61741"/>
                    </a:lnTo>
                    <a:lnTo>
                      <a:pt x="321551" y="63997"/>
                    </a:lnTo>
                    <a:lnTo>
                      <a:pt x="327134" y="61856"/>
                    </a:lnTo>
                    <a:lnTo>
                      <a:pt x="332489" y="59530"/>
                    </a:lnTo>
                    <a:lnTo>
                      <a:pt x="338149" y="58903"/>
                    </a:lnTo>
                    <a:lnTo>
                      <a:pt x="344039" y="59591"/>
                    </a:lnTo>
                    <a:lnTo>
                      <a:pt x="344956" y="65451"/>
                    </a:lnTo>
                    <a:lnTo>
                      <a:pt x="349851" y="68556"/>
                    </a:lnTo>
                    <a:lnTo>
                      <a:pt x="354823" y="71623"/>
                    </a:lnTo>
                    <a:lnTo>
                      <a:pt x="351381" y="76243"/>
                    </a:lnTo>
                    <a:lnTo>
                      <a:pt x="347633" y="80725"/>
                    </a:lnTo>
                    <a:lnTo>
                      <a:pt x="342126" y="82882"/>
                    </a:lnTo>
                    <a:lnTo>
                      <a:pt x="338302" y="87930"/>
                    </a:lnTo>
                    <a:lnTo>
                      <a:pt x="336084" y="93391"/>
                    </a:lnTo>
                    <a:lnTo>
                      <a:pt x="336313" y="99135"/>
                    </a:lnTo>
                    <a:lnTo>
                      <a:pt x="336007" y="105025"/>
                    </a:lnTo>
                    <a:lnTo>
                      <a:pt x="336237" y="110845"/>
                    </a:lnTo>
                    <a:lnTo>
                      <a:pt x="332566" y="115626"/>
                    </a:lnTo>
                    <a:lnTo>
                      <a:pt x="333101" y="121492"/>
                    </a:lnTo>
                    <a:lnTo>
                      <a:pt x="333407" y="127336"/>
                    </a:lnTo>
                    <a:lnTo>
                      <a:pt x="330806" y="132667"/>
                    </a:lnTo>
                    <a:lnTo>
                      <a:pt x="325758" y="135413"/>
                    </a:lnTo>
                    <a:lnTo>
                      <a:pt x="319869" y="135673"/>
                    </a:lnTo>
                    <a:lnTo>
                      <a:pt x="320327" y="141410"/>
                    </a:lnTo>
                    <a:lnTo>
                      <a:pt x="322545" y="147116"/>
                    </a:lnTo>
                    <a:lnTo>
                      <a:pt x="326140" y="151712"/>
                    </a:lnTo>
                    <a:lnTo>
                      <a:pt x="330882" y="155215"/>
                    </a:lnTo>
                    <a:lnTo>
                      <a:pt x="328435" y="160562"/>
                    </a:lnTo>
                    <a:lnTo>
                      <a:pt x="324534" y="165212"/>
                    </a:lnTo>
                    <a:lnTo>
                      <a:pt x="322392" y="170627"/>
                    </a:lnTo>
                    <a:lnTo>
                      <a:pt x="320250" y="176119"/>
                    </a:lnTo>
                    <a:lnTo>
                      <a:pt x="324075" y="180494"/>
                    </a:lnTo>
                    <a:lnTo>
                      <a:pt x="328129" y="184747"/>
                    </a:lnTo>
                    <a:lnTo>
                      <a:pt x="325682" y="190078"/>
                    </a:lnTo>
                    <a:lnTo>
                      <a:pt x="321321" y="194101"/>
                    </a:lnTo>
                    <a:lnTo>
                      <a:pt x="317650" y="198706"/>
                    </a:lnTo>
                    <a:lnTo>
                      <a:pt x="315126" y="203960"/>
                    </a:lnTo>
                    <a:lnTo>
                      <a:pt x="315815" y="209835"/>
                    </a:lnTo>
                    <a:lnTo>
                      <a:pt x="316426" y="215579"/>
                    </a:lnTo>
                    <a:lnTo>
                      <a:pt x="322469" y="217621"/>
                    </a:lnTo>
                    <a:lnTo>
                      <a:pt x="328665" y="217904"/>
                    </a:lnTo>
                    <a:lnTo>
                      <a:pt x="334018" y="220107"/>
                    </a:lnTo>
                    <a:lnTo>
                      <a:pt x="339525" y="223205"/>
                    </a:lnTo>
                    <a:lnTo>
                      <a:pt x="343732" y="227855"/>
                    </a:lnTo>
                    <a:lnTo>
                      <a:pt x="343732" y="233928"/>
                    </a:lnTo>
                    <a:lnTo>
                      <a:pt x="348015" y="237982"/>
                    </a:lnTo>
                    <a:lnTo>
                      <a:pt x="349316" y="243994"/>
                    </a:lnTo>
                    <a:lnTo>
                      <a:pt x="352987" y="249134"/>
                    </a:lnTo>
                    <a:lnTo>
                      <a:pt x="358342" y="251811"/>
                    </a:lnTo>
                    <a:lnTo>
                      <a:pt x="362931" y="255589"/>
                    </a:lnTo>
                    <a:close/>
                    <a:moveTo>
                      <a:pt x="6884" y="509931"/>
                    </a:moveTo>
                    <a:lnTo>
                      <a:pt x="10708" y="504194"/>
                    </a:lnTo>
                    <a:lnTo>
                      <a:pt x="11244" y="498450"/>
                    </a:lnTo>
                    <a:lnTo>
                      <a:pt x="5431" y="496836"/>
                    </a:lnTo>
                    <a:lnTo>
                      <a:pt x="5125" y="502932"/>
                    </a:lnTo>
                    <a:lnTo>
                      <a:pt x="6578" y="508822"/>
                    </a:lnTo>
                    <a:close/>
                    <a:moveTo>
                      <a:pt x="126739" y="497555"/>
                    </a:moveTo>
                    <a:lnTo>
                      <a:pt x="131940" y="494121"/>
                    </a:lnTo>
                    <a:lnTo>
                      <a:pt x="135764" y="489685"/>
                    </a:lnTo>
                    <a:lnTo>
                      <a:pt x="130181" y="488132"/>
                    </a:lnTo>
                    <a:lnTo>
                      <a:pt x="125132" y="491757"/>
                    </a:lnTo>
                    <a:lnTo>
                      <a:pt x="126127" y="497417"/>
                    </a:lnTo>
                    <a:close/>
                    <a:moveTo>
                      <a:pt x="3289" y="538789"/>
                    </a:moveTo>
                    <a:lnTo>
                      <a:pt x="5125" y="533114"/>
                    </a:lnTo>
                    <a:lnTo>
                      <a:pt x="-688" y="533206"/>
                    </a:lnTo>
                    <a:lnTo>
                      <a:pt x="2830" y="538269"/>
                    </a:lnTo>
                    <a:close/>
                    <a:moveTo>
                      <a:pt x="23635" y="524601"/>
                    </a:moveTo>
                    <a:lnTo>
                      <a:pt x="28989" y="522367"/>
                    </a:lnTo>
                    <a:lnTo>
                      <a:pt x="24170" y="518796"/>
                    </a:lnTo>
                    <a:lnTo>
                      <a:pt x="22258" y="524280"/>
                    </a:lnTo>
                    <a:close/>
                    <a:moveTo>
                      <a:pt x="72357" y="534483"/>
                    </a:moveTo>
                    <a:lnTo>
                      <a:pt x="77634" y="531638"/>
                    </a:lnTo>
                    <a:lnTo>
                      <a:pt x="79012" y="525756"/>
                    </a:lnTo>
                    <a:lnTo>
                      <a:pt x="78094" y="519866"/>
                    </a:lnTo>
                    <a:lnTo>
                      <a:pt x="72357" y="520134"/>
                    </a:lnTo>
                    <a:lnTo>
                      <a:pt x="67692" y="523545"/>
                    </a:lnTo>
                    <a:lnTo>
                      <a:pt x="65703" y="529703"/>
                    </a:lnTo>
                    <a:lnTo>
                      <a:pt x="70139" y="533519"/>
                    </a:lnTo>
                    <a:close/>
                    <a:moveTo>
                      <a:pt x="41303" y="525236"/>
                    </a:moveTo>
                    <a:lnTo>
                      <a:pt x="46810" y="522069"/>
                    </a:lnTo>
                    <a:lnTo>
                      <a:pt x="49870" y="516945"/>
                    </a:lnTo>
                    <a:lnTo>
                      <a:pt x="52470" y="511476"/>
                    </a:lnTo>
                    <a:lnTo>
                      <a:pt x="57748" y="507414"/>
                    </a:lnTo>
                    <a:lnTo>
                      <a:pt x="51400" y="506428"/>
                    </a:lnTo>
                    <a:lnTo>
                      <a:pt x="47346" y="510887"/>
                    </a:lnTo>
                    <a:lnTo>
                      <a:pt x="41609" y="512302"/>
                    </a:lnTo>
                    <a:lnTo>
                      <a:pt x="35873" y="512860"/>
                    </a:lnTo>
                    <a:lnTo>
                      <a:pt x="37555" y="519132"/>
                    </a:lnTo>
                    <a:lnTo>
                      <a:pt x="40539" y="524196"/>
                    </a:lnTo>
                    <a:close/>
                    <a:moveTo>
                      <a:pt x="109147" y="523958"/>
                    </a:moveTo>
                    <a:lnTo>
                      <a:pt x="113201" y="519866"/>
                    </a:lnTo>
                    <a:lnTo>
                      <a:pt x="119014" y="518222"/>
                    </a:lnTo>
                    <a:lnTo>
                      <a:pt x="123068" y="513281"/>
                    </a:lnTo>
                    <a:lnTo>
                      <a:pt x="124291" y="507353"/>
                    </a:lnTo>
                    <a:lnTo>
                      <a:pt x="124215" y="501464"/>
                    </a:lnTo>
                    <a:lnTo>
                      <a:pt x="118861" y="503674"/>
                    </a:lnTo>
                    <a:lnTo>
                      <a:pt x="116337" y="509556"/>
                    </a:lnTo>
                    <a:lnTo>
                      <a:pt x="113584" y="514711"/>
                    </a:lnTo>
                    <a:lnTo>
                      <a:pt x="110141" y="519522"/>
                    </a:lnTo>
                    <a:lnTo>
                      <a:pt x="104941" y="522291"/>
                    </a:lnTo>
                    <a:close/>
                    <a:moveTo>
                      <a:pt x="643560" y="130724"/>
                    </a:moveTo>
                    <a:lnTo>
                      <a:pt x="643025" y="124712"/>
                    </a:lnTo>
                    <a:lnTo>
                      <a:pt x="638283" y="121492"/>
                    </a:lnTo>
                    <a:lnTo>
                      <a:pt x="632623" y="122395"/>
                    </a:lnTo>
                    <a:lnTo>
                      <a:pt x="636371" y="127091"/>
                    </a:lnTo>
                    <a:lnTo>
                      <a:pt x="641954" y="130227"/>
                    </a:lnTo>
                    <a:close/>
                    <a:moveTo>
                      <a:pt x="562867" y="162665"/>
                    </a:moveTo>
                    <a:lnTo>
                      <a:pt x="566997" y="158153"/>
                    </a:lnTo>
                    <a:lnTo>
                      <a:pt x="561720" y="155911"/>
                    </a:lnTo>
                    <a:lnTo>
                      <a:pt x="558277" y="160998"/>
                    </a:lnTo>
                    <a:close/>
                    <a:moveTo>
                      <a:pt x="609830" y="149073"/>
                    </a:moveTo>
                    <a:lnTo>
                      <a:pt x="614113" y="145027"/>
                    </a:lnTo>
                    <a:lnTo>
                      <a:pt x="617096" y="139918"/>
                    </a:lnTo>
                    <a:lnTo>
                      <a:pt x="620385" y="134679"/>
                    </a:lnTo>
                    <a:lnTo>
                      <a:pt x="613960" y="132736"/>
                    </a:lnTo>
                    <a:lnTo>
                      <a:pt x="610365" y="127627"/>
                    </a:lnTo>
                    <a:lnTo>
                      <a:pt x="604323" y="128070"/>
                    </a:lnTo>
                    <a:lnTo>
                      <a:pt x="598816" y="131007"/>
                    </a:lnTo>
                    <a:lnTo>
                      <a:pt x="594227" y="134679"/>
                    </a:lnTo>
                    <a:lnTo>
                      <a:pt x="589485" y="138113"/>
                    </a:lnTo>
                    <a:lnTo>
                      <a:pt x="594227" y="141685"/>
                    </a:lnTo>
                    <a:lnTo>
                      <a:pt x="600040" y="139719"/>
                    </a:lnTo>
                    <a:lnTo>
                      <a:pt x="602564" y="145333"/>
                    </a:lnTo>
                    <a:lnTo>
                      <a:pt x="607994" y="147169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7"/>
              <p:cNvSpPr/>
              <p:nvPr/>
            </p:nvSpPr>
            <p:spPr>
              <a:xfrm>
                <a:off x="1026292" y="1255473"/>
                <a:ext cx="2974427" cy="1680568"/>
              </a:xfrm>
              <a:custGeom>
                <a:avLst/>
                <a:gdLst/>
                <a:ahLst/>
                <a:cxnLst/>
                <a:rect l="l" t="t" r="r" b="b"/>
                <a:pathLst>
                  <a:path w="2974427" h="1680568" extrusionOk="0">
                    <a:moveTo>
                      <a:pt x="824826" y="239901"/>
                    </a:moveTo>
                    <a:lnTo>
                      <a:pt x="830639" y="237875"/>
                    </a:lnTo>
                    <a:lnTo>
                      <a:pt x="836315" y="235886"/>
                    </a:lnTo>
                    <a:lnTo>
                      <a:pt x="842135" y="234570"/>
                    </a:lnTo>
                    <a:lnTo>
                      <a:pt x="848193" y="234234"/>
                    </a:lnTo>
                    <a:lnTo>
                      <a:pt x="854121" y="233607"/>
                    </a:lnTo>
                    <a:lnTo>
                      <a:pt x="849065" y="230463"/>
                    </a:lnTo>
                    <a:lnTo>
                      <a:pt x="842923" y="229698"/>
                    </a:lnTo>
                    <a:lnTo>
                      <a:pt x="837279" y="227411"/>
                    </a:lnTo>
                    <a:lnTo>
                      <a:pt x="838189" y="220550"/>
                    </a:lnTo>
                    <a:lnTo>
                      <a:pt x="831932" y="219135"/>
                    </a:lnTo>
                    <a:lnTo>
                      <a:pt x="826089" y="220872"/>
                    </a:lnTo>
                    <a:lnTo>
                      <a:pt x="820061" y="221958"/>
                    </a:lnTo>
                    <a:lnTo>
                      <a:pt x="808902" y="221568"/>
                    </a:lnTo>
                    <a:lnTo>
                      <a:pt x="803135" y="220206"/>
                    </a:lnTo>
                    <a:lnTo>
                      <a:pt x="798240" y="223289"/>
                    </a:lnTo>
                    <a:lnTo>
                      <a:pt x="794676" y="228145"/>
                    </a:lnTo>
                    <a:lnTo>
                      <a:pt x="800695" y="229637"/>
                    </a:lnTo>
                    <a:lnTo>
                      <a:pt x="806317" y="228100"/>
                    </a:lnTo>
                    <a:lnTo>
                      <a:pt x="812313" y="227411"/>
                    </a:lnTo>
                    <a:lnTo>
                      <a:pt x="820497" y="228444"/>
                    </a:lnTo>
                    <a:lnTo>
                      <a:pt x="822815" y="234096"/>
                    </a:lnTo>
                    <a:lnTo>
                      <a:pt x="824987" y="239443"/>
                    </a:lnTo>
                    <a:close/>
                    <a:moveTo>
                      <a:pt x="646038" y="320672"/>
                    </a:moveTo>
                    <a:lnTo>
                      <a:pt x="651821" y="320641"/>
                    </a:lnTo>
                    <a:lnTo>
                      <a:pt x="657634" y="320618"/>
                    </a:lnTo>
                    <a:lnTo>
                      <a:pt x="653542" y="316228"/>
                    </a:lnTo>
                    <a:lnTo>
                      <a:pt x="648471" y="313359"/>
                    </a:lnTo>
                    <a:lnTo>
                      <a:pt x="646268" y="318736"/>
                    </a:lnTo>
                    <a:close/>
                    <a:moveTo>
                      <a:pt x="1441632" y="411729"/>
                    </a:moveTo>
                    <a:lnTo>
                      <a:pt x="1449663" y="408762"/>
                    </a:lnTo>
                    <a:lnTo>
                      <a:pt x="1453869" y="403950"/>
                    </a:lnTo>
                    <a:lnTo>
                      <a:pt x="1459300" y="405794"/>
                    </a:lnTo>
                    <a:lnTo>
                      <a:pt x="1464578" y="408807"/>
                    </a:lnTo>
                    <a:lnTo>
                      <a:pt x="1470085" y="405320"/>
                    </a:lnTo>
                    <a:lnTo>
                      <a:pt x="1466872" y="400524"/>
                    </a:lnTo>
                    <a:lnTo>
                      <a:pt x="1472991" y="399354"/>
                    </a:lnTo>
                    <a:lnTo>
                      <a:pt x="1476815" y="395047"/>
                    </a:lnTo>
                    <a:lnTo>
                      <a:pt x="1473680" y="390252"/>
                    </a:lnTo>
                    <a:lnTo>
                      <a:pt x="1468555" y="387513"/>
                    </a:lnTo>
                    <a:lnTo>
                      <a:pt x="1461824" y="386206"/>
                    </a:lnTo>
                    <a:lnTo>
                      <a:pt x="1455705" y="387636"/>
                    </a:lnTo>
                    <a:lnTo>
                      <a:pt x="1449969" y="389120"/>
                    </a:lnTo>
                    <a:lnTo>
                      <a:pt x="1444309" y="390940"/>
                    </a:lnTo>
                    <a:lnTo>
                      <a:pt x="1441173" y="396416"/>
                    </a:lnTo>
                    <a:lnTo>
                      <a:pt x="1437195" y="401212"/>
                    </a:lnTo>
                    <a:lnTo>
                      <a:pt x="1442703" y="402826"/>
                    </a:lnTo>
                    <a:lnTo>
                      <a:pt x="1442014" y="408723"/>
                    </a:lnTo>
                    <a:close/>
                    <a:moveTo>
                      <a:pt x="1462360" y="423003"/>
                    </a:moveTo>
                    <a:lnTo>
                      <a:pt x="1467790" y="420846"/>
                    </a:lnTo>
                    <a:lnTo>
                      <a:pt x="1473833" y="418452"/>
                    </a:lnTo>
                    <a:lnTo>
                      <a:pt x="1479722" y="413504"/>
                    </a:lnTo>
                    <a:lnTo>
                      <a:pt x="1485688" y="414100"/>
                    </a:lnTo>
                    <a:lnTo>
                      <a:pt x="1489895" y="410115"/>
                    </a:lnTo>
                    <a:lnTo>
                      <a:pt x="1492266" y="404639"/>
                    </a:lnTo>
                    <a:lnTo>
                      <a:pt x="1492954" y="398665"/>
                    </a:lnTo>
                    <a:lnTo>
                      <a:pt x="1495937" y="393678"/>
                    </a:lnTo>
                    <a:lnTo>
                      <a:pt x="1497085" y="399453"/>
                    </a:lnTo>
                    <a:lnTo>
                      <a:pt x="1496320" y="405320"/>
                    </a:lnTo>
                    <a:lnTo>
                      <a:pt x="1499073" y="399858"/>
                    </a:lnTo>
                    <a:lnTo>
                      <a:pt x="1500909" y="393678"/>
                    </a:lnTo>
                    <a:lnTo>
                      <a:pt x="1498079" y="388668"/>
                    </a:lnTo>
                    <a:lnTo>
                      <a:pt x="1492572" y="386825"/>
                    </a:lnTo>
                    <a:lnTo>
                      <a:pt x="1492496" y="381020"/>
                    </a:lnTo>
                    <a:lnTo>
                      <a:pt x="1488595" y="385456"/>
                    </a:lnTo>
                    <a:lnTo>
                      <a:pt x="1485000" y="390252"/>
                    </a:lnTo>
                    <a:lnTo>
                      <a:pt x="1481481" y="395047"/>
                    </a:lnTo>
                    <a:lnTo>
                      <a:pt x="1478116" y="400524"/>
                    </a:lnTo>
                    <a:lnTo>
                      <a:pt x="1475133" y="406008"/>
                    </a:lnTo>
                    <a:lnTo>
                      <a:pt x="1470926" y="412173"/>
                    </a:lnTo>
                    <a:lnTo>
                      <a:pt x="1466566" y="416953"/>
                    </a:lnTo>
                    <a:lnTo>
                      <a:pt x="1463201" y="421764"/>
                    </a:lnTo>
                    <a:close/>
                    <a:moveTo>
                      <a:pt x="1435360" y="449116"/>
                    </a:moveTo>
                    <a:lnTo>
                      <a:pt x="1451039" y="432495"/>
                    </a:lnTo>
                    <a:lnTo>
                      <a:pt x="1453946" y="427241"/>
                    </a:lnTo>
                    <a:lnTo>
                      <a:pt x="1456929" y="421764"/>
                    </a:lnTo>
                    <a:lnTo>
                      <a:pt x="1460371" y="416969"/>
                    </a:lnTo>
                    <a:lnTo>
                      <a:pt x="1464042" y="412318"/>
                    </a:lnTo>
                    <a:lnTo>
                      <a:pt x="1458306" y="411484"/>
                    </a:lnTo>
                    <a:lnTo>
                      <a:pt x="1453181" y="408280"/>
                    </a:lnTo>
                    <a:lnTo>
                      <a:pt x="1448057" y="412005"/>
                    </a:lnTo>
                    <a:lnTo>
                      <a:pt x="1442626" y="414873"/>
                    </a:lnTo>
                    <a:lnTo>
                      <a:pt x="1437195" y="417152"/>
                    </a:lnTo>
                    <a:lnTo>
                      <a:pt x="1432835" y="421749"/>
                    </a:lnTo>
                    <a:lnTo>
                      <a:pt x="1438725" y="420663"/>
                    </a:lnTo>
                    <a:lnTo>
                      <a:pt x="1444003" y="418009"/>
                    </a:lnTo>
                    <a:lnTo>
                      <a:pt x="1443161" y="423814"/>
                    </a:lnTo>
                    <a:lnTo>
                      <a:pt x="1437043" y="428939"/>
                    </a:lnTo>
                    <a:lnTo>
                      <a:pt x="1436431" y="434775"/>
                    </a:lnTo>
                    <a:lnTo>
                      <a:pt x="1435972" y="440756"/>
                    </a:lnTo>
                    <a:lnTo>
                      <a:pt x="1435130" y="446806"/>
                    </a:lnTo>
                    <a:close/>
                    <a:moveTo>
                      <a:pt x="1441249" y="453858"/>
                    </a:moveTo>
                    <a:lnTo>
                      <a:pt x="1446068" y="450531"/>
                    </a:lnTo>
                    <a:lnTo>
                      <a:pt x="1451957" y="449162"/>
                    </a:lnTo>
                    <a:lnTo>
                      <a:pt x="1457159" y="445735"/>
                    </a:lnTo>
                    <a:lnTo>
                      <a:pt x="1461212" y="441628"/>
                    </a:lnTo>
                    <a:lnTo>
                      <a:pt x="1469550" y="440802"/>
                    </a:lnTo>
                    <a:lnTo>
                      <a:pt x="1475821" y="439991"/>
                    </a:lnTo>
                    <a:lnTo>
                      <a:pt x="1482017" y="438622"/>
                    </a:lnTo>
                    <a:lnTo>
                      <a:pt x="1484005" y="432977"/>
                    </a:lnTo>
                    <a:lnTo>
                      <a:pt x="1486070" y="438890"/>
                    </a:lnTo>
                    <a:lnTo>
                      <a:pt x="1492266" y="438668"/>
                    </a:lnTo>
                    <a:lnTo>
                      <a:pt x="1494867" y="433406"/>
                    </a:lnTo>
                    <a:lnTo>
                      <a:pt x="1495937" y="427241"/>
                    </a:lnTo>
                    <a:lnTo>
                      <a:pt x="1490201" y="426942"/>
                    </a:lnTo>
                    <a:lnTo>
                      <a:pt x="1486759" y="421971"/>
                    </a:lnTo>
                    <a:lnTo>
                      <a:pt x="1478116" y="421221"/>
                    </a:lnTo>
                    <a:lnTo>
                      <a:pt x="1475056" y="426300"/>
                    </a:lnTo>
                    <a:lnTo>
                      <a:pt x="1470850" y="430667"/>
                    </a:lnTo>
                    <a:lnTo>
                      <a:pt x="1466413" y="426912"/>
                    </a:lnTo>
                    <a:lnTo>
                      <a:pt x="1460600" y="428487"/>
                    </a:lnTo>
                    <a:lnTo>
                      <a:pt x="1456470" y="432725"/>
                    </a:lnTo>
                    <a:lnTo>
                      <a:pt x="1454252" y="438056"/>
                    </a:lnTo>
                    <a:lnTo>
                      <a:pt x="1450580" y="443685"/>
                    </a:lnTo>
                    <a:lnTo>
                      <a:pt x="1443314" y="449705"/>
                    </a:lnTo>
                    <a:close/>
                    <a:moveTo>
                      <a:pt x="1440178" y="494771"/>
                    </a:moveTo>
                    <a:lnTo>
                      <a:pt x="1441249" y="489111"/>
                    </a:lnTo>
                    <a:lnTo>
                      <a:pt x="1440178" y="494771"/>
                    </a:lnTo>
                    <a:close/>
                    <a:moveTo>
                      <a:pt x="1453793" y="495054"/>
                    </a:moveTo>
                    <a:lnTo>
                      <a:pt x="1459530" y="493899"/>
                    </a:lnTo>
                    <a:lnTo>
                      <a:pt x="1463736" y="488973"/>
                    </a:lnTo>
                    <a:lnTo>
                      <a:pt x="1468096" y="484231"/>
                    </a:lnTo>
                    <a:lnTo>
                      <a:pt x="1472303" y="479986"/>
                    </a:lnTo>
                    <a:lnTo>
                      <a:pt x="1472762" y="473821"/>
                    </a:lnTo>
                    <a:lnTo>
                      <a:pt x="1474062" y="468238"/>
                    </a:lnTo>
                    <a:lnTo>
                      <a:pt x="1474827" y="462180"/>
                    </a:lnTo>
                    <a:lnTo>
                      <a:pt x="1474597" y="456015"/>
                    </a:lnTo>
                    <a:lnTo>
                      <a:pt x="1473756" y="449850"/>
                    </a:lnTo>
                    <a:lnTo>
                      <a:pt x="1469779" y="445284"/>
                    </a:lnTo>
                    <a:lnTo>
                      <a:pt x="1460294" y="449705"/>
                    </a:lnTo>
                    <a:lnTo>
                      <a:pt x="1454252" y="452588"/>
                    </a:lnTo>
                    <a:lnTo>
                      <a:pt x="1458612" y="456635"/>
                    </a:lnTo>
                    <a:lnTo>
                      <a:pt x="1457159" y="462180"/>
                    </a:lnTo>
                    <a:lnTo>
                      <a:pt x="1451805" y="464536"/>
                    </a:lnTo>
                    <a:lnTo>
                      <a:pt x="1452416" y="470310"/>
                    </a:lnTo>
                    <a:lnTo>
                      <a:pt x="1451039" y="475894"/>
                    </a:lnTo>
                    <a:lnTo>
                      <a:pt x="1455093" y="479986"/>
                    </a:lnTo>
                    <a:lnTo>
                      <a:pt x="1455858" y="486113"/>
                    </a:lnTo>
                    <a:lnTo>
                      <a:pt x="1452034" y="490381"/>
                    </a:lnTo>
                    <a:close/>
                    <a:moveTo>
                      <a:pt x="1485076" y="496331"/>
                    </a:moveTo>
                    <a:lnTo>
                      <a:pt x="1492878" y="495566"/>
                    </a:lnTo>
                    <a:lnTo>
                      <a:pt x="1497697" y="492492"/>
                    </a:lnTo>
                    <a:lnTo>
                      <a:pt x="1503586" y="489761"/>
                    </a:lnTo>
                    <a:lnTo>
                      <a:pt x="1508787" y="486862"/>
                    </a:lnTo>
                    <a:lnTo>
                      <a:pt x="1514371" y="483413"/>
                    </a:lnTo>
                    <a:lnTo>
                      <a:pt x="1519189" y="480078"/>
                    </a:lnTo>
                    <a:lnTo>
                      <a:pt x="1524926" y="477332"/>
                    </a:lnTo>
                    <a:lnTo>
                      <a:pt x="1527909" y="471771"/>
                    </a:lnTo>
                    <a:lnTo>
                      <a:pt x="1532268" y="465606"/>
                    </a:lnTo>
                    <a:lnTo>
                      <a:pt x="1536169" y="461293"/>
                    </a:lnTo>
                    <a:lnTo>
                      <a:pt x="1541447" y="458065"/>
                    </a:lnTo>
                    <a:lnTo>
                      <a:pt x="1545119" y="453277"/>
                    </a:lnTo>
                    <a:lnTo>
                      <a:pt x="1539764" y="450959"/>
                    </a:lnTo>
                    <a:lnTo>
                      <a:pt x="1536705" y="445965"/>
                    </a:lnTo>
                    <a:lnTo>
                      <a:pt x="1531198" y="442507"/>
                    </a:lnTo>
                    <a:lnTo>
                      <a:pt x="1526150" y="439066"/>
                    </a:lnTo>
                    <a:lnTo>
                      <a:pt x="1520948" y="435876"/>
                    </a:lnTo>
                    <a:lnTo>
                      <a:pt x="1521025" y="429979"/>
                    </a:lnTo>
                    <a:lnTo>
                      <a:pt x="1522096" y="423814"/>
                    </a:lnTo>
                    <a:lnTo>
                      <a:pt x="1522249" y="418078"/>
                    </a:lnTo>
                    <a:lnTo>
                      <a:pt x="1524773" y="412861"/>
                    </a:lnTo>
                    <a:lnTo>
                      <a:pt x="1525079" y="406880"/>
                    </a:lnTo>
                    <a:lnTo>
                      <a:pt x="1526073" y="400639"/>
                    </a:lnTo>
                    <a:lnTo>
                      <a:pt x="1526838" y="394596"/>
                    </a:lnTo>
                    <a:lnTo>
                      <a:pt x="1528138" y="388882"/>
                    </a:lnTo>
                    <a:lnTo>
                      <a:pt x="1528062" y="383016"/>
                    </a:lnTo>
                    <a:lnTo>
                      <a:pt x="1531045" y="378067"/>
                    </a:lnTo>
                    <a:lnTo>
                      <a:pt x="1529133" y="372446"/>
                    </a:lnTo>
                    <a:lnTo>
                      <a:pt x="1525997" y="367573"/>
                    </a:lnTo>
                    <a:lnTo>
                      <a:pt x="1523549" y="362219"/>
                    </a:lnTo>
                    <a:lnTo>
                      <a:pt x="1522861" y="356215"/>
                    </a:lnTo>
                    <a:lnTo>
                      <a:pt x="1518348" y="352544"/>
                    </a:lnTo>
                    <a:lnTo>
                      <a:pt x="1520795" y="347098"/>
                    </a:lnTo>
                    <a:lnTo>
                      <a:pt x="1524849" y="342990"/>
                    </a:lnTo>
                    <a:lnTo>
                      <a:pt x="1521790" y="337766"/>
                    </a:lnTo>
                    <a:lnTo>
                      <a:pt x="1515901" y="337812"/>
                    </a:lnTo>
                    <a:lnTo>
                      <a:pt x="1510164" y="339426"/>
                    </a:lnTo>
                    <a:lnTo>
                      <a:pt x="1504045" y="340811"/>
                    </a:lnTo>
                    <a:lnTo>
                      <a:pt x="1498385" y="341614"/>
                    </a:lnTo>
                    <a:lnTo>
                      <a:pt x="1493719" y="345553"/>
                    </a:lnTo>
                    <a:lnTo>
                      <a:pt x="1488059" y="347098"/>
                    </a:lnTo>
                    <a:lnTo>
                      <a:pt x="1483317" y="351205"/>
                    </a:lnTo>
                    <a:lnTo>
                      <a:pt x="1478269" y="354632"/>
                    </a:lnTo>
                    <a:lnTo>
                      <a:pt x="1471767" y="356314"/>
                    </a:lnTo>
                    <a:lnTo>
                      <a:pt x="1464960" y="357890"/>
                    </a:lnTo>
                    <a:lnTo>
                      <a:pt x="1458841" y="359802"/>
                    </a:lnTo>
                    <a:lnTo>
                      <a:pt x="1452646" y="361875"/>
                    </a:lnTo>
                    <a:lnTo>
                      <a:pt x="1447062" y="364162"/>
                    </a:lnTo>
                    <a:lnTo>
                      <a:pt x="1450275" y="358785"/>
                    </a:lnTo>
                    <a:lnTo>
                      <a:pt x="1453334" y="353844"/>
                    </a:lnTo>
                    <a:lnTo>
                      <a:pt x="1450887" y="348467"/>
                    </a:lnTo>
                    <a:lnTo>
                      <a:pt x="1447904" y="343159"/>
                    </a:lnTo>
                    <a:lnTo>
                      <a:pt x="1444997" y="337981"/>
                    </a:lnTo>
                    <a:lnTo>
                      <a:pt x="1445303" y="332206"/>
                    </a:lnTo>
                    <a:lnTo>
                      <a:pt x="1441096" y="328114"/>
                    </a:lnTo>
                    <a:lnTo>
                      <a:pt x="1445686" y="324358"/>
                    </a:lnTo>
                    <a:lnTo>
                      <a:pt x="1451193" y="320725"/>
                    </a:lnTo>
                    <a:lnTo>
                      <a:pt x="1445379" y="319784"/>
                    </a:lnTo>
                    <a:lnTo>
                      <a:pt x="1437807" y="319976"/>
                    </a:lnTo>
                    <a:lnTo>
                      <a:pt x="1431994" y="322041"/>
                    </a:lnTo>
                    <a:lnTo>
                      <a:pt x="1426487" y="324129"/>
                    </a:lnTo>
                    <a:lnTo>
                      <a:pt x="1420904" y="322454"/>
                    </a:lnTo>
                    <a:lnTo>
                      <a:pt x="1414632" y="322706"/>
                    </a:lnTo>
                    <a:lnTo>
                      <a:pt x="1408589" y="321727"/>
                    </a:lnTo>
                    <a:lnTo>
                      <a:pt x="1456929" y="273189"/>
                    </a:lnTo>
                    <a:lnTo>
                      <a:pt x="1461365" y="269142"/>
                    </a:lnTo>
                    <a:lnTo>
                      <a:pt x="1465725" y="265173"/>
                    </a:lnTo>
                    <a:lnTo>
                      <a:pt x="1470085" y="261211"/>
                    </a:lnTo>
                    <a:lnTo>
                      <a:pt x="1474444" y="257241"/>
                    </a:lnTo>
                    <a:lnTo>
                      <a:pt x="1478728" y="253271"/>
                    </a:lnTo>
                    <a:lnTo>
                      <a:pt x="1483087" y="249302"/>
                    </a:lnTo>
                    <a:lnTo>
                      <a:pt x="1487447" y="245340"/>
                    </a:lnTo>
                    <a:lnTo>
                      <a:pt x="1491807" y="241370"/>
                    </a:lnTo>
                    <a:lnTo>
                      <a:pt x="1496167" y="237400"/>
                    </a:lnTo>
                    <a:lnTo>
                      <a:pt x="1500527" y="233438"/>
                    </a:lnTo>
                    <a:lnTo>
                      <a:pt x="1504810" y="229469"/>
                    </a:lnTo>
                    <a:lnTo>
                      <a:pt x="1509170" y="225499"/>
                    </a:lnTo>
                    <a:lnTo>
                      <a:pt x="1513529" y="221529"/>
                    </a:lnTo>
                    <a:lnTo>
                      <a:pt x="1517889" y="217567"/>
                    </a:lnTo>
                    <a:lnTo>
                      <a:pt x="1522249" y="213598"/>
                    </a:lnTo>
                    <a:lnTo>
                      <a:pt x="1526532" y="209628"/>
                    </a:lnTo>
                    <a:lnTo>
                      <a:pt x="1530892" y="205658"/>
                    </a:lnTo>
                    <a:lnTo>
                      <a:pt x="1535251" y="201696"/>
                    </a:lnTo>
                    <a:lnTo>
                      <a:pt x="1539611" y="197727"/>
                    </a:lnTo>
                    <a:lnTo>
                      <a:pt x="1543895" y="193757"/>
                    </a:lnTo>
                    <a:lnTo>
                      <a:pt x="1548254" y="189795"/>
                    </a:lnTo>
                    <a:lnTo>
                      <a:pt x="1552614" y="185825"/>
                    </a:lnTo>
                    <a:lnTo>
                      <a:pt x="1556973" y="181856"/>
                    </a:lnTo>
                    <a:lnTo>
                      <a:pt x="1561410" y="177970"/>
                    </a:lnTo>
                    <a:lnTo>
                      <a:pt x="1565999" y="174184"/>
                    </a:lnTo>
                    <a:lnTo>
                      <a:pt x="1570588" y="170390"/>
                    </a:lnTo>
                    <a:lnTo>
                      <a:pt x="1575177" y="166604"/>
                    </a:lnTo>
                    <a:lnTo>
                      <a:pt x="1579767" y="162810"/>
                    </a:lnTo>
                    <a:lnTo>
                      <a:pt x="1584356" y="159024"/>
                    </a:lnTo>
                    <a:lnTo>
                      <a:pt x="1588945" y="155231"/>
                    </a:lnTo>
                    <a:lnTo>
                      <a:pt x="1593534" y="151444"/>
                    </a:lnTo>
                    <a:lnTo>
                      <a:pt x="1598889" y="147024"/>
                    </a:lnTo>
                    <a:lnTo>
                      <a:pt x="1604243" y="142603"/>
                    </a:lnTo>
                    <a:lnTo>
                      <a:pt x="1608832" y="138816"/>
                    </a:lnTo>
                    <a:lnTo>
                      <a:pt x="1613421" y="135023"/>
                    </a:lnTo>
                    <a:lnTo>
                      <a:pt x="1618086" y="131237"/>
                    </a:lnTo>
                    <a:lnTo>
                      <a:pt x="1622676" y="127443"/>
                    </a:lnTo>
                    <a:lnTo>
                      <a:pt x="1627265" y="123657"/>
                    </a:lnTo>
                    <a:lnTo>
                      <a:pt x="1631854" y="119863"/>
                    </a:lnTo>
                    <a:lnTo>
                      <a:pt x="1636443" y="116077"/>
                    </a:lnTo>
                    <a:lnTo>
                      <a:pt x="1641032" y="112283"/>
                    </a:lnTo>
                    <a:lnTo>
                      <a:pt x="1645622" y="108497"/>
                    </a:lnTo>
                    <a:lnTo>
                      <a:pt x="1650211" y="104711"/>
                    </a:lnTo>
                    <a:lnTo>
                      <a:pt x="1654800" y="100917"/>
                    </a:lnTo>
                    <a:lnTo>
                      <a:pt x="1659389" y="97131"/>
                    </a:lnTo>
                    <a:lnTo>
                      <a:pt x="1663978" y="93337"/>
                    </a:lnTo>
                    <a:lnTo>
                      <a:pt x="1668568" y="89551"/>
                    </a:lnTo>
                    <a:lnTo>
                      <a:pt x="1673157" y="85758"/>
                    </a:lnTo>
                    <a:lnTo>
                      <a:pt x="1677746" y="81971"/>
                    </a:lnTo>
                    <a:lnTo>
                      <a:pt x="1682335" y="78178"/>
                    </a:lnTo>
                    <a:lnTo>
                      <a:pt x="1687690" y="73757"/>
                    </a:lnTo>
                    <a:lnTo>
                      <a:pt x="1692279" y="69971"/>
                    </a:lnTo>
                    <a:lnTo>
                      <a:pt x="1696868" y="66177"/>
                    </a:lnTo>
                    <a:lnTo>
                      <a:pt x="1701457" y="62391"/>
                    </a:lnTo>
                    <a:lnTo>
                      <a:pt x="1706046" y="58605"/>
                    </a:lnTo>
                    <a:lnTo>
                      <a:pt x="1710636" y="54811"/>
                    </a:lnTo>
                    <a:lnTo>
                      <a:pt x="1715225" y="51025"/>
                    </a:lnTo>
                    <a:lnTo>
                      <a:pt x="1719814" y="47231"/>
                    </a:lnTo>
                    <a:lnTo>
                      <a:pt x="1714613" y="43575"/>
                    </a:lnTo>
                    <a:lnTo>
                      <a:pt x="1708953" y="41961"/>
                    </a:lnTo>
                    <a:lnTo>
                      <a:pt x="1703064" y="41326"/>
                    </a:lnTo>
                    <a:lnTo>
                      <a:pt x="1698704" y="37517"/>
                    </a:lnTo>
                    <a:lnTo>
                      <a:pt x="1694191" y="33532"/>
                    </a:lnTo>
                    <a:lnTo>
                      <a:pt x="1688225" y="32071"/>
                    </a:lnTo>
                    <a:lnTo>
                      <a:pt x="1682259" y="31620"/>
                    </a:lnTo>
                    <a:lnTo>
                      <a:pt x="1675911" y="31437"/>
                    </a:lnTo>
                    <a:lnTo>
                      <a:pt x="1669868" y="32645"/>
                    </a:lnTo>
                    <a:lnTo>
                      <a:pt x="1663903" y="33854"/>
                    </a:lnTo>
                    <a:lnTo>
                      <a:pt x="1657860" y="35062"/>
                    </a:lnTo>
                    <a:lnTo>
                      <a:pt x="1651817" y="35620"/>
                    </a:lnTo>
                    <a:lnTo>
                      <a:pt x="1645775" y="34924"/>
                    </a:lnTo>
                    <a:lnTo>
                      <a:pt x="1641186" y="31253"/>
                    </a:lnTo>
                    <a:lnTo>
                      <a:pt x="1634991" y="30633"/>
                    </a:lnTo>
                    <a:lnTo>
                      <a:pt x="1627724" y="30450"/>
                    </a:lnTo>
                    <a:lnTo>
                      <a:pt x="1621682" y="30381"/>
                    </a:lnTo>
                    <a:lnTo>
                      <a:pt x="1615639" y="30312"/>
                    </a:lnTo>
                    <a:lnTo>
                      <a:pt x="1609596" y="30198"/>
                    </a:lnTo>
                    <a:lnTo>
                      <a:pt x="1603325" y="29670"/>
                    </a:lnTo>
                    <a:lnTo>
                      <a:pt x="1598659" y="26159"/>
                    </a:lnTo>
                    <a:lnTo>
                      <a:pt x="1592387" y="25899"/>
                    </a:lnTo>
                    <a:lnTo>
                      <a:pt x="1586574" y="27260"/>
                    </a:lnTo>
                    <a:lnTo>
                      <a:pt x="1581526" y="24040"/>
                    </a:lnTo>
                    <a:lnTo>
                      <a:pt x="1575637" y="22924"/>
                    </a:lnTo>
                    <a:lnTo>
                      <a:pt x="1569747" y="22128"/>
                    </a:lnTo>
                    <a:lnTo>
                      <a:pt x="1564011" y="21585"/>
                    </a:lnTo>
                    <a:lnTo>
                      <a:pt x="1558274" y="22189"/>
                    </a:lnTo>
                    <a:lnTo>
                      <a:pt x="1552384" y="21493"/>
                    </a:lnTo>
                    <a:lnTo>
                      <a:pt x="1545119" y="21555"/>
                    </a:lnTo>
                    <a:lnTo>
                      <a:pt x="1539458" y="22251"/>
                    </a:lnTo>
                    <a:lnTo>
                      <a:pt x="1533646" y="22962"/>
                    </a:lnTo>
                    <a:lnTo>
                      <a:pt x="1520795" y="23490"/>
                    </a:lnTo>
                    <a:lnTo>
                      <a:pt x="1515824" y="20140"/>
                    </a:lnTo>
                    <a:lnTo>
                      <a:pt x="1520184" y="15650"/>
                    </a:lnTo>
                    <a:lnTo>
                      <a:pt x="1516742" y="10992"/>
                    </a:lnTo>
                    <a:lnTo>
                      <a:pt x="1495019" y="9959"/>
                    </a:lnTo>
                    <a:lnTo>
                      <a:pt x="1489666" y="12414"/>
                    </a:lnTo>
                    <a:lnTo>
                      <a:pt x="1476815" y="11894"/>
                    </a:lnTo>
                    <a:lnTo>
                      <a:pt x="1482246" y="9110"/>
                    </a:lnTo>
                    <a:lnTo>
                      <a:pt x="1478651" y="4452"/>
                    </a:lnTo>
                    <a:lnTo>
                      <a:pt x="1472838" y="6081"/>
                    </a:lnTo>
                    <a:lnTo>
                      <a:pt x="1466490" y="8353"/>
                    </a:lnTo>
                    <a:lnTo>
                      <a:pt x="1461059" y="10296"/>
                    </a:lnTo>
                    <a:lnTo>
                      <a:pt x="1450887" y="10923"/>
                    </a:lnTo>
                    <a:lnTo>
                      <a:pt x="1456394" y="9110"/>
                    </a:lnTo>
                    <a:lnTo>
                      <a:pt x="1462283" y="7144"/>
                    </a:lnTo>
                    <a:lnTo>
                      <a:pt x="1468172" y="5194"/>
                    </a:lnTo>
                    <a:lnTo>
                      <a:pt x="1463278" y="2058"/>
                    </a:lnTo>
                    <a:lnTo>
                      <a:pt x="1457770" y="299"/>
                    </a:lnTo>
                    <a:lnTo>
                      <a:pt x="1451651" y="-53"/>
                    </a:lnTo>
                    <a:lnTo>
                      <a:pt x="1446068" y="1454"/>
                    </a:lnTo>
                    <a:lnTo>
                      <a:pt x="1440408" y="2968"/>
                    </a:lnTo>
                    <a:lnTo>
                      <a:pt x="1434748" y="4475"/>
                    </a:lnTo>
                    <a:lnTo>
                      <a:pt x="1429088" y="5989"/>
                    </a:lnTo>
                    <a:lnTo>
                      <a:pt x="1423275" y="7573"/>
                    </a:lnTo>
                    <a:lnTo>
                      <a:pt x="1417232" y="9309"/>
                    </a:lnTo>
                    <a:lnTo>
                      <a:pt x="1411190" y="11053"/>
                    </a:lnTo>
                    <a:lnTo>
                      <a:pt x="1405071" y="11649"/>
                    </a:lnTo>
                    <a:lnTo>
                      <a:pt x="1399258" y="12093"/>
                    </a:lnTo>
                    <a:lnTo>
                      <a:pt x="1393368" y="12544"/>
                    </a:lnTo>
                    <a:lnTo>
                      <a:pt x="1387097" y="12934"/>
                    </a:lnTo>
                    <a:lnTo>
                      <a:pt x="1381131" y="13156"/>
                    </a:lnTo>
                    <a:lnTo>
                      <a:pt x="1375165" y="13370"/>
                    </a:lnTo>
                    <a:lnTo>
                      <a:pt x="1369275" y="13791"/>
                    </a:lnTo>
                    <a:lnTo>
                      <a:pt x="1363615" y="15015"/>
                    </a:lnTo>
                    <a:lnTo>
                      <a:pt x="1357856" y="16239"/>
                    </a:lnTo>
                    <a:lnTo>
                      <a:pt x="1351576" y="17807"/>
                    </a:lnTo>
                    <a:lnTo>
                      <a:pt x="1345962" y="19245"/>
                    </a:lnTo>
                    <a:lnTo>
                      <a:pt x="1340355" y="20683"/>
                    </a:lnTo>
                    <a:lnTo>
                      <a:pt x="1334305" y="22381"/>
                    </a:lnTo>
                    <a:lnTo>
                      <a:pt x="1328079" y="24193"/>
                    </a:lnTo>
                    <a:lnTo>
                      <a:pt x="1321846" y="25998"/>
                    </a:lnTo>
                    <a:lnTo>
                      <a:pt x="1315604" y="27811"/>
                    </a:lnTo>
                    <a:lnTo>
                      <a:pt x="1306961" y="28316"/>
                    </a:lnTo>
                    <a:lnTo>
                      <a:pt x="1301324" y="26725"/>
                    </a:lnTo>
                    <a:lnTo>
                      <a:pt x="1268993" y="36049"/>
                    </a:lnTo>
                    <a:lnTo>
                      <a:pt x="1263395" y="37762"/>
                    </a:lnTo>
                    <a:lnTo>
                      <a:pt x="1257551" y="39544"/>
                    </a:lnTo>
                    <a:lnTo>
                      <a:pt x="1251753" y="41311"/>
                    </a:lnTo>
                    <a:lnTo>
                      <a:pt x="1244755" y="44707"/>
                    </a:lnTo>
                    <a:lnTo>
                      <a:pt x="1239615" y="47866"/>
                    </a:lnTo>
                    <a:lnTo>
                      <a:pt x="1234482" y="51025"/>
                    </a:lnTo>
                    <a:lnTo>
                      <a:pt x="1229151" y="53373"/>
                    </a:lnTo>
                    <a:lnTo>
                      <a:pt x="1222497" y="55392"/>
                    </a:lnTo>
                    <a:lnTo>
                      <a:pt x="1216745" y="57106"/>
                    </a:lnTo>
                    <a:lnTo>
                      <a:pt x="1211139" y="58712"/>
                    </a:lnTo>
                    <a:lnTo>
                      <a:pt x="1205524" y="60318"/>
                    </a:lnTo>
                    <a:lnTo>
                      <a:pt x="1199910" y="61932"/>
                    </a:lnTo>
                    <a:lnTo>
                      <a:pt x="1194288" y="63538"/>
                    </a:lnTo>
                    <a:lnTo>
                      <a:pt x="1188407" y="64991"/>
                    </a:lnTo>
                    <a:lnTo>
                      <a:pt x="1181867" y="65886"/>
                    </a:lnTo>
                    <a:lnTo>
                      <a:pt x="1175320" y="66781"/>
                    </a:lnTo>
                    <a:lnTo>
                      <a:pt x="1168643" y="67424"/>
                    </a:lnTo>
                    <a:lnTo>
                      <a:pt x="1162042" y="67684"/>
                    </a:lnTo>
                    <a:lnTo>
                      <a:pt x="1151303" y="67852"/>
                    </a:lnTo>
                    <a:lnTo>
                      <a:pt x="1146156" y="65045"/>
                    </a:lnTo>
                    <a:lnTo>
                      <a:pt x="1140633" y="68709"/>
                    </a:lnTo>
                    <a:lnTo>
                      <a:pt x="1134904" y="72495"/>
                    </a:lnTo>
                    <a:lnTo>
                      <a:pt x="1129183" y="76289"/>
                    </a:lnTo>
                    <a:lnTo>
                      <a:pt x="1123798" y="78988"/>
                    </a:lnTo>
                    <a:lnTo>
                      <a:pt x="1118253" y="81520"/>
                    </a:lnTo>
                    <a:lnTo>
                      <a:pt x="1120563" y="87012"/>
                    </a:lnTo>
                    <a:lnTo>
                      <a:pt x="1125443" y="90423"/>
                    </a:lnTo>
                    <a:lnTo>
                      <a:pt x="1129749" y="94515"/>
                    </a:lnTo>
                    <a:lnTo>
                      <a:pt x="1133329" y="99020"/>
                    </a:lnTo>
                    <a:lnTo>
                      <a:pt x="1137926" y="103174"/>
                    </a:lnTo>
                    <a:lnTo>
                      <a:pt x="1137230" y="108887"/>
                    </a:lnTo>
                    <a:lnTo>
                      <a:pt x="1133122" y="112918"/>
                    </a:lnTo>
                    <a:lnTo>
                      <a:pt x="1128862" y="117094"/>
                    </a:lnTo>
                    <a:lnTo>
                      <a:pt x="1134484" y="118815"/>
                    </a:lnTo>
                    <a:lnTo>
                      <a:pt x="1140304" y="119549"/>
                    </a:lnTo>
                    <a:lnTo>
                      <a:pt x="1146186" y="120245"/>
                    </a:lnTo>
                    <a:lnTo>
                      <a:pt x="1154179" y="120850"/>
                    </a:lnTo>
                    <a:lnTo>
                      <a:pt x="1166088" y="121202"/>
                    </a:lnTo>
                    <a:lnTo>
                      <a:pt x="1161001" y="124284"/>
                    </a:lnTo>
                    <a:lnTo>
                      <a:pt x="1155938" y="127359"/>
                    </a:lnTo>
                    <a:lnTo>
                      <a:pt x="1154095" y="132912"/>
                    </a:lnTo>
                    <a:lnTo>
                      <a:pt x="1150171" y="128705"/>
                    </a:lnTo>
                    <a:lnTo>
                      <a:pt x="1153208" y="123657"/>
                    </a:lnTo>
                    <a:lnTo>
                      <a:pt x="1147135" y="122226"/>
                    </a:lnTo>
                    <a:lnTo>
                      <a:pt x="1141765" y="124468"/>
                    </a:lnTo>
                    <a:lnTo>
                      <a:pt x="1144167" y="129791"/>
                    </a:lnTo>
                    <a:lnTo>
                      <a:pt x="1142163" y="135474"/>
                    </a:lnTo>
                    <a:lnTo>
                      <a:pt x="1147280" y="139245"/>
                    </a:lnTo>
                    <a:lnTo>
                      <a:pt x="1144549" y="144798"/>
                    </a:lnTo>
                    <a:lnTo>
                      <a:pt x="1138323" y="143230"/>
                    </a:lnTo>
                    <a:lnTo>
                      <a:pt x="1128227" y="147873"/>
                    </a:lnTo>
                    <a:lnTo>
                      <a:pt x="1121251" y="147658"/>
                    </a:lnTo>
                    <a:lnTo>
                      <a:pt x="1115369" y="147475"/>
                    </a:lnTo>
                    <a:lnTo>
                      <a:pt x="1109396" y="146924"/>
                    </a:lnTo>
                    <a:lnTo>
                      <a:pt x="1103591" y="147398"/>
                    </a:lnTo>
                    <a:lnTo>
                      <a:pt x="1097678" y="147873"/>
                    </a:lnTo>
                    <a:lnTo>
                      <a:pt x="1084782" y="147873"/>
                    </a:lnTo>
                    <a:lnTo>
                      <a:pt x="1089861" y="143230"/>
                    </a:lnTo>
                    <a:lnTo>
                      <a:pt x="1094848" y="140079"/>
                    </a:lnTo>
                    <a:lnTo>
                      <a:pt x="1100110" y="136920"/>
                    </a:lnTo>
                    <a:lnTo>
                      <a:pt x="1105373" y="133761"/>
                    </a:lnTo>
                    <a:lnTo>
                      <a:pt x="1098917" y="132935"/>
                    </a:lnTo>
                    <a:lnTo>
                      <a:pt x="1092928" y="132644"/>
                    </a:lnTo>
                    <a:lnTo>
                      <a:pt x="1087199" y="133906"/>
                    </a:lnTo>
                    <a:lnTo>
                      <a:pt x="1081478" y="135168"/>
                    </a:lnTo>
                    <a:lnTo>
                      <a:pt x="1075742" y="136430"/>
                    </a:lnTo>
                    <a:lnTo>
                      <a:pt x="1070059" y="137310"/>
                    </a:lnTo>
                    <a:lnTo>
                      <a:pt x="1064070" y="138182"/>
                    </a:lnTo>
                    <a:lnTo>
                      <a:pt x="1057844" y="139314"/>
                    </a:lnTo>
                    <a:lnTo>
                      <a:pt x="1052100" y="140576"/>
                    </a:lnTo>
                    <a:lnTo>
                      <a:pt x="1046830" y="142893"/>
                    </a:lnTo>
                    <a:lnTo>
                      <a:pt x="1038638" y="145823"/>
                    </a:lnTo>
                    <a:lnTo>
                      <a:pt x="1033016" y="144255"/>
                    </a:lnTo>
                    <a:lnTo>
                      <a:pt x="1027035" y="145761"/>
                    </a:lnTo>
                    <a:lnTo>
                      <a:pt x="1020885" y="147199"/>
                    </a:lnTo>
                    <a:lnTo>
                      <a:pt x="1014950" y="148584"/>
                    </a:lnTo>
                    <a:lnTo>
                      <a:pt x="1009007" y="149968"/>
                    </a:lnTo>
                    <a:lnTo>
                      <a:pt x="1002934" y="151437"/>
                    </a:lnTo>
                    <a:lnTo>
                      <a:pt x="997343" y="152905"/>
                    </a:lnTo>
                    <a:lnTo>
                      <a:pt x="991751" y="154382"/>
                    </a:lnTo>
                    <a:lnTo>
                      <a:pt x="986007" y="155957"/>
                    </a:lnTo>
                    <a:lnTo>
                      <a:pt x="980141" y="157609"/>
                    </a:lnTo>
                    <a:lnTo>
                      <a:pt x="973433" y="159506"/>
                    </a:lnTo>
                    <a:lnTo>
                      <a:pt x="967558" y="161166"/>
                    </a:lnTo>
                    <a:lnTo>
                      <a:pt x="971138" y="165939"/>
                    </a:lnTo>
                    <a:lnTo>
                      <a:pt x="987170" y="169419"/>
                    </a:lnTo>
                    <a:lnTo>
                      <a:pt x="993044" y="170153"/>
                    </a:lnTo>
                    <a:lnTo>
                      <a:pt x="987621" y="172287"/>
                    </a:lnTo>
                    <a:lnTo>
                      <a:pt x="982428" y="175132"/>
                    </a:lnTo>
                    <a:lnTo>
                      <a:pt x="976615" y="173603"/>
                    </a:lnTo>
                    <a:lnTo>
                      <a:pt x="976660" y="179507"/>
                    </a:lnTo>
                    <a:lnTo>
                      <a:pt x="970419" y="185160"/>
                    </a:lnTo>
                    <a:lnTo>
                      <a:pt x="968056" y="190422"/>
                    </a:lnTo>
                    <a:lnTo>
                      <a:pt x="973892" y="192143"/>
                    </a:lnTo>
                    <a:lnTo>
                      <a:pt x="979689" y="192724"/>
                    </a:lnTo>
                    <a:lnTo>
                      <a:pt x="985579" y="193237"/>
                    </a:lnTo>
                    <a:lnTo>
                      <a:pt x="991262" y="194300"/>
                    </a:lnTo>
                    <a:lnTo>
                      <a:pt x="997327" y="193887"/>
                    </a:lnTo>
                    <a:lnTo>
                      <a:pt x="1003385" y="192702"/>
                    </a:lnTo>
                    <a:lnTo>
                      <a:pt x="1009435" y="191508"/>
                    </a:lnTo>
                    <a:lnTo>
                      <a:pt x="1018499" y="191493"/>
                    </a:lnTo>
                    <a:lnTo>
                      <a:pt x="1024113" y="193023"/>
                    </a:lnTo>
                    <a:lnTo>
                      <a:pt x="1031035" y="192732"/>
                    </a:lnTo>
                    <a:lnTo>
                      <a:pt x="1036710" y="191776"/>
                    </a:lnTo>
                    <a:lnTo>
                      <a:pt x="1043288" y="189344"/>
                    </a:lnTo>
                    <a:lnTo>
                      <a:pt x="1039762" y="194422"/>
                    </a:lnTo>
                    <a:lnTo>
                      <a:pt x="1045835" y="194744"/>
                    </a:lnTo>
                    <a:lnTo>
                      <a:pt x="1051962" y="192434"/>
                    </a:lnTo>
                    <a:lnTo>
                      <a:pt x="1058020" y="190491"/>
                    </a:lnTo>
                    <a:lnTo>
                      <a:pt x="1064261" y="188724"/>
                    </a:lnTo>
                    <a:lnTo>
                      <a:pt x="1071596" y="188273"/>
                    </a:lnTo>
                    <a:lnTo>
                      <a:pt x="1077149" y="185825"/>
                    </a:lnTo>
                    <a:lnTo>
                      <a:pt x="1082740" y="187194"/>
                    </a:lnTo>
                    <a:lnTo>
                      <a:pt x="1097617" y="181825"/>
                    </a:lnTo>
                    <a:lnTo>
                      <a:pt x="1091773" y="190422"/>
                    </a:lnTo>
                    <a:lnTo>
                      <a:pt x="1079275" y="192564"/>
                    </a:lnTo>
                    <a:lnTo>
                      <a:pt x="1073577" y="195080"/>
                    </a:lnTo>
                    <a:lnTo>
                      <a:pt x="1076392" y="200342"/>
                    </a:lnTo>
                    <a:lnTo>
                      <a:pt x="1072323" y="204809"/>
                    </a:lnTo>
                    <a:lnTo>
                      <a:pt x="1068223" y="209307"/>
                    </a:lnTo>
                    <a:lnTo>
                      <a:pt x="1063886" y="214255"/>
                    </a:lnTo>
                    <a:lnTo>
                      <a:pt x="1059672" y="218187"/>
                    </a:lnTo>
                    <a:lnTo>
                      <a:pt x="1054134" y="219770"/>
                    </a:lnTo>
                    <a:lnTo>
                      <a:pt x="1048597" y="221353"/>
                    </a:lnTo>
                    <a:lnTo>
                      <a:pt x="1042225" y="222791"/>
                    </a:lnTo>
                    <a:lnTo>
                      <a:pt x="1036030" y="223273"/>
                    </a:lnTo>
                    <a:lnTo>
                      <a:pt x="1030002" y="224015"/>
                    </a:lnTo>
                    <a:lnTo>
                      <a:pt x="1024044" y="224795"/>
                    </a:lnTo>
                    <a:lnTo>
                      <a:pt x="1018254" y="224459"/>
                    </a:lnTo>
                    <a:lnTo>
                      <a:pt x="1012020" y="226585"/>
                    </a:lnTo>
                    <a:lnTo>
                      <a:pt x="1005779" y="228704"/>
                    </a:lnTo>
                    <a:lnTo>
                      <a:pt x="999637" y="230792"/>
                    </a:lnTo>
                    <a:lnTo>
                      <a:pt x="994168" y="232643"/>
                    </a:lnTo>
                    <a:lnTo>
                      <a:pt x="988569" y="235052"/>
                    </a:lnTo>
                    <a:lnTo>
                      <a:pt x="982925" y="237683"/>
                    </a:lnTo>
                    <a:lnTo>
                      <a:pt x="977701" y="235167"/>
                    </a:lnTo>
                    <a:lnTo>
                      <a:pt x="971314" y="231763"/>
                    </a:lnTo>
                    <a:lnTo>
                      <a:pt x="965257" y="230509"/>
                    </a:lnTo>
                    <a:lnTo>
                      <a:pt x="959351" y="231136"/>
                    </a:lnTo>
                    <a:lnTo>
                      <a:pt x="953156" y="233194"/>
                    </a:lnTo>
                    <a:lnTo>
                      <a:pt x="947450" y="236062"/>
                    </a:lnTo>
                    <a:lnTo>
                      <a:pt x="942150" y="238724"/>
                    </a:lnTo>
                    <a:lnTo>
                      <a:pt x="936872" y="241370"/>
                    </a:lnTo>
                    <a:lnTo>
                      <a:pt x="931747" y="243940"/>
                    </a:lnTo>
                    <a:lnTo>
                      <a:pt x="926256" y="246663"/>
                    </a:lnTo>
                    <a:lnTo>
                      <a:pt x="920497" y="249302"/>
                    </a:lnTo>
                    <a:lnTo>
                      <a:pt x="914936" y="251856"/>
                    </a:lnTo>
                    <a:lnTo>
                      <a:pt x="908970" y="254595"/>
                    </a:lnTo>
                    <a:lnTo>
                      <a:pt x="903692" y="257019"/>
                    </a:lnTo>
                    <a:lnTo>
                      <a:pt x="897436" y="259880"/>
                    </a:lnTo>
                    <a:lnTo>
                      <a:pt x="891860" y="261823"/>
                    </a:lnTo>
                    <a:lnTo>
                      <a:pt x="885672" y="263849"/>
                    </a:lnTo>
                    <a:lnTo>
                      <a:pt x="880471" y="267819"/>
                    </a:lnTo>
                    <a:lnTo>
                      <a:pt x="876440" y="272057"/>
                    </a:lnTo>
                    <a:lnTo>
                      <a:pt x="868562" y="273097"/>
                    </a:lnTo>
                    <a:lnTo>
                      <a:pt x="864561" y="277740"/>
                    </a:lnTo>
                    <a:lnTo>
                      <a:pt x="858725" y="279124"/>
                    </a:lnTo>
                    <a:lnTo>
                      <a:pt x="857976" y="285013"/>
                    </a:lnTo>
                    <a:lnTo>
                      <a:pt x="852301" y="286994"/>
                    </a:lnTo>
                    <a:lnTo>
                      <a:pt x="851161" y="292662"/>
                    </a:lnTo>
                    <a:lnTo>
                      <a:pt x="863812" y="295683"/>
                    </a:lnTo>
                    <a:lnTo>
                      <a:pt x="857900" y="297963"/>
                    </a:lnTo>
                    <a:lnTo>
                      <a:pt x="852905" y="301542"/>
                    </a:lnTo>
                    <a:lnTo>
                      <a:pt x="846136" y="307500"/>
                    </a:lnTo>
                    <a:lnTo>
                      <a:pt x="840300" y="309658"/>
                    </a:lnTo>
                    <a:lnTo>
                      <a:pt x="834326" y="311860"/>
                    </a:lnTo>
                    <a:lnTo>
                      <a:pt x="838663" y="319318"/>
                    </a:lnTo>
                    <a:lnTo>
                      <a:pt x="840254" y="324863"/>
                    </a:lnTo>
                    <a:lnTo>
                      <a:pt x="837539" y="329980"/>
                    </a:lnTo>
                    <a:lnTo>
                      <a:pt x="834395" y="334868"/>
                    </a:lnTo>
                    <a:lnTo>
                      <a:pt x="845922" y="335617"/>
                    </a:lnTo>
                    <a:lnTo>
                      <a:pt x="852117" y="335059"/>
                    </a:lnTo>
                    <a:lnTo>
                      <a:pt x="857991" y="334531"/>
                    </a:lnTo>
                    <a:lnTo>
                      <a:pt x="863613" y="333307"/>
                    </a:lnTo>
                    <a:lnTo>
                      <a:pt x="869273" y="332030"/>
                    </a:lnTo>
                    <a:lnTo>
                      <a:pt x="874994" y="330730"/>
                    </a:lnTo>
                    <a:lnTo>
                      <a:pt x="886475" y="324687"/>
                    </a:lnTo>
                    <a:lnTo>
                      <a:pt x="887232" y="330630"/>
                    </a:lnTo>
                    <a:lnTo>
                      <a:pt x="884073" y="335449"/>
                    </a:lnTo>
                    <a:lnTo>
                      <a:pt x="881702" y="340933"/>
                    </a:lnTo>
                    <a:lnTo>
                      <a:pt x="877480" y="345729"/>
                    </a:lnTo>
                    <a:lnTo>
                      <a:pt x="871338" y="348467"/>
                    </a:lnTo>
                    <a:lnTo>
                      <a:pt x="865854" y="351893"/>
                    </a:lnTo>
                    <a:lnTo>
                      <a:pt x="860607" y="361210"/>
                    </a:lnTo>
                    <a:lnTo>
                      <a:pt x="855628" y="364223"/>
                    </a:lnTo>
                    <a:lnTo>
                      <a:pt x="849968" y="367650"/>
                    </a:lnTo>
                    <a:lnTo>
                      <a:pt x="844568" y="369700"/>
                    </a:lnTo>
                    <a:lnTo>
                      <a:pt x="838908" y="371757"/>
                    </a:lnTo>
                    <a:lnTo>
                      <a:pt x="844690" y="373210"/>
                    </a:lnTo>
                    <a:lnTo>
                      <a:pt x="850457" y="373302"/>
                    </a:lnTo>
                    <a:lnTo>
                      <a:pt x="855942" y="371283"/>
                    </a:lnTo>
                    <a:lnTo>
                      <a:pt x="861632" y="369019"/>
                    </a:lnTo>
                    <a:lnTo>
                      <a:pt x="867269" y="366770"/>
                    </a:lnTo>
                    <a:lnTo>
                      <a:pt x="873434" y="365707"/>
                    </a:lnTo>
                    <a:lnTo>
                      <a:pt x="879385" y="364682"/>
                    </a:lnTo>
                    <a:lnTo>
                      <a:pt x="884953" y="363053"/>
                    </a:lnTo>
                    <a:lnTo>
                      <a:pt x="890697" y="361255"/>
                    </a:lnTo>
                    <a:lnTo>
                      <a:pt x="896441" y="359450"/>
                    </a:lnTo>
                    <a:lnTo>
                      <a:pt x="899447" y="366281"/>
                    </a:lnTo>
                    <a:lnTo>
                      <a:pt x="904977" y="364644"/>
                    </a:lnTo>
                    <a:lnTo>
                      <a:pt x="910821" y="365592"/>
                    </a:lnTo>
                    <a:lnTo>
                      <a:pt x="909467" y="371581"/>
                    </a:lnTo>
                    <a:lnTo>
                      <a:pt x="907845" y="377241"/>
                    </a:lnTo>
                    <a:lnTo>
                      <a:pt x="915930" y="379016"/>
                    </a:lnTo>
                    <a:lnTo>
                      <a:pt x="920045" y="374534"/>
                    </a:lnTo>
                    <a:lnTo>
                      <a:pt x="924107" y="370113"/>
                    </a:lnTo>
                    <a:lnTo>
                      <a:pt x="930057" y="366961"/>
                    </a:lnTo>
                    <a:lnTo>
                      <a:pt x="931090" y="372759"/>
                    </a:lnTo>
                    <a:lnTo>
                      <a:pt x="936880" y="372828"/>
                    </a:lnTo>
                    <a:lnTo>
                      <a:pt x="942662" y="371459"/>
                    </a:lnTo>
                    <a:lnTo>
                      <a:pt x="948445" y="370090"/>
                    </a:lnTo>
                    <a:lnTo>
                      <a:pt x="954242" y="368698"/>
                    </a:lnTo>
                    <a:lnTo>
                      <a:pt x="960851" y="367053"/>
                    </a:lnTo>
                    <a:lnTo>
                      <a:pt x="966725" y="365592"/>
                    </a:lnTo>
                    <a:lnTo>
                      <a:pt x="962097" y="370273"/>
                    </a:lnTo>
                    <a:lnTo>
                      <a:pt x="956177" y="372744"/>
                    </a:lnTo>
                    <a:lnTo>
                      <a:pt x="950319" y="375184"/>
                    </a:lnTo>
                    <a:lnTo>
                      <a:pt x="945087" y="378610"/>
                    </a:lnTo>
                    <a:lnTo>
                      <a:pt x="939411" y="382718"/>
                    </a:lnTo>
                    <a:lnTo>
                      <a:pt x="933736" y="386825"/>
                    </a:lnTo>
                    <a:lnTo>
                      <a:pt x="929009" y="390252"/>
                    </a:lnTo>
                    <a:lnTo>
                      <a:pt x="924275" y="393678"/>
                    </a:lnTo>
                    <a:lnTo>
                      <a:pt x="914400" y="402383"/>
                    </a:lnTo>
                    <a:lnTo>
                      <a:pt x="908649" y="404639"/>
                    </a:lnTo>
                    <a:lnTo>
                      <a:pt x="902866" y="406911"/>
                    </a:lnTo>
                    <a:lnTo>
                      <a:pt x="897389" y="409052"/>
                    </a:lnTo>
                    <a:lnTo>
                      <a:pt x="891905" y="410957"/>
                    </a:lnTo>
                    <a:lnTo>
                      <a:pt x="886437" y="412861"/>
                    </a:lnTo>
                    <a:lnTo>
                      <a:pt x="880532" y="415370"/>
                    </a:lnTo>
                    <a:lnTo>
                      <a:pt x="874979" y="417940"/>
                    </a:lnTo>
                    <a:lnTo>
                      <a:pt x="860217" y="429084"/>
                    </a:lnTo>
                    <a:lnTo>
                      <a:pt x="854572" y="428006"/>
                    </a:lnTo>
                    <a:lnTo>
                      <a:pt x="848323" y="429719"/>
                    </a:lnTo>
                    <a:lnTo>
                      <a:pt x="842740" y="431317"/>
                    </a:lnTo>
                    <a:lnTo>
                      <a:pt x="836995" y="433054"/>
                    </a:lnTo>
                    <a:lnTo>
                      <a:pt x="830885" y="435126"/>
                    </a:lnTo>
                    <a:lnTo>
                      <a:pt x="824765" y="437192"/>
                    </a:lnTo>
                    <a:lnTo>
                      <a:pt x="818646" y="439257"/>
                    </a:lnTo>
                    <a:lnTo>
                      <a:pt x="812520" y="441330"/>
                    </a:lnTo>
                    <a:lnTo>
                      <a:pt x="806347" y="443425"/>
                    </a:lnTo>
                    <a:lnTo>
                      <a:pt x="800144" y="445559"/>
                    </a:lnTo>
                    <a:lnTo>
                      <a:pt x="795127" y="448565"/>
                    </a:lnTo>
                    <a:lnTo>
                      <a:pt x="790193" y="451900"/>
                    </a:lnTo>
                    <a:lnTo>
                      <a:pt x="786621" y="456612"/>
                    </a:lnTo>
                    <a:lnTo>
                      <a:pt x="776242" y="458937"/>
                    </a:lnTo>
                    <a:lnTo>
                      <a:pt x="765205" y="454302"/>
                    </a:lnTo>
                    <a:lnTo>
                      <a:pt x="759499" y="454990"/>
                    </a:lnTo>
                    <a:lnTo>
                      <a:pt x="753518" y="456413"/>
                    </a:lnTo>
                    <a:lnTo>
                      <a:pt x="747942" y="458065"/>
                    </a:lnTo>
                    <a:lnTo>
                      <a:pt x="741976" y="459839"/>
                    </a:lnTo>
                    <a:lnTo>
                      <a:pt x="736178" y="462180"/>
                    </a:lnTo>
                    <a:lnTo>
                      <a:pt x="730832" y="464344"/>
                    </a:lnTo>
                    <a:lnTo>
                      <a:pt x="724744" y="466807"/>
                    </a:lnTo>
                    <a:lnTo>
                      <a:pt x="719037" y="469408"/>
                    </a:lnTo>
                    <a:lnTo>
                      <a:pt x="713408" y="472421"/>
                    </a:lnTo>
                    <a:lnTo>
                      <a:pt x="708222" y="475190"/>
                    </a:lnTo>
                    <a:lnTo>
                      <a:pt x="703098" y="477936"/>
                    </a:lnTo>
                    <a:lnTo>
                      <a:pt x="697147" y="478961"/>
                    </a:lnTo>
                    <a:lnTo>
                      <a:pt x="691480" y="480078"/>
                    </a:lnTo>
                    <a:lnTo>
                      <a:pt x="685536" y="482044"/>
                    </a:lnTo>
                    <a:lnTo>
                      <a:pt x="681337" y="486587"/>
                    </a:lnTo>
                    <a:lnTo>
                      <a:pt x="677123" y="491788"/>
                    </a:lnTo>
                    <a:lnTo>
                      <a:pt x="682730" y="489042"/>
                    </a:lnTo>
                    <a:lnTo>
                      <a:pt x="687135" y="485317"/>
                    </a:lnTo>
                    <a:lnTo>
                      <a:pt x="692895" y="487153"/>
                    </a:lnTo>
                    <a:lnTo>
                      <a:pt x="698577" y="485906"/>
                    </a:lnTo>
                    <a:lnTo>
                      <a:pt x="703932" y="482120"/>
                    </a:lnTo>
                    <a:lnTo>
                      <a:pt x="707228" y="477355"/>
                    </a:lnTo>
                    <a:lnTo>
                      <a:pt x="712651" y="479351"/>
                    </a:lnTo>
                    <a:lnTo>
                      <a:pt x="719007" y="479986"/>
                    </a:lnTo>
                    <a:lnTo>
                      <a:pt x="724636" y="477936"/>
                    </a:lnTo>
                    <a:lnTo>
                      <a:pt x="730266" y="475879"/>
                    </a:lnTo>
                    <a:lnTo>
                      <a:pt x="736293" y="472567"/>
                    </a:lnTo>
                    <a:lnTo>
                      <a:pt x="741433" y="469714"/>
                    </a:lnTo>
                    <a:lnTo>
                      <a:pt x="746466" y="466914"/>
                    </a:lnTo>
                    <a:lnTo>
                      <a:pt x="742542" y="472452"/>
                    </a:lnTo>
                    <a:lnTo>
                      <a:pt x="736568" y="475718"/>
                    </a:lnTo>
                    <a:lnTo>
                      <a:pt x="743452" y="474968"/>
                    </a:lnTo>
                    <a:lnTo>
                      <a:pt x="749281" y="474188"/>
                    </a:lnTo>
                    <a:lnTo>
                      <a:pt x="754925" y="472590"/>
                    </a:lnTo>
                    <a:lnTo>
                      <a:pt x="760570" y="470991"/>
                    </a:lnTo>
                    <a:lnTo>
                      <a:pt x="766276" y="469331"/>
                    </a:lnTo>
                    <a:lnTo>
                      <a:pt x="772142" y="467534"/>
                    </a:lnTo>
                    <a:lnTo>
                      <a:pt x="778361" y="465905"/>
                    </a:lnTo>
                    <a:lnTo>
                      <a:pt x="784396" y="464436"/>
                    </a:lnTo>
                    <a:lnTo>
                      <a:pt x="790423" y="462960"/>
                    </a:lnTo>
                    <a:lnTo>
                      <a:pt x="796978" y="461507"/>
                    </a:lnTo>
                    <a:lnTo>
                      <a:pt x="802737" y="460275"/>
                    </a:lnTo>
                    <a:lnTo>
                      <a:pt x="809193" y="458906"/>
                    </a:lnTo>
                    <a:lnTo>
                      <a:pt x="815916" y="457774"/>
                    </a:lnTo>
                    <a:lnTo>
                      <a:pt x="822631" y="457147"/>
                    </a:lnTo>
                    <a:lnTo>
                      <a:pt x="828727" y="456581"/>
                    </a:lnTo>
                    <a:lnTo>
                      <a:pt x="837485" y="449116"/>
                    </a:lnTo>
                    <a:lnTo>
                      <a:pt x="843482" y="445735"/>
                    </a:lnTo>
                    <a:lnTo>
                      <a:pt x="849417" y="442393"/>
                    </a:lnTo>
                    <a:lnTo>
                      <a:pt x="855047" y="439769"/>
                    </a:lnTo>
                    <a:lnTo>
                      <a:pt x="861051" y="438278"/>
                    </a:lnTo>
                    <a:lnTo>
                      <a:pt x="866963" y="436832"/>
                    </a:lnTo>
                    <a:lnTo>
                      <a:pt x="872707" y="435463"/>
                    </a:lnTo>
                    <a:lnTo>
                      <a:pt x="878452" y="434094"/>
                    </a:lnTo>
                    <a:lnTo>
                      <a:pt x="884188" y="432725"/>
                    </a:lnTo>
                    <a:lnTo>
                      <a:pt x="890414" y="430881"/>
                    </a:lnTo>
                    <a:lnTo>
                      <a:pt x="896197" y="429084"/>
                    </a:lnTo>
                    <a:lnTo>
                      <a:pt x="901971" y="427287"/>
                    </a:lnTo>
                    <a:lnTo>
                      <a:pt x="907402" y="425191"/>
                    </a:lnTo>
                    <a:lnTo>
                      <a:pt x="912748" y="422912"/>
                    </a:lnTo>
                    <a:lnTo>
                      <a:pt x="918630" y="420395"/>
                    </a:lnTo>
                    <a:lnTo>
                      <a:pt x="924374" y="419439"/>
                    </a:lnTo>
                    <a:lnTo>
                      <a:pt x="929583" y="415951"/>
                    </a:lnTo>
                    <a:lnTo>
                      <a:pt x="934968" y="412861"/>
                    </a:lnTo>
                    <a:lnTo>
                      <a:pt x="940482" y="410804"/>
                    </a:lnTo>
                    <a:lnTo>
                      <a:pt x="945997" y="408746"/>
                    </a:lnTo>
                    <a:lnTo>
                      <a:pt x="951512" y="406696"/>
                    </a:lnTo>
                    <a:lnTo>
                      <a:pt x="957011" y="404639"/>
                    </a:lnTo>
                    <a:lnTo>
                      <a:pt x="962518" y="402581"/>
                    </a:lnTo>
                    <a:lnTo>
                      <a:pt x="968530" y="400539"/>
                    </a:lnTo>
                    <a:lnTo>
                      <a:pt x="974473" y="398543"/>
                    </a:lnTo>
                    <a:lnTo>
                      <a:pt x="981051" y="396447"/>
                    </a:lnTo>
                    <a:lnTo>
                      <a:pt x="986711" y="394703"/>
                    </a:lnTo>
                    <a:lnTo>
                      <a:pt x="992601" y="392990"/>
                    </a:lnTo>
                    <a:lnTo>
                      <a:pt x="998375" y="391368"/>
                    </a:lnTo>
                    <a:lnTo>
                      <a:pt x="1004548" y="389640"/>
                    </a:lnTo>
                    <a:lnTo>
                      <a:pt x="1010315" y="388271"/>
                    </a:lnTo>
                    <a:lnTo>
                      <a:pt x="1016250" y="387536"/>
                    </a:lnTo>
                    <a:lnTo>
                      <a:pt x="1021420" y="384439"/>
                    </a:lnTo>
                    <a:lnTo>
                      <a:pt x="1026576" y="381349"/>
                    </a:lnTo>
                    <a:lnTo>
                      <a:pt x="1031968" y="377922"/>
                    </a:lnTo>
                    <a:lnTo>
                      <a:pt x="1037192" y="374495"/>
                    </a:lnTo>
                    <a:lnTo>
                      <a:pt x="1043342" y="372545"/>
                    </a:lnTo>
                    <a:lnTo>
                      <a:pt x="1048971" y="371283"/>
                    </a:lnTo>
                    <a:lnTo>
                      <a:pt x="1055289" y="368330"/>
                    </a:lnTo>
                    <a:lnTo>
                      <a:pt x="1061010" y="365049"/>
                    </a:lnTo>
                    <a:lnTo>
                      <a:pt x="1058991" y="359512"/>
                    </a:lnTo>
                    <a:lnTo>
                      <a:pt x="1052275" y="357362"/>
                    </a:lnTo>
                    <a:lnTo>
                      <a:pt x="1056306" y="352574"/>
                    </a:lnTo>
                    <a:lnTo>
                      <a:pt x="1061469" y="349339"/>
                    </a:lnTo>
                    <a:lnTo>
                      <a:pt x="1066915" y="347243"/>
                    </a:lnTo>
                    <a:lnTo>
                      <a:pt x="1072942" y="345040"/>
                    </a:lnTo>
                    <a:lnTo>
                      <a:pt x="1078434" y="342302"/>
                    </a:lnTo>
                    <a:lnTo>
                      <a:pt x="1084063" y="340658"/>
                    </a:lnTo>
                    <a:lnTo>
                      <a:pt x="1090014" y="341017"/>
                    </a:lnTo>
                    <a:lnTo>
                      <a:pt x="1095804" y="339074"/>
                    </a:lnTo>
                    <a:lnTo>
                      <a:pt x="1101533" y="336137"/>
                    </a:lnTo>
                    <a:lnTo>
                      <a:pt x="1106810" y="332749"/>
                    </a:lnTo>
                    <a:lnTo>
                      <a:pt x="1112830" y="332053"/>
                    </a:lnTo>
                    <a:lnTo>
                      <a:pt x="1118154" y="329315"/>
                    </a:lnTo>
                    <a:lnTo>
                      <a:pt x="1123653" y="326010"/>
                    </a:lnTo>
                    <a:lnTo>
                      <a:pt x="1129145" y="322706"/>
                    </a:lnTo>
                    <a:lnTo>
                      <a:pt x="1134629" y="319402"/>
                    </a:lnTo>
                    <a:lnTo>
                      <a:pt x="1140427" y="316090"/>
                    </a:lnTo>
                    <a:lnTo>
                      <a:pt x="1146018" y="313597"/>
                    </a:lnTo>
                    <a:lnTo>
                      <a:pt x="1151486" y="311187"/>
                    </a:lnTo>
                    <a:lnTo>
                      <a:pt x="1157001" y="309482"/>
                    </a:lnTo>
                    <a:lnTo>
                      <a:pt x="1163013" y="307623"/>
                    </a:lnTo>
                    <a:lnTo>
                      <a:pt x="1167763" y="304189"/>
                    </a:lnTo>
                    <a:lnTo>
                      <a:pt x="1173102" y="301542"/>
                    </a:lnTo>
                    <a:lnTo>
                      <a:pt x="1179779" y="299584"/>
                    </a:lnTo>
                    <a:lnTo>
                      <a:pt x="1185615" y="298177"/>
                    </a:lnTo>
                    <a:lnTo>
                      <a:pt x="1191504" y="296708"/>
                    </a:lnTo>
                    <a:lnTo>
                      <a:pt x="1197065" y="295079"/>
                    </a:lnTo>
                    <a:lnTo>
                      <a:pt x="1202626" y="293442"/>
                    </a:lnTo>
                    <a:lnTo>
                      <a:pt x="1208179" y="291806"/>
                    </a:lnTo>
                    <a:lnTo>
                      <a:pt x="1214305" y="292356"/>
                    </a:lnTo>
                    <a:lnTo>
                      <a:pt x="1219621" y="294934"/>
                    </a:lnTo>
                    <a:lnTo>
                      <a:pt x="1222382" y="300188"/>
                    </a:lnTo>
                    <a:lnTo>
                      <a:pt x="1216615" y="300884"/>
                    </a:lnTo>
                    <a:lnTo>
                      <a:pt x="1210710" y="301252"/>
                    </a:lnTo>
                    <a:lnTo>
                      <a:pt x="1205700" y="298391"/>
                    </a:lnTo>
                    <a:lnTo>
                      <a:pt x="1199834" y="299385"/>
                    </a:lnTo>
                    <a:lnTo>
                      <a:pt x="1193600" y="301152"/>
                    </a:lnTo>
                    <a:lnTo>
                      <a:pt x="1187527" y="302865"/>
                    </a:lnTo>
                    <a:lnTo>
                      <a:pt x="1181890" y="304456"/>
                    </a:lnTo>
                    <a:lnTo>
                      <a:pt x="1175618" y="306682"/>
                    </a:lnTo>
                    <a:lnTo>
                      <a:pt x="1169927" y="310805"/>
                    </a:lnTo>
                    <a:lnTo>
                      <a:pt x="1165101" y="315432"/>
                    </a:lnTo>
                    <a:lnTo>
                      <a:pt x="1152442" y="322706"/>
                    </a:lnTo>
                    <a:lnTo>
                      <a:pt x="1147311" y="325353"/>
                    </a:lnTo>
                    <a:lnTo>
                      <a:pt x="1142094" y="327999"/>
                    </a:lnTo>
                    <a:lnTo>
                      <a:pt x="1136908" y="330653"/>
                    </a:lnTo>
                    <a:lnTo>
                      <a:pt x="1130804" y="333988"/>
                    </a:lnTo>
                    <a:lnTo>
                      <a:pt x="1127057" y="338493"/>
                    </a:lnTo>
                    <a:lnTo>
                      <a:pt x="1132854" y="340994"/>
                    </a:lnTo>
                    <a:lnTo>
                      <a:pt x="1139570" y="339151"/>
                    </a:lnTo>
                    <a:lnTo>
                      <a:pt x="1134422" y="342302"/>
                    </a:lnTo>
                    <a:lnTo>
                      <a:pt x="1128495" y="344597"/>
                    </a:lnTo>
                    <a:lnTo>
                      <a:pt x="1122972" y="346310"/>
                    </a:lnTo>
                    <a:lnTo>
                      <a:pt x="1117442" y="348023"/>
                    </a:lnTo>
                    <a:lnTo>
                      <a:pt x="1111912" y="349737"/>
                    </a:lnTo>
                    <a:lnTo>
                      <a:pt x="1115079" y="354632"/>
                    </a:lnTo>
                    <a:lnTo>
                      <a:pt x="1121297" y="354379"/>
                    </a:lnTo>
                    <a:lnTo>
                      <a:pt x="1126835" y="352574"/>
                    </a:lnTo>
                    <a:lnTo>
                      <a:pt x="1132633" y="350693"/>
                    </a:lnTo>
                    <a:lnTo>
                      <a:pt x="1138293" y="348849"/>
                    </a:lnTo>
                    <a:lnTo>
                      <a:pt x="1144335" y="346639"/>
                    </a:lnTo>
                    <a:lnTo>
                      <a:pt x="1150362" y="344941"/>
                    </a:lnTo>
                    <a:lnTo>
                      <a:pt x="1157116" y="344054"/>
                    </a:lnTo>
                    <a:lnTo>
                      <a:pt x="1163250" y="343251"/>
                    </a:lnTo>
                    <a:lnTo>
                      <a:pt x="1168826" y="341614"/>
                    </a:lnTo>
                    <a:lnTo>
                      <a:pt x="1174540" y="338875"/>
                    </a:lnTo>
                    <a:lnTo>
                      <a:pt x="1180223" y="336152"/>
                    </a:lnTo>
                    <a:lnTo>
                      <a:pt x="1186135" y="333399"/>
                    </a:lnTo>
                    <a:lnTo>
                      <a:pt x="1191833" y="329980"/>
                    </a:lnTo>
                    <a:lnTo>
                      <a:pt x="1196507" y="326546"/>
                    </a:lnTo>
                    <a:lnTo>
                      <a:pt x="1200438" y="330951"/>
                    </a:lnTo>
                    <a:lnTo>
                      <a:pt x="1206205" y="333001"/>
                    </a:lnTo>
                    <a:lnTo>
                      <a:pt x="1212171" y="331831"/>
                    </a:lnTo>
                    <a:lnTo>
                      <a:pt x="1218252" y="328657"/>
                    </a:lnTo>
                    <a:lnTo>
                      <a:pt x="1219537" y="334768"/>
                    </a:lnTo>
                    <a:lnTo>
                      <a:pt x="1225266" y="331341"/>
                    </a:lnTo>
                    <a:lnTo>
                      <a:pt x="1231109" y="327999"/>
                    </a:lnTo>
                    <a:lnTo>
                      <a:pt x="1234597" y="323165"/>
                    </a:lnTo>
                    <a:lnTo>
                      <a:pt x="1239844" y="319402"/>
                    </a:lnTo>
                    <a:lnTo>
                      <a:pt x="1244311" y="315432"/>
                    </a:lnTo>
                    <a:lnTo>
                      <a:pt x="1247761" y="310346"/>
                    </a:lnTo>
                    <a:lnTo>
                      <a:pt x="1253321" y="308686"/>
                    </a:lnTo>
                    <a:lnTo>
                      <a:pt x="1247523" y="307363"/>
                    </a:lnTo>
                    <a:lnTo>
                      <a:pt x="1241573" y="309344"/>
                    </a:lnTo>
                    <a:lnTo>
                      <a:pt x="1246735" y="306177"/>
                    </a:lnTo>
                    <a:lnTo>
                      <a:pt x="1251922" y="303087"/>
                    </a:lnTo>
                    <a:lnTo>
                      <a:pt x="1258851" y="297833"/>
                    </a:lnTo>
                    <a:lnTo>
                      <a:pt x="1264718" y="296915"/>
                    </a:lnTo>
                    <a:lnTo>
                      <a:pt x="1270102" y="294521"/>
                    </a:lnTo>
                    <a:lnTo>
                      <a:pt x="1275418" y="292165"/>
                    </a:lnTo>
                    <a:lnTo>
                      <a:pt x="1280726" y="289801"/>
                    </a:lnTo>
                    <a:lnTo>
                      <a:pt x="1275196" y="292815"/>
                    </a:lnTo>
                    <a:lnTo>
                      <a:pt x="1270072" y="295592"/>
                    </a:lnTo>
                    <a:lnTo>
                      <a:pt x="1264144" y="298812"/>
                    </a:lnTo>
                    <a:lnTo>
                      <a:pt x="1259096" y="301542"/>
                    </a:lnTo>
                    <a:lnTo>
                      <a:pt x="1253077" y="304808"/>
                    </a:lnTo>
                    <a:lnTo>
                      <a:pt x="1259081" y="305948"/>
                    </a:lnTo>
                    <a:lnTo>
                      <a:pt x="1264924" y="304495"/>
                    </a:lnTo>
                    <a:lnTo>
                      <a:pt x="1270592" y="300884"/>
                    </a:lnTo>
                    <a:lnTo>
                      <a:pt x="1277108" y="301611"/>
                    </a:lnTo>
                    <a:lnTo>
                      <a:pt x="1285821" y="301412"/>
                    </a:lnTo>
                    <a:lnTo>
                      <a:pt x="1291419" y="299133"/>
                    </a:lnTo>
                    <a:lnTo>
                      <a:pt x="1296850" y="296915"/>
                    </a:lnTo>
                    <a:lnTo>
                      <a:pt x="1292138" y="300219"/>
                    </a:lnTo>
                    <a:lnTo>
                      <a:pt x="1286708" y="303531"/>
                    </a:lnTo>
                    <a:lnTo>
                      <a:pt x="1283028" y="308158"/>
                    </a:lnTo>
                    <a:lnTo>
                      <a:pt x="1292926" y="309466"/>
                    </a:lnTo>
                    <a:lnTo>
                      <a:pt x="1298823" y="310552"/>
                    </a:lnTo>
                    <a:lnTo>
                      <a:pt x="1293545" y="313451"/>
                    </a:lnTo>
                    <a:lnTo>
                      <a:pt x="1287664" y="314384"/>
                    </a:lnTo>
                    <a:lnTo>
                      <a:pt x="1281973" y="315241"/>
                    </a:lnTo>
                    <a:lnTo>
                      <a:pt x="1276298" y="316090"/>
                    </a:lnTo>
                    <a:lnTo>
                      <a:pt x="1267632" y="321100"/>
                    </a:lnTo>
                    <a:lnTo>
                      <a:pt x="1274997" y="319540"/>
                    </a:lnTo>
                    <a:lnTo>
                      <a:pt x="1280688" y="318323"/>
                    </a:lnTo>
                    <a:lnTo>
                      <a:pt x="1287060" y="318622"/>
                    </a:lnTo>
                    <a:lnTo>
                      <a:pt x="1293048" y="318897"/>
                    </a:lnTo>
                    <a:lnTo>
                      <a:pt x="1299244" y="318989"/>
                    </a:lnTo>
                    <a:lnTo>
                      <a:pt x="1305095" y="318453"/>
                    </a:lnTo>
                    <a:lnTo>
                      <a:pt x="1311046" y="319234"/>
                    </a:lnTo>
                    <a:lnTo>
                      <a:pt x="1310197" y="325123"/>
                    </a:lnTo>
                    <a:lnTo>
                      <a:pt x="1308353" y="330653"/>
                    </a:lnTo>
                    <a:lnTo>
                      <a:pt x="1302846" y="334080"/>
                    </a:lnTo>
                    <a:lnTo>
                      <a:pt x="1308919" y="334149"/>
                    </a:lnTo>
                    <a:lnTo>
                      <a:pt x="1314457" y="332030"/>
                    </a:lnTo>
                    <a:lnTo>
                      <a:pt x="1319826" y="329980"/>
                    </a:lnTo>
                    <a:lnTo>
                      <a:pt x="1325318" y="327999"/>
                    </a:lnTo>
                    <a:lnTo>
                      <a:pt x="1331131" y="328993"/>
                    </a:lnTo>
                    <a:lnTo>
                      <a:pt x="1337342" y="329093"/>
                    </a:lnTo>
                    <a:lnTo>
                      <a:pt x="1343132" y="329093"/>
                    </a:lnTo>
                    <a:lnTo>
                      <a:pt x="1348930" y="329093"/>
                    </a:lnTo>
                    <a:lnTo>
                      <a:pt x="1354704" y="329093"/>
                    </a:lnTo>
                    <a:lnTo>
                      <a:pt x="1361091" y="329536"/>
                    </a:lnTo>
                    <a:lnTo>
                      <a:pt x="1366980" y="329949"/>
                    </a:lnTo>
                    <a:lnTo>
                      <a:pt x="1372794" y="330363"/>
                    </a:lnTo>
                    <a:lnTo>
                      <a:pt x="1378760" y="330791"/>
                    </a:lnTo>
                    <a:lnTo>
                      <a:pt x="1384190" y="332695"/>
                    </a:lnTo>
                    <a:lnTo>
                      <a:pt x="1389238" y="335632"/>
                    </a:lnTo>
                    <a:lnTo>
                      <a:pt x="1394592" y="338776"/>
                    </a:lnTo>
                    <a:lnTo>
                      <a:pt x="1400405" y="339296"/>
                    </a:lnTo>
                    <a:lnTo>
                      <a:pt x="1406601" y="339411"/>
                    </a:lnTo>
                    <a:lnTo>
                      <a:pt x="1412796" y="337950"/>
                    </a:lnTo>
                    <a:lnTo>
                      <a:pt x="1418380" y="336053"/>
                    </a:lnTo>
                    <a:lnTo>
                      <a:pt x="1423810" y="333017"/>
                    </a:lnTo>
                    <a:lnTo>
                      <a:pt x="1419757" y="338195"/>
                    </a:lnTo>
                    <a:lnTo>
                      <a:pt x="1414249" y="340933"/>
                    </a:lnTo>
                    <a:lnTo>
                      <a:pt x="1408360" y="343549"/>
                    </a:lnTo>
                    <a:lnTo>
                      <a:pt x="1409584" y="349331"/>
                    </a:lnTo>
                    <a:lnTo>
                      <a:pt x="1414326" y="352658"/>
                    </a:lnTo>
                    <a:lnTo>
                      <a:pt x="1418991" y="355986"/>
                    </a:lnTo>
                    <a:lnTo>
                      <a:pt x="1423734" y="359313"/>
                    </a:lnTo>
                    <a:lnTo>
                      <a:pt x="1428476" y="362640"/>
                    </a:lnTo>
                    <a:lnTo>
                      <a:pt x="1429164" y="368330"/>
                    </a:lnTo>
                    <a:lnTo>
                      <a:pt x="1430235" y="374029"/>
                    </a:lnTo>
                    <a:lnTo>
                      <a:pt x="1434060" y="378381"/>
                    </a:lnTo>
                    <a:lnTo>
                      <a:pt x="1437884" y="382718"/>
                    </a:lnTo>
                    <a:lnTo>
                      <a:pt x="1443774" y="384959"/>
                    </a:lnTo>
                    <a:lnTo>
                      <a:pt x="1449433" y="382442"/>
                    </a:lnTo>
                    <a:lnTo>
                      <a:pt x="1459759" y="381050"/>
                    </a:lnTo>
                    <a:lnTo>
                      <a:pt x="1467102" y="380125"/>
                    </a:lnTo>
                    <a:lnTo>
                      <a:pt x="1468632" y="374495"/>
                    </a:lnTo>
                    <a:lnTo>
                      <a:pt x="1468020" y="368591"/>
                    </a:lnTo>
                    <a:lnTo>
                      <a:pt x="1471844" y="372912"/>
                    </a:lnTo>
                    <a:lnTo>
                      <a:pt x="1470314" y="378442"/>
                    </a:lnTo>
                    <a:lnTo>
                      <a:pt x="1474827" y="382106"/>
                    </a:lnTo>
                    <a:lnTo>
                      <a:pt x="1481175" y="378266"/>
                    </a:lnTo>
                    <a:lnTo>
                      <a:pt x="1478804" y="383834"/>
                    </a:lnTo>
                    <a:lnTo>
                      <a:pt x="1484464" y="382664"/>
                    </a:lnTo>
                    <a:lnTo>
                      <a:pt x="1489971" y="379291"/>
                    </a:lnTo>
                    <a:lnTo>
                      <a:pt x="1493719" y="374495"/>
                    </a:lnTo>
                    <a:lnTo>
                      <a:pt x="1496931" y="369700"/>
                    </a:lnTo>
                    <a:lnTo>
                      <a:pt x="1499915" y="364728"/>
                    </a:lnTo>
                    <a:lnTo>
                      <a:pt x="1510011" y="353232"/>
                    </a:lnTo>
                    <a:lnTo>
                      <a:pt x="1506492" y="358739"/>
                    </a:lnTo>
                    <a:lnTo>
                      <a:pt x="1502974" y="364223"/>
                    </a:lnTo>
                    <a:lnTo>
                      <a:pt x="1502133" y="369921"/>
                    </a:lnTo>
                    <a:lnTo>
                      <a:pt x="1499685" y="375184"/>
                    </a:lnTo>
                    <a:lnTo>
                      <a:pt x="1497544" y="380660"/>
                    </a:lnTo>
                    <a:lnTo>
                      <a:pt x="1507640" y="384760"/>
                    </a:lnTo>
                    <a:lnTo>
                      <a:pt x="1505957" y="390252"/>
                    </a:lnTo>
                    <a:lnTo>
                      <a:pt x="1504198" y="395736"/>
                    </a:lnTo>
                    <a:lnTo>
                      <a:pt x="1503586" y="401449"/>
                    </a:lnTo>
                    <a:lnTo>
                      <a:pt x="1500450" y="406696"/>
                    </a:lnTo>
                    <a:lnTo>
                      <a:pt x="1497849" y="412173"/>
                    </a:lnTo>
                    <a:lnTo>
                      <a:pt x="1493490" y="416280"/>
                    </a:lnTo>
                    <a:lnTo>
                      <a:pt x="1497544" y="420395"/>
                    </a:lnTo>
                    <a:lnTo>
                      <a:pt x="1500832" y="425191"/>
                    </a:lnTo>
                    <a:lnTo>
                      <a:pt x="1502362" y="430744"/>
                    </a:lnTo>
                    <a:lnTo>
                      <a:pt x="1498232" y="436151"/>
                    </a:lnTo>
                    <a:lnTo>
                      <a:pt x="1501827" y="440695"/>
                    </a:lnTo>
                    <a:lnTo>
                      <a:pt x="1496702" y="445031"/>
                    </a:lnTo>
                    <a:lnTo>
                      <a:pt x="1490660" y="443685"/>
                    </a:lnTo>
                    <a:lnTo>
                      <a:pt x="1485612" y="447793"/>
                    </a:lnTo>
                    <a:lnTo>
                      <a:pt x="1482399" y="452588"/>
                    </a:lnTo>
                    <a:lnTo>
                      <a:pt x="1486835" y="456267"/>
                    </a:lnTo>
                    <a:lnTo>
                      <a:pt x="1491960" y="453667"/>
                    </a:lnTo>
                    <a:lnTo>
                      <a:pt x="1496855" y="450531"/>
                    </a:lnTo>
                    <a:lnTo>
                      <a:pt x="1502439" y="448848"/>
                    </a:lnTo>
                    <a:lnTo>
                      <a:pt x="1497697" y="452588"/>
                    </a:lnTo>
                    <a:lnTo>
                      <a:pt x="1492878" y="456260"/>
                    </a:lnTo>
                    <a:lnTo>
                      <a:pt x="1487830" y="459442"/>
                    </a:lnTo>
                    <a:lnTo>
                      <a:pt x="1482705" y="462180"/>
                    </a:lnTo>
                    <a:lnTo>
                      <a:pt x="1478498" y="466976"/>
                    </a:lnTo>
                    <a:lnTo>
                      <a:pt x="1484923" y="467656"/>
                    </a:lnTo>
                    <a:lnTo>
                      <a:pt x="1490430" y="464230"/>
                    </a:lnTo>
                    <a:lnTo>
                      <a:pt x="1495326" y="460811"/>
                    </a:lnTo>
                    <a:lnTo>
                      <a:pt x="1500297" y="457713"/>
                    </a:lnTo>
                    <a:lnTo>
                      <a:pt x="1496090" y="461675"/>
                    </a:lnTo>
                    <a:lnTo>
                      <a:pt x="1491348" y="465606"/>
                    </a:lnTo>
                    <a:lnTo>
                      <a:pt x="1482017" y="473140"/>
                    </a:lnTo>
                    <a:lnTo>
                      <a:pt x="1478804" y="480973"/>
                    </a:lnTo>
                    <a:lnTo>
                      <a:pt x="1484847" y="477936"/>
                    </a:lnTo>
                    <a:lnTo>
                      <a:pt x="1490813" y="478097"/>
                    </a:lnTo>
                    <a:lnTo>
                      <a:pt x="1496779" y="476567"/>
                    </a:lnTo>
                    <a:lnTo>
                      <a:pt x="1501598" y="472942"/>
                    </a:lnTo>
                    <a:lnTo>
                      <a:pt x="1506187" y="469025"/>
                    </a:lnTo>
                    <a:lnTo>
                      <a:pt x="1510087" y="464230"/>
                    </a:lnTo>
                    <a:lnTo>
                      <a:pt x="1512688" y="458753"/>
                    </a:lnTo>
                    <a:lnTo>
                      <a:pt x="1513071" y="464918"/>
                    </a:lnTo>
                    <a:lnTo>
                      <a:pt x="1508940" y="469660"/>
                    </a:lnTo>
                    <a:lnTo>
                      <a:pt x="1504351" y="473821"/>
                    </a:lnTo>
                    <a:lnTo>
                      <a:pt x="1499532" y="477248"/>
                    </a:lnTo>
                    <a:lnTo>
                      <a:pt x="1494484" y="480613"/>
                    </a:lnTo>
                    <a:lnTo>
                      <a:pt x="1490430" y="485470"/>
                    </a:lnTo>
                    <a:lnTo>
                      <a:pt x="1487600" y="491084"/>
                    </a:lnTo>
                    <a:lnTo>
                      <a:pt x="1485076" y="496331"/>
                    </a:lnTo>
                    <a:close/>
                    <a:moveTo>
                      <a:pt x="90836" y="1579989"/>
                    </a:moveTo>
                    <a:lnTo>
                      <a:pt x="94943" y="1575736"/>
                    </a:lnTo>
                    <a:lnTo>
                      <a:pt x="96075" y="1570031"/>
                    </a:lnTo>
                    <a:lnTo>
                      <a:pt x="89865" y="1570520"/>
                    </a:lnTo>
                    <a:lnTo>
                      <a:pt x="84312" y="1571988"/>
                    </a:lnTo>
                    <a:lnTo>
                      <a:pt x="81314" y="1577205"/>
                    </a:lnTo>
                    <a:lnTo>
                      <a:pt x="87547" y="1579331"/>
                    </a:lnTo>
                    <a:close/>
                    <a:moveTo>
                      <a:pt x="64861" y="1584945"/>
                    </a:moveTo>
                    <a:lnTo>
                      <a:pt x="69236" y="1580203"/>
                    </a:lnTo>
                    <a:lnTo>
                      <a:pt x="65045" y="1584563"/>
                    </a:lnTo>
                    <a:close/>
                    <a:moveTo>
                      <a:pt x="132590" y="1600916"/>
                    </a:moveTo>
                    <a:lnTo>
                      <a:pt x="135634" y="1595937"/>
                    </a:lnTo>
                    <a:lnTo>
                      <a:pt x="132215" y="1591263"/>
                    </a:lnTo>
                    <a:lnTo>
                      <a:pt x="131527" y="1585305"/>
                    </a:lnTo>
                    <a:lnTo>
                      <a:pt x="128001" y="1590452"/>
                    </a:lnTo>
                    <a:lnTo>
                      <a:pt x="123351" y="1594132"/>
                    </a:lnTo>
                    <a:lnTo>
                      <a:pt x="124100" y="1599922"/>
                    </a:lnTo>
                    <a:lnTo>
                      <a:pt x="129921" y="1600098"/>
                    </a:lnTo>
                    <a:close/>
                    <a:moveTo>
                      <a:pt x="158787" y="1607891"/>
                    </a:moveTo>
                    <a:lnTo>
                      <a:pt x="154045" y="1604289"/>
                    </a:lnTo>
                    <a:lnTo>
                      <a:pt x="147666" y="1606890"/>
                    </a:lnTo>
                    <a:lnTo>
                      <a:pt x="153869" y="1607448"/>
                    </a:lnTo>
                    <a:close/>
                    <a:moveTo>
                      <a:pt x="152003" y="1619823"/>
                    </a:moveTo>
                    <a:lnTo>
                      <a:pt x="155146" y="1615005"/>
                    </a:lnTo>
                    <a:lnTo>
                      <a:pt x="152003" y="1619823"/>
                    </a:lnTo>
                    <a:close/>
                    <a:moveTo>
                      <a:pt x="167805" y="1623831"/>
                    </a:moveTo>
                    <a:lnTo>
                      <a:pt x="173947" y="1622409"/>
                    </a:lnTo>
                    <a:lnTo>
                      <a:pt x="179653" y="1620344"/>
                    </a:lnTo>
                    <a:lnTo>
                      <a:pt x="175576" y="1616053"/>
                    </a:lnTo>
                    <a:lnTo>
                      <a:pt x="170474" y="1613276"/>
                    </a:lnTo>
                    <a:lnTo>
                      <a:pt x="165013" y="1610882"/>
                    </a:lnTo>
                    <a:lnTo>
                      <a:pt x="163215" y="1617850"/>
                    </a:lnTo>
                    <a:lnTo>
                      <a:pt x="167652" y="1621705"/>
                    </a:lnTo>
                    <a:close/>
                    <a:moveTo>
                      <a:pt x="175859" y="1680516"/>
                    </a:moveTo>
                    <a:lnTo>
                      <a:pt x="179829" y="1675835"/>
                    </a:lnTo>
                    <a:lnTo>
                      <a:pt x="184249" y="1672186"/>
                    </a:lnTo>
                    <a:lnTo>
                      <a:pt x="189404" y="1669379"/>
                    </a:lnTo>
                    <a:lnTo>
                      <a:pt x="195202" y="1666580"/>
                    </a:lnTo>
                    <a:lnTo>
                      <a:pt x="200885" y="1664316"/>
                    </a:lnTo>
                    <a:lnTo>
                      <a:pt x="203983" y="1658985"/>
                    </a:lnTo>
                    <a:lnTo>
                      <a:pt x="201994" y="1653202"/>
                    </a:lnTo>
                    <a:lnTo>
                      <a:pt x="199371" y="1647864"/>
                    </a:lnTo>
                    <a:lnTo>
                      <a:pt x="195776" y="1643297"/>
                    </a:lnTo>
                    <a:lnTo>
                      <a:pt x="189711" y="1641668"/>
                    </a:lnTo>
                    <a:lnTo>
                      <a:pt x="185833" y="1636827"/>
                    </a:lnTo>
                    <a:lnTo>
                      <a:pt x="180731" y="1633775"/>
                    </a:lnTo>
                    <a:lnTo>
                      <a:pt x="179691" y="1639664"/>
                    </a:lnTo>
                    <a:lnTo>
                      <a:pt x="178375" y="1645569"/>
                    </a:lnTo>
                    <a:lnTo>
                      <a:pt x="174222" y="1649776"/>
                    </a:lnTo>
                    <a:lnTo>
                      <a:pt x="171491" y="1655229"/>
                    </a:lnTo>
                    <a:lnTo>
                      <a:pt x="172111" y="1661119"/>
                    </a:lnTo>
                    <a:lnTo>
                      <a:pt x="171010" y="1674542"/>
                    </a:lnTo>
                    <a:lnTo>
                      <a:pt x="174911" y="1679345"/>
                    </a:lnTo>
                    <a:close/>
                    <a:moveTo>
                      <a:pt x="778552" y="336068"/>
                    </a:moveTo>
                    <a:lnTo>
                      <a:pt x="786553" y="336068"/>
                    </a:lnTo>
                    <a:lnTo>
                      <a:pt x="791876" y="333774"/>
                    </a:lnTo>
                    <a:lnTo>
                      <a:pt x="798003" y="332588"/>
                    </a:lnTo>
                    <a:lnTo>
                      <a:pt x="804068" y="331908"/>
                    </a:lnTo>
                    <a:lnTo>
                      <a:pt x="807686" y="327334"/>
                    </a:lnTo>
                    <a:lnTo>
                      <a:pt x="817331" y="318683"/>
                    </a:lnTo>
                    <a:lnTo>
                      <a:pt x="795731" y="318683"/>
                    </a:lnTo>
                    <a:lnTo>
                      <a:pt x="790094" y="321383"/>
                    </a:lnTo>
                    <a:lnTo>
                      <a:pt x="784564" y="324029"/>
                    </a:lnTo>
                    <a:lnTo>
                      <a:pt x="778537" y="323379"/>
                    </a:lnTo>
                    <a:lnTo>
                      <a:pt x="772670" y="322224"/>
                    </a:lnTo>
                    <a:lnTo>
                      <a:pt x="769802" y="327280"/>
                    </a:lnTo>
                    <a:lnTo>
                      <a:pt x="771691" y="332994"/>
                    </a:lnTo>
                    <a:lnTo>
                      <a:pt x="776976" y="335701"/>
                    </a:lnTo>
                    <a:close/>
                    <a:moveTo>
                      <a:pt x="206339" y="591580"/>
                    </a:moveTo>
                    <a:lnTo>
                      <a:pt x="214760" y="591580"/>
                    </a:lnTo>
                    <a:lnTo>
                      <a:pt x="220894" y="588941"/>
                    </a:lnTo>
                    <a:lnTo>
                      <a:pt x="225682" y="585423"/>
                    </a:lnTo>
                    <a:lnTo>
                      <a:pt x="220145" y="587932"/>
                    </a:lnTo>
                    <a:lnTo>
                      <a:pt x="214668" y="589645"/>
                    </a:lnTo>
                    <a:lnTo>
                      <a:pt x="208894" y="590984"/>
                    </a:lnTo>
                    <a:close/>
                    <a:moveTo>
                      <a:pt x="195348" y="592529"/>
                    </a:moveTo>
                    <a:lnTo>
                      <a:pt x="200709" y="590204"/>
                    </a:lnTo>
                    <a:lnTo>
                      <a:pt x="206109" y="587855"/>
                    </a:lnTo>
                    <a:lnTo>
                      <a:pt x="200916" y="585385"/>
                    </a:lnTo>
                    <a:lnTo>
                      <a:pt x="196189" y="590349"/>
                    </a:lnTo>
                    <a:close/>
                    <a:moveTo>
                      <a:pt x="221024" y="593125"/>
                    </a:moveTo>
                    <a:lnTo>
                      <a:pt x="227250" y="592292"/>
                    </a:lnTo>
                    <a:lnTo>
                      <a:pt x="233025" y="591137"/>
                    </a:lnTo>
                    <a:lnTo>
                      <a:pt x="241293" y="586448"/>
                    </a:lnTo>
                    <a:lnTo>
                      <a:pt x="235603" y="584628"/>
                    </a:lnTo>
                    <a:lnTo>
                      <a:pt x="230226" y="588238"/>
                    </a:lnTo>
                    <a:lnTo>
                      <a:pt x="224940" y="591053"/>
                    </a:lnTo>
                    <a:close/>
                    <a:moveTo>
                      <a:pt x="321536" y="580734"/>
                    </a:moveTo>
                    <a:lnTo>
                      <a:pt x="327632" y="580360"/>
                    </a:lnTo>
                    <a:lnTo>
                      <a:pt x="333659" y="579993"/>
                    </a:lnTo>
                    <a:lnTo>
                      <a:pt x="327700" y="577132"/>
                    </a:lnTo>
                    <a:lnTo>
                      <a:pt x="321880" y="577836"/>
                    </a:lnTo>
                    <a:lnTo>
                      <a:pt x="316052" y="578539"/>
                    </a:lnTo>
                    <a:lnTo>
                      <a:pt x="321536" y="580734"/>
                    </a:lnTo>
                    <a:close/>
                    <a:moveTo>
                      <a:pt x="277227" y="582073"/>
                    </a:moveTo>
                    <a:lnTo>
                      <a:pt x="290207" y="582073"/>
                    </a:lnTo>
                    <a:lnTo>
                      <a:pt x="296639" y="580872"/>
                    </a:lnTo>
                    <a:lnTo>
                      <a:pt x="302284" y="579817"/>
                    </a:lnTo>
                    <a:lnTo>
                      <a:pt x="308525" y="577675"/>
                    </a:lnTo>
                    <a:lnTo>
                      <a:pt x="314086" y="574860"/>
                    </a:lnTo>
                    <a:lnTo>
                      <a:pt x="319639" y="572046"/>
                    </a:lnTo>
                    <a:lnTo>
                      <a:pt x="314445" y="569552"/>
                    </a:lnTo>
                    <a:lnTo>
                      <a:pt x="310093" y="574126"/>
                    </a:lnTo>
                    <a:lnTo>
                      <a:pt x="303990" y="576138"/>
                    </a:lnTo>
                    <a:lnTo>
                      <a:pt x="298276" y="577782"/>
                    </a:lnTo>
                    <a:lnTo>
                      <a:pt x="292417" y="579082"/>
                    </a:lnTo>
                    <a:lnTo>
                      <a:pt x="286627" y="580222"/>
                    </a:lnTo>
                    <a:lnTo>
                      <a:pt x="280898" y="581354"/>
                    </a:lnTo>
                    <a:close/>
                    <a:moveTo>
                      <a:pt x="474096" y="550629"/>
                    </a:moveTo>
                    <a:lnTo>
                      <a:pt x="479947" y="549360"/>
                    </a:lnTo>
                    <a:lnTo>
                      <a:pt x="485714" y="548105"/>
                    </a:lnTo>
                    <a:lnTo>
                      <a:pt x="491497" y="546858"/>
                    </a:lnTo>
                    <a:lnTo>
                      <a:pt x="496423" y="543179"/>
                    </a:lnTo>
                    <a:lnTo>
                      <a:pt x="501777" y="540181"/>
                    </a:lnTo>
                    <a:lnTo>
                      <a:pt x="507345" y="538254"/>
                    </a:lnTo>
                    <a:lnTo>
                      <a:pt x="512890" y="536143"/>
                    </a:lnTo>
                    <a:lnTo>
                      <a:pt x="518420" y="534032"/>
                    </a:lnTo>
                    <a:lnTo>
                      <a:pt x="509785" y="531569"/>
                    </a:lnTo>
                    <a:lnTo>
                      <a:pt x="504683" y="534689"/>
                    </a:lnTo>
                    <a:lnTo>
                      <a:pt x="499666" y="538254"/>
                    </a:lnTo>
                    <a:lnTo>
                      <a:pt x="494411" y="540824"/>
                    </a:lnTo>
                    <a:lnTo>
                      <a:pt x="488346" y="542361"/>
                    </a:lnTo>
                    <a:lnTo>
                      <a:pt x="480858" y="547769"/>
                    </a:lnTo>
                    <a:lnTo>
                      <a:pt x="475197" y="550163"/>
                    </a:lnTo>
                    <a:close/>
                    <a:moveTo>
                      <a:pt x="582034" y="515338"/>
                    </a:moveTo>
                    <a:lnTo>
                      <a:pt x="589545" y="515338"/>
                    </a:lnTo>
                    <a:lnTo>
                      <a:pt x="595749" y="513212"/>
                    </a:lnTo>
                    <a:lnTo>
                      <a:pt x="601730" y="511154"/>
                    </a:lnTo>
                    <a:lnTo>
                      <a:pt x="595611" y="510795"/>
                    </a:lnTo>
                    <a:lnTo>
                      <a:pt x="589859" y="510091"/>
                    </a:lnTo>
                    <a:lnTo>
                      <a:pt x="584046" y="512730"/>
                    </a:lnTo>
                    <a:close/>
                    <a:moveTo>
                      <a:pt x="626581" y="506030"/>
                    </a:moveTo>
                    <a:lnTo>
                      <a:pt x="635025" y="504554"/>
                    </a:lnTo>
                    <a:lnTo>
                      <a:pt x="641121" y="501815"/>
                    </a:lnTo>
                    <a:lnTo>
                      <a:pt x="646804" y="498939"/>
                    </a:lnTo>
                    <a:lnTo>
                      <a:pt x="654804" y="498679"/>
                    </a:lnTo>
                    <a:lnTo>
                      <a:pt x="664831" y="497501"/>
                    </a:lnTo>
                    <a:lnTo>
                      <a:pt x="670032" y="493983"/>
                    </a:lnTo>
                    <a:lnTo>
                      <a:pt x="675096" y="488973"/>
                    </a:lnTo>
                    <a:lnTo>
                      <a:pt x="669879" y="485952"/>
                    </a:lnTo>
                    <a:lnTo>
                      <a:pt x="663248" y="486503"/>
                    </a:lnTo>
                    <a:lnTo>
                      <a:pt x="657351" y="487971"/>
                    </a:lnTo>
                    <a:lnTo>
                      <a:pt x="648670" y="488377"/>
                    </a:lnTo>
                    <a:lnTo>
                      <a:pt x="643208" y="491788"/>
                    </a:lnTo>
                    <a:lnTo>
                      <a:pt x="637931" y="495306"/>
                    </a:lnTo>
                    <a:lnTo>
                      <a:pt x="628890" y="498098"/>
                    </a:lnTo>
                    <a:lnTo>
                      <a:pt x="624546" y="502374"/>
                    </a:lnTo>
                    <a:close/>
                    <a:moveTo>
                      <a:pt x="515675" y="541405"/>
                    </a:moveTo>
                    <a:lnTo>
                      <a:pt x="521487" y="540556"/>
                    </a:lnTo>
                    <a:lnTo>
                      <a:pt x="527400" y="539692"/>
                    </a:lnTo>
                    <a:lnTo>
                      <a:pt x="532976" y="538254"/>
                    </a:lnTo>
                    <a:lnTo>
                      <a:pt x="539263" y="536303"/>
                    </a:lnTo>
                    <a:lnTo>
                      <a:pt x="544656" y="534315"/>
                    </a:lnTo>
                    <a:lnTo>
                      <a:pt x="550040" y="532326"/>
                    </a:lnTo>
                    <a:lnTo>
                      <a:pt x="555654" y="530659"/>
                    </a:lnTo>
                    <a:lnTo>
                      <a:pt x="561238" y="529022"/>
                    </a:lnTo>
                    <a:lnTo>
                      <a:pt x="567326" y="526283"/>
                    </a:lnTo>
                    <a:lnTo>
                      <a:pt x="572496" y="523714"/>
                    </a:lnTo>
                    <a:lnTo>
                      <a:pt x="566622" y="524853"/>
                    </a:lnTo>
                    <a:lnTo>
                      <a:pt x="560374" y="526062"/>
                    </a:lnTo>
                    <a:lnTo>
                      <a:pt x="566202" y="523629"/>
                    </a:lnTo>
                    <a:lnTo>
                      <a:pt x="571854" y="521381"/>
                    </a:lnTo>
                    <a:lnTo>
                      <a:pt x="565567" y="520463"/>
                    </a:lnTo>
                    <a:lnTo>
                      <a:pt x="560304" y="518015"/>
                    </a:lnTo>
                    <a:lnTo>
                      <a:pt x="554285" y="519545"/>
                    </a:lnTo>
                    <a:lnTo>
                      <a:pt x="548411" y="522016"/>
                    </a:lnTo>
                    <a:lnTo>
                      <a:pt x="551937" y="526697"/>
                    </a:lnTo>
                    <a:lnTo>
                      <a:pt x="546239" y="527905"/>
                    </a:lnTo>
                    <a:lnTo>
                      <a:pt x="539975" y="529657"/>
                    </a:lnTo>
                    <a:lnTo>
                      <a:pt x="533909" y="532303"/>
                    </a:lnTo>
                    <a:lnTo>
                      <a:pt x="528410" y="534697"/>
                    </a:lnTo>
                    <a:lnTo>
                      <a:pt x="522650" y="536525"/>
                    </a:lnTo>
                    <a:lnTo>
                      <a:pt x="516814" y="538055"/>
                    </a:lnTo>
                    <a:close/>
                    <a:moveTo>
                      <a:pt x="1046899" y="389395"/>
                    </a:moveTo>
                    <a:lnTo>
                      <a:pt x="1053752" y="388737"/>
                    </a:lnTo>
                    <a:lnTo>
                      <a:pt x="1059519" y="387360"/>
                    </a:lnTo>
                    <a:lnTo>
                      <a:pt x="1065133" y="386114"/>
                    </a:lnTo>
                    <a:lnTo>
                      <a:pt x="1071336" y="386144"/>
                    </a:lnTo>
                    <a:lnTo>
                      <a:pt x="1076308" y="382901"/>
                    </a:lnTo>
                    <a:lnTo>
                      <a:pt x="1070326" y="381746"/>
                    </a:lnTo>
                    <a:lnTo>
                      <a:pt x="1064154" y="377341"/>
                    </a:lnTo>
                    <a:lnTo>
                      <a:pt x="1059044" y="380660"/>
                    </a:lnTo>
                    <a:lnTo>
                      <a:pt x="1053614" y="382871"/>
                    </a:lnTo>
                    <a:lnTo>
                      <a:pt x="1047648" y="384439"/>
                    </a:lnTo>
                    <a:close/>
                    <a:moveTo>
                      <a:pt x="973945" y="428939"/>
                    </a:moveTo>
                    <a:lnTo>
                      <a:pt x="979697" y="428067"/>
                    </a:lnTo>
                    <a:lnTo>
                      <a:pt x="985349" y="426560"/>
                    </a:lnTo>
                    <a:lnTo>
                      <a:pt x="990895" y="424502"/>
                    </a:lnTo>
                    <a:lnTo>
                      <a:pt x="995644" y="420808"/>
                    </a:lnTo>
                    <a:lnTo>
                      <a:pt x="1001412" y="422445"/>
                    </a:lnTo>
                    <a:lnTo>
                      <a:pt x="1007301" y="420525"/>
                    </a:lnTo>
                    <a:lnTo>
                      <a:pt x="1013588" y="419202"/>
                    </a:lnTo>
                    <a:lnTo>
                      <a:pt x="1019401" y="415882"/>
                    </a:lnTo>
                    <a:lnTo>
                      <a:pt x="1025138" y="414230"/>
                    </a:lnTo>
                    <a:lnTo>
                      <a:pt x="1026117" y="408524"/>
                    </a:lnTo>
                    <a:lnTo>
                      <a:pt x="1031808" y="410261"/>
                    </a:lnTo>
                    <a:lnTo>
                      <a:pt x="1037728" y="409763"/>
                    </a:lnTo>
                    <a:lnTo>
                      <a:pt x="1043074" y="406773"/>
                    </a:lnTo>
                    <a:lnTo>
                      <a:pt x="1048122" y="403950"/>
                    </a:lnTo>
                    <a:lnTo>
                      <a:pt x="1042363" y="404417"/>
                    </a:lnTo>
                    <a:lnTo>
                      <a:pt x="1046922" y="399843"/>
                    </a:lnTo>
                    <a:lnTo>
                      <a:pt x="1053560" y="394359"/>
                    </a:lnTo>
                    <a:lnTo>
                      <a:pt x="1047694" y="395904"/>
                    </a:lnTo>
                    <a:lnTo>
                      <a:pt x="1042011" y="397786"/>
                    </a:lnTo>
                    <a:lnTo>
                      <a:pt x="1036481" y="400363"/>
                    </a:lnTo>
                    <a:lnTo>
                      <a:pt x="1040451" y="395736"/>
                    </a:lnTo>
                    <a:lnTo>
                      <a:pt x="1035119" y="393120"/>
                    </a:lnTo>
                    <a:lnTo>
                      <a:pt x="1029727" y="395139"/>
                    </a:lnTo>
                    <a:lnTo>
                      <a:pt x="1023853" y="395736"/>
                    </a:lnTo>
                    <a:lnTo>
                      <a:pt x="1019600" y="399843"/>
                    </a:lnTo>
                    <a:lnTo>
                      <a:pt x="1015348" y="403950"/>
                    </a:lnTo>
                    <a:lnTo>
                      <a:pt x="1019264" y="399155"/>
                    </a:lnTo>
                    <a:lnTo>
                      <a:pt x="1013389" y="399155"/>
                    </a:lnTo>
                    <a:lnTo>
                      <a:pt x="1008716" y="402581"/>
                    </a:lnTo>
                    <a:lnTo>
                      <a:pt x="999255" y="411133"/>
                    </a:lnTo>
                    <a:lnTo>
                      <a:pt x="1001213" y="405633"/>
                    </a:lnTo>
                    <a:lnTo>
                      <a:pt x="995102" y="404310"/>
                    </a:lnTo>
                    <a:lnTo>
                      <a:pt x="989587" y="406421"/>
                    </a:lnTo>
                    <a:lnTo>
                      <a:pt x="984095" y="408509"/>
                    </a:lnTo>
                    <a:lnTo>
                      <a:pt x="978504" y="410681"/>
                    </a:lnTo>
                    <a:lnTo>
                      <a:pt x="973609" y="414230"/>
                    </a:lnTo>
                    <a:lnTo>
                      <a:pt x="971681" y="420395"/>
                    </a:lnTo>
                    <a:lnTo>
                      <a:pt x="971398" y="426223"/>
                    </a:lnTo>
                    <a:lnTo>
                      <a:pt x="976913" y="424120"/>
                    </a:lnTo>
                    <a:lnTo>
                      <a:pt x="983139" y="421864"/>
                    </a:lnTo>
                    <a:lnTo>
                      <a:pt x="989090" y="419707"/>
                    </a:lnTo>
                    <a:lnTo>
                      <a:pt x="983759" y="423133"/>
                    </a:lnTo>
                    <a:lnTo>
                      <a:pt x="978244" y="426407"/>
                    </a:lnTo>
                    <a:close/>
                    <a:moveTo>
                      <a:pt x="968002" y="438897"/>
                    </a:moveTo>
                    <a:lnTo>
                      <a:pt x="960705" y="436121"/>
                    </a:lnTo>
                    <a:lnTo>
                      <a:pt x="966014" y="438729"/>
                    </a:lnTo>
                    <a:close/>
                    <a:moveTo>
                      <a:pt x="1221709" y="336902"/>
                    </a:moveTo>
                    <a:lnTo>
                      <a:pt x="1227575" y="335785"/>
                    </a:lnTo>
                    <a:lnTo>
                      <a:pt x="1233228" y="334080"/>
                    </a:lnTo>
                    <a:lnTo>
                      <a:pt x="1238949" y="330906"/>
                    </a:lnTo>
                    <a:lnTo>
                      <a:pt x="1244724" y="328098"/>
                    </a:lnTo>
                    <a:lnTo>
                      <a:pt x="1250155" y="326110"/>
                    </a:lnTo>
                    <a:lnTo>
                      <a:pt x="1255577" y="324129"/>
                    </a:lnTo>
                    <a:lnTo>
                      <a:pt x="1260281" y="320465"/>
                    </a:lnTo>
                    <a:lnTo>
                      <a:pt x="1254682" y="322706"/>
                    </a:lnTo>
                    <a:lnTo>
                      <a:pt x="1249305" y="325016"/>
                    </a:lnTo>
                    <a:lnTo>
                      <a:pt x="1243508" y="327334"/>
                    </a:lnTo>
                    <a:lnTo>
                      <a:pt x="1237641" y="329682"/>
                    </a:lnTo>
                    <a:lnTo>
                      <a:pt x="1232073" y="332030"/>
                    </a:lnTo>
                    <a:lnTo>
                      <a:pt x="1226811" y="334485"/>
                    </a:lnTo>
                    <a:close/>
                    <a:moveTo>
                      <a:pt x="2416992" y="1472372"/>
                    </a:moveTo>
                    <a:lnTo>
                      <a:pt x="2422499" y="1469098"/>
                    </a:lnTo>
                    <a:lnTo>
                      <a:pt x="2427471" y="1466062"/>
                    </a:lnTo>
                    <a:lnTo>
                      <a:pt x="2432136" y="1462092"/>
                    </a:lnTo>
                    <a:lnTo>
                      <a:pt x="2436114" y="1457228"/>
                    </a:lnTo>
                    <a:lnTo>
                      <a:pt x="2438255" y="1451338"/>
                    </a:lnTo>
                    <a:lnTo>
                      <a:pt x="2440320" y="1445785"/>
                    </a:lnTo>
                    <a:lnTo>
                      <a:pt x="2442615" y="1439559"/>
                    </a:lnTo>
                    <a:lnTo>
                      <a:pt x="2444833" y="1433678"/>
                    </a:lnTo>
                    <a:lnTo>
                      <a:pt x="2446822" y="1428163"/>
                    </a:lnTo>
                    <a:lnTo>
                      <a:pt x="2448963" y="1420422"/>
                    </a:lnTo>
                    <a:lnTo>
                      <a:pt x="2449652" y="1414540"/>
                    </a:lnTo>
                    <a:lnTo>
                      <a:pt x="2449652" y="1408651"/>
                    </a:lnTo>
                    <a:lnTo>
                      <a:pt x="2448658" y="1402761"/>
                    </a:lnTo>
                    <a:lnTo>
                      <a:pt x="2447740" y="1396872"/>
                    </a:lnTo>
                    <a:lnTo>
                      <a:pt x="2446745" y="1390983"/>
                    </a:lnTo>
                    <a:lnTo>
                      <a:pt x="2445751" y="1385093"/>
                    </a:lnTo>
                    <a:lnTo>
                      <a:pt x="2444833" y="1379204"/>
                    </a:lnTo>
                    <a:lnTo>
                      <a:pt x="2443839" y="1373314"/>
                    </a:lnTo>
                    <a:lnTo>
                      <a:pt x="2443303" y="1367432"/>
                    </a:lnTo>
                    <a:lnTo>
                      <a:pt x="2445981" y="1362277"/>
                    </a:lnTo>
                    <a:lnTo>
                      <a:pt x="2445292" y="1356387"/>
                    </a:lnTo>
                    <a:lnTo>
                      <a:pt x="2442921" y="1350498"/>
                    </a:lnTo>
                    <a:lnTo>
                      <a:pt x="2440779" y="1344631"/>
                    </a:lnTo>
                    <a:lnTo>
                      <a:pt x="2439785" y="1338719"/>
                    </a:lnTo>
                    <a:lnTo>
                      <a:pt x="2438714" y="1332837"/>
                    </a:lnTo>
                    <a:lnTo>
                      <a:pt x="2437720" y="1326948"/>
                    </a:lnTo>
                    <a:lnTo>
                      <a:pt x="2436649" y="1321058"/>
                    </a:lnTo>
                    <a:lnTo>
                      <a:pt x="2435654" y="1315169"/>
                    </a:lnTo>
                    <a:lnTo>
                      <a:pt x="2434660" y="1309279"/>
                    </a:lnTo>
                    <a:lnTo>
                      <a:pt x="2433972" y="1303390"/>
                    </a:lnTo>
                    <a:lnTo>
                      <a:pt x="2434813" y="1297500"/>
                    </a:lnTo>
                    <a:lnTo>
                      <a:pt x="2436343" y="1290876"/>
                    </a:lnTo>
                    <a:lnTo>
                      <a:pt x="2437796" y="1284253"/>
                    </a:lnTo>
                    <a:lnTo>
                      <a:pt x="2439097" y="1278363"/>
                    </a:lnTo>
                    <a:lnTo>
                      <a:pt x="2441850" y="1272474"/>
                    </a:lnTo>
                    <a:lnTo>
                      <a:pt x="2444910" y="1267326"/>
                    </a:lnTo>
                    <a:lnTo>
                      <a:pt x="2447968" y="1262255"/>
                    </a:lnTo>
                    <a:lnTo>
                      <a:pt x="2451028" y="1257023"/>
                    </a:lnTo>
                    <a:lnTo>
                      <a:pt x="2454929" y="1252014"/>
                    </a:lnTo>
                    <a:lnTo>
                      <a:pt x="2459136" y="1247661"/>
                    </a:lnTo>
                    <a:lnTo>
                      <a:pt x="2463342" y="1243378"/>
                    </a:lnTo>
                    <a:lnTo>
                      <a:pt x="2468085" y="1239355"/>
                    </a:lnTo>
                    <a:lnTo>
                      <a:pt x="2472980" y="1235232"/>
                    </a:lnTo>
                    <a:lnTo>
                      <a:pt x="2477645" y="1231255"/>
                    </a:lnTo>
                    <a:lnTo>
                      <a:pt x="2482312" y="1227821"/>
                    </a:lnTo>
                    <a:lnTo>
                      <a:pt x="2487666" y="1224203"/>
                    </a:lnTo>
                    <a:lnTo>
                      <a:pt x="2492408" y="1220952"/>
                    </a:lnTo>
                    <a:lnTo>
                      <a:pt x="2497456" y="1217487"/>
                    </a:lnTo>
                    <a:lnTo>
                      <a:pt x="2502733" y="1213870"/>
                    </a:lnTo>
                    <a:lnTo>
                      <a:pt x="2508011" y="1210252"/>
                    </a:lnTo>
                    <a:lnTo>
                      <a:pt x="2512830" y="1206970"/>
                    </a:lnTo>
                    <a:lnTo>
                      <a:pt x="2517801" y="1203536"/>
                    </a:lnTo>
                    <a:lnTo>
                      <a:pt x="2522620" y="1199605"/>
                    </a:lnTo>
                    <a:lnTo>
                      <a:pt x="2525526" y="1193715"/>
                    </a:lnTo>
                    <a:lnTo>
                      <a:pt x="2528433" y="1188568"/>
                    </a:lnTo>
                    <a:lnTo>
                      <a:pt x="2532028" y="1183764"/>
                    </a:lnTo>
                    <a:lnTo>
                      <a:pt x="2537076" y="1180957"/>
                    </a:lnTo>
                    <a:lnTo>
                      <a:pt x="2549238" y="1178456"/>
                    </a:lnTo>
                    <a:lnTo>
                      <a:pt x="2554974" y="1179420"/>
                    </a:lnTo>
                    <a:lnTo>
                      <a:pt x="2560940" y="1180422"/>
                    </a:lnTo>
                    <a:lnTo>
                      <a:pt x="2564306" y="1175320"/>
                    </a:lnTo>
                    <a:lnTo>
                      <a:pt x="2567136" y="1170165"/>
                    </a:lnTo>
                    <a:lnTo>
                      <a:pt x="2570347" y="1164275"/>
                    </a:lnTo>
                    <a:lnTo>
                      <a:pt x="2574631" y="1159977"/>
                    </a:lnTo>
                    <a:lnTo>
                      <a:pt x="2579679" y="1157139"/>
                    </a:lnTo>
                    <a:lnTo>
                      <a:pt x="2584727" y="1154309"/>
                    </a:lnTo>
                    <a:lnTo>
                      <a:pt x="2589775" y="1151471"/>
                    </a:lnTo>
                    <a:lnTo>
                      <a:pt x="2596048" y="1151273"/>
                    </a:lnTo>
                    <a:lnTo>
                      <a:pt x="2602013" y="1152191"/>
                    </a:lnTo>
                    <a:lnTo>
                      <a:pt x="2607979" y="1150699"/>
                    </a:lnTo>
                    <a:lnTo>
                      <a:pt x="2613639" y="1147777"/>
                    </a:lnTo>
                    <a:lnTo>
                      <a:pt x="2618764" y="1145138"/>
                    </a:lnTo>
                    <a:lnTo>
                      <a:pt x="2624271" y="1142308"/>
                    </a:lnTo>
                    <a:lnTo>
                      <a:pt x="2630772" y="1139272"/>
                    </a:lnTo>
                    <a:lnTo>
                      <a:pt x="2637198" y="1136327"/>
                    </a:lnTo>
                    <a:lnTo>
                      <a:pt x="2642322" y="1133390"/>
                    </a:lnTo>
                    <a:lnTo>
                      <a:pt x="2644999" y="1127524"/>
                    </a:lnTo>
                    <a:lnTo>
                      <a:pt x="2647523" y="1122177"/>
                    </a:lnTo>
                    <a:lnTo>
                      <a:pt x="2647140" y="1115783"/>
                    </a:lnTo>
                    <a:lnTo>
                      <a:pt x="2646759" y="1109916"/>
                    </a:lnTo>
                    <a:lnTo>
                      <a:pt x="2646452" y="1104103"/>
                    </a:lnTo>
                    <a:lnTo>
                      <a:pt x="2646146" y="1098176"/>
                    </a:lnTo>
                    <a:lnTo>
                      <a:pt x="2645764" y="1092301"/>
                    </a:lnTo>
                    <a:lnTo>
                      <a:pt x="2645458" y="1086435"/>
                    </a:lnTo>
                    <a:lnTo>
                      <a:pt x="2645152" y="1080568"/>
                    </a:lnTo>
                    <a:lnTo>
                      <a:pt x="2640028" y="1076981"/>
                    </a:lnTo>
                    <a:lnTo>
                      <a:pt x="2633144" y="1077486"/>
                    </a:lnTo>
                    <a:lnTo>
                      <a:pt x="2627942" y="1073960"/>
                    </a:lnTo>
                    <a:lnTo>
                      <a:pt x="2633832" y="1074901"/>
                    </a:lnTo>
                    <a:lnTo>
                      <a:pt x="2636203" y="1069562"/>
                    </a:lnTo>
                    <a:lnTo>
                      <a:pt x="2636127" y="1062961"/>
                    </a:lnTo>
                    <a:lnTo>
                      <a:pt x="2642092" y="1058165"/>
                    </a:lnTo>
                    <a:lnTo>
                      <a:pt x="2642781" y="1051955"/>
                    </a:lnTo>
                    <a:lnTo>
                      <a:pt x="2645611" y="1046815"/>
                    </a:lnTo>
                    <a:lnTo>
                      <a:pt x="2642934" y="1041682"/>
                    </a:lnTo>
                    <a:lnTo>
                      <a:pt x="2637656" y="1038478"/>
                    </a:lnTo>
                    <a:lnTo>
                      <a:pt x="2632531" y="1035808"/>
                    </a:lnTo>
                    <a:lnTo>
                      <a:pt x="2629166" y="1028374"/>
                    </a:lnTo>
                    <a:lnTo>
                      <a:pt x="2633220" y="1032657"/>
                    </a:lnTo>
                    <a:lnTo>
                      <a:pt x="2639110" y="1035762"/>
                    </a:lnTo>
                    <a:lnTo>
                      <a:pt x="2644387" y="1038523"/>
                    </a:lnTo>
                    <a:lnTo>
                      <a:pt x="2647064" y="1032879"/>
                    </a:lnTo>
                    <a:lnTo>
                      <a:pt x="2646223" y="1027005"/>
                    </a:lnTo>
                    <a:lnTo>
                      <a:pt x="2645688" y="1021138"/>
                    </a:lnTo>
                    <a:lnTo>
                      <a:pt x="2646682" y="1015272"/>
                    </a:lnTo>
                    <a:lnTo>
                      <a:pt x="2649435" y="1009397"/>
                    </a:lnTo>
                    <a:lnTo>
                      <a:pt x="2652036" y="1003531"/>
                    </a:lnTo>
                    <a:lnTo>
                      <a:pt x="2656243" y="999125"/>
                    </a:lnTo>
                    <a:lnTo>
                      <a:pt x="2661062" y="995668"/>
                    </a:lnTo>
                    <a:lnTo>
                      <a:pt x="2666032" y="992624"/>
                    </a:lnTo>
                    <a:lnTo>
                      <a:pt x="2661367" y="996762"/>
                    </a:lnTo>
                    <a:lnTo>
                      <a:pt x="2657925" y="1002062"/>
                    </a:lnTo>
                    <a:lnTo>
                      <a:pt x="2658155" y="1008510"/>
                    </a:lnTo>
                    <a:lnTo>
                      <a:pt x="2655630" y="1013803"/>
                    </a:lnTo>
                    <a:lnTo>
                      <a:pt x="2652724" y="1021421"/>
                    </a:lnTo>
                    <a:lnTo>
                      <a:pt x="2653413" y="1028473"/>
                    </a:lnTo>
                    <a:lnTo>
                      <a:pt x="2653948" y="1034332"/>
                    </a:lnTo>
                    <a:lnTo>
                      <a:pt x="2657619" y="1039472"/>
                    </a:lnTo>
                    <a:lnTo>
                      <a:pt x="2660296" y="1044612"/>
                    </a:lnTo>
                    <a:lnTo>
                      <a:pt x="2656625" y="1049247"/>
                    </a:lnTo>
                    <a:lnTo>
                      <a:pt x="2652800" y="1054134"/>
                    </a:lnTo>
                    <a:lnTo>
                      <a:pt x="2649129" y="1059290"/>
                    </a:lnTo>
                    <a:lnTo>
                      <a:pt x="2646452" y="1065156"/>
                    </a:lnTo>
                    <a:lnTo>
                      <a:pt x="2651271" y="1060758"/>
                    </a:lnTo>
                    <a:lnTo>
                      <a:pt x="2655172" y="1056353"/>
                    </a:lnTo>
                    <a:lnTo>
                      <a:pt x="2659838" y="1052689"/>
                    </a:lnTo>
                    <a:lnTo>
                      <a:pt x="2664580" y="1049017"/>
                    </a:lnTo>
                    <a:lnTo>
                      <a:pt x="2669245" y="1045346"/>
                    </a:lnTo>
                    <a:lnTo>
                      <a:pt x="2673987" y="1041682"/>
                    </a:lnTo>
                    <a:lnTo>
                      <a:pt x="2677735" y="1037277"/>
                    </a:lnTo>
                    <a:lnTo>
                      <a:pt x="2681101" y="1032144"/>
                    </a:lnTo>
                    <a:lnTo>
                      <a:pt x="2684466" y="1027005"/>
                    </a:lnTo>
                    <a:lnTo>
                      <a:pt x="2687755" y="1022018"/>
                    </a:lnTo>
                    <a:lnTo>
                      <a:pt x="2685002" y="1016732"/>
                    </a:lnTo>
                    <a:lnTo>
                      <a:pt x="2680718" y="1012388"/>
                    </a:lnTo>
                    <a:lnTo>
                      <a:pt x="2679954" y="1006529"/>
                    </a:lnTo>
                    <a:lnTo>
                      <a:pt x="2679877" y="1000594"/>
                    </a:lnTo>
                    <a:lnTo>
                      <a:pt x="2679724" y="994727"/>
                    </a:lnTo>
                    <a:lnTo>
                      <a:pt x="2684313" y="998391"/>
                    </a:lnTo>
                    <a:lnTo>
                      <a:pt x="2692879" y="998980"/>
                    </a:lnTo>
                    <a:lnTo>
                      <a:pt x="2694027" y="1004999"/>
                    </a:lnTo>
                    <a:lnTo>
                      <a:pt x="2700146" y="1003531"/>
                    </a:lnTo>
                    <a:lnTo>
                      <a:pt x="2704735" y="999859"/>
                    </a:lnTo>
                    <a:lnTo>
                      <a:pt x="2709324" y="996196"/>
                    </a:lnTo>
                    <a:lnTo>
                      <a:pt x="2713913" y="992073"/>
                    </a:lnTo>
                    <a:lnTo>
                      <a:pt x="2717738" y="986658"/>
                    </a:lnTo>
                    <a:lnTo>
                      <a:pt x="2721104" y="981809"/>
                    </a:lnTo>
                    <a:lnTo>
                      <a:pt x="2724851" y="976386"/>
                    </a:lnTo>
                    <a:lnTo>
                      <a:pt x="2728446" y="971582"/>
                    </a:lnTo>
                    <a:lnTo>
                      <a:pt x="2731964" y="966916"/>
                    </a:lnTo>
                    <a:lnTo>
                      <a:pt x="2735865" y="961822"/>
                    </a:lnTo>
                    <a:lnTo>
                      <a:pt x="2729975" y="959903"/>
                    </a:lnTo>
                    <a:lnTo>
                      <a:pt x="2735177" y="957103"/>
                    </a:lnTo>
                    <a:lnTo>
                      <a:pt x="2741296" y="955313"/>
                    </a:lnTo>
                    <a:lnTo>
                      <a:pt x="2747338" y="953516"/>
                    </a:lnTo>
                    <a:lnTo>
                      <a:pt x="2753381" y="951726"/>
                    </a:lnTo>
                    <a:lnTo>
                      <a:pt x="2759424" y="949936"/>
                    </a:lnTo>
                    <a:lnTo>
                      <a:pt x="2765313" y="948720"/>
                    </a:lnTo>
                    <a:lnTo>
                      <a:pt x="2770973" y="947971"/>
                    </a:lnTo>
                    <a:lnTo>
                      <a:pt x="2776710" y="947213"/>
                    </a:lnTo>
                    <a:lnTo>
                      <a:pt x="2782370" y="946464"/>
                    </a:lnTo>
                    <a:lnTo>
                      <a:pt x="2788488" y="944475"/>
                    </a:lnTo>
                    <a:lnTo>
                      <a:pt x="2793689" y="941439"/>
                    </a:lnTo>
                    <a:lnTo>
                      <a:pt x="2786423" y="939779"/>
                    </a:lnTo>
                    <a:lnTo>
                      <a:pt x="2780611" y="940964"/>
                    </a:lnTo>
                    <a:lnTo>
                      <a:pt x="2769443" y="942043"/>
                    </a:lnTo>
                    <a:lnTo>
                      <a:pt x="2763553" y="943060"/>
                    </a:lnTo>
                    <a:lnTo>
                      <a:pt x="2757817" y="944055"/>
                    </a:lnTo>
                    <a:lnTo>
                      <a:pt x="2752004" y="945049"/>
                    </a:lnTo>
                    <a:lnTo>
                      <a:pt x="2746344" y="945821"/>
                    </a:lnTo>
                    <a:lnTo>
                      <a:pt x="2750168" y="941554"/>
                    </a:lnTo>
                    <a:lnTo>
                      <a:pt x="2756211" y="939771"/>
                    </a:lnTo>
                    <a:lnTo>
                      <a:pt x="2763171" y="938945"/>
                    </a:lnTo>
                    <a:lnTo>
                      <a:pt x="2769213" y="937102"/>
                    </a:lnTo>
                    <a:lnTo>
                      <a:pt x="2775103" y="935641"/>
                    </a:lnTo>
                    <a:lnTo>
                      <a:pt x="2781299" y="935259"/>
                    </a:lnTo>
                    <a:lnTo>
                      <a:pt x="2787188" y="934892"/>
                    </a:lnTo>
                    <a:lnTo>
                      <a:pt x="2793001" y="934532"/>
                    </a:lnTo>
                    <a:lnTo>
                      <a:pt x="2798890" y="934165"/>
                    </a:lnTo>
                    <a:lnTo>
                      <a:pt x="2804933" y="933086"/>
                    </a:lnTo>
                    <a:lnTo>
                      <a:pt x="2810746" y="932069"/>
                    </a:lnTo>
                    <a:lnTo>
                      <a:pt x="2814187" y="927151"/>
                    </a:lnTo>
                    <a:lnTo>
                      <a:pt x="2817553" y="921789"/>
                    </a:lnTo>
                    <a:lnTo>
                      <a:pt x="2817860" y="927617"/>
                    </a:lnTo>
                    <a:lnTo>
                      <a:pt x="2823978" y="927916"/>
                    </a:lnTo>
                    <a:lnTo>
                      <a:pt x="2828950" y="923977"/>
                    </a:lnTo>
                    <a:lnTo>
                      <a:pt x="2833615" y="920336"/>
                    </a:lnTo>
                    <a:lnTo>
                      <a:pt x="2838204" y="916695"/>
                    </a:lnTo>
                    <a:lnTo>
                      <a:pt x="2836675" y="922524"/>
                    </a:lnTo>
                    <a:lnTo>
                      <a:pt x="2842947" y="922080"/>
                    </a:lnTo>
                    <a:lnTo>
                      <a:pt x="2848683" y="921154"/>
                    </a:lnTo>
                    <a:lnTo>
                      <a:pt x="2854420" y="920229"/>
                    </a:lnTo>
                    <a:lnTo>
                      <a:pt x="2860156" y="919304"/>
                    </a:lnTo>
                    <a:lnTo>
                      <a:pt x="2861380" y="913582"/>
                    </a:lnTo>
                    <a:lnTo>
                      <a:pt x="2860922" y="907387"/>
                    </a:lnTo>
                    <a:lnTo>
                      <a:pt x="2855032" y="905306"/>
                    </a:lnTo>
                    <a:lnTo>
                      <a:pt x="2855032" y="911601"/>
                    </a:lnTo>
                    <a:lnTo>
                      <a:pt x="2848836" y="915005"/>
                    </a:lnTo>
                    <a:lnTo>
                      <a:pt x="2843176" y="916626"/>
                    </a:lnTo>
                    <a:lnTo>
                      <a:pt x="2843559" y="910875"/>
                    </a:lnTo>
                    <a:lnTo>
                      <a:pt x="2843941" y="905061"/>
                    </a:lnTo>
                    <a:lnTo>
                      <a:pt x="2842412" y="899524"/>
                    </a:lnTo>
                    <a:lnTo>
                      <a:pt x="2835910" y="899501"/>
                    </a:lnTo>
                    <a:lnTo>
                      <a:pt x="2840729" y="895684"/>
                    </a:lnTo>
                    <a:lnTo>
                      <a:pt x="2843023" y="889772"/>
                    </a:lnTo>
                    <a:lnTo>
                      <a:pt x="2848989" y="888747"/>
                    </a:lnTo>
                    <a:lnTo>
                      <a:pt x="2848148" y="882674"/>
                    </a:lnTo>
                    <a:lnTo>
                      <a:pt x="2850748" y="876670"/>
                    </a:lnTo>
                    <a:lnTo>
                      <a:pt x="2853731" y="871576"/>
                    </a:lnTo>
                    <a:lnTo>
                      <a:pt x="2857250" y="866482"/>
                    </a:lnTo>
                    <a:lnTo>
                      <a:pt x="2862910" y="864386"/>
                    </a:lnTo>
                    <a:lnTo>
                      <a:pt x="2868034" y="860661"/>
                    </a:lnTo>
                    <a:lnTo>
                      <a:pt x="2870941" y="854840"/>
                    </a:lnTo>
                    <a:lnTo>
                      <a:pt x="2874689" y="850029"/>
                    </a:lnTo>
                    <a:lnTo>
                      <a:pt x="2879584" y="846687"/>
                    </a:lnTo>
                    <a:lnTo>
                      <a:pt x="2886850" y="846687"/>
                    </a:lnTo>
                    <a:lnTo>
                      <a:pt x="2893657" y="844683"/>
                    </a:lnTo>
                    <a:lnTo>
                      <a:pt x="2900848" y="842572"/>
                    </a:lnTo>
                    <a:lnTo>
                      <a:pt x="2906354" y="840285"/>
                    </a:lnTo>
                    <a:lnTo>
                      <a:pt x="2910332" y="835191"/>
                    </a:lnTo>
                    <a:lnTo>
                      <a:pt x="2914309" y="830135"/>
                    </a:lnTo>
                    <a:lnTo>
                      <a:pt x="2920122" y="832522"/>
                    </a:lnTo>
                    <a:lnTo>
                      <a:pt x="2925170" y="829584"/>
                    </a:lnTo>
                    <a:lnTo>
                      <a:pt x="2930142" y="832789"/>
                    </a:lnTo>
                    <a:lnTo>
                      <a:pt x="2933813" y="827963"/>
                    </a:lnTo>
                    <a:lnTo>
                      <a:pt x="2939703" y="828751"/>
                    </a:lnTo>
                    <a:lnTo>
                      <a:pt x="2945286" y="826104"/>
                    </a:lnTo>
                    <a:lnTo>
                      <a:pt x="2957142" y="820085"/>
                    </a:lnTo>
                    <a:lnTo>
                      <a:pt x="2962802" y="819136"/>
                    </a:lnTo>
                    <a:lnTo>
                      <a:pt x="2968309" y="816750"/>
                    </a:lnTo>
                    <a:lnTo>
                      <a:pt x="2972363" y="812627"/>
                    </a:lnTo>
                    <a:lnTo>
                      <a:pt x="2970985" y="806845"/>
                    </a:lnTo>
                    <a:lnTo>
                      <a:pt x="2964944" y="805621"/>
                    </a:lnTo>
                    <a:lnTo>
                      <a:pt x="2962955" y="800221"/>
                    </a:lnTo>
                    <a:lnTo>
                      <a:pt x="2965020" y="794653"/>
                    </a:lnTo>
                    <a:lnTo>
                      <a:pt x="2962649" y="789299"/>
                    </a:lnTo>
                    <a:lnTo>
                      <a:pt x="2960125" y="783861"/>
                    </a:lnTo>
                    <a:lnTo>
                      <a:pt x="2962802" y="778155"/>
                    </a:lnTo>
                    <a:lnTo>
                      <a:pt x="2966320" y="768058"/>
                    </a:lnTo>
                    <a:lnTo>
                      <a:pt x="2968309" y="762314"/>
                    </a:lnTo>
                    <a:lnTo>
                      <a:pt x="2970985" y="754413"/>
                    </a:lnTo>
                    <a:lnTo>
                      <a:pt x="2973740" y="746512"/>
                    </a:lnTo>
                    <a:lnTo>
                      <a:pt x="2973280" y="740768"/>
                    </a:lnTo>
                    <a:lnTo>
                      <a:pt x="2969991" y="735880"/>
                    </a:lnTo>
                    <a:lnTo>
                      <a:pt x="2964714" y="732637"/>
                    </a:lnTo>
                    <a:lnTo>
                      <a:pt x="2958748" y="734657"/>
                    </a:lnTo>
                    <a:lnTo>
                      <a:pt x="2953164" y="736454"/>
                    </a:lnTo>
                    <a:lnTo>
                      <a:pt x="2947658" y="738328"/>
                    </a:lnTo>
                    <a:lnTo>
                      <a:pt x="2945057" y="732867"/>
                    </a:lnTo>
                    <a:lnTo>
                      <a:pt x="2939244" y="731429"/>
                    </a:lnTo>
                    <a:lnTo>
                      <a:pt x="2934654" y="735291"/>
                    </a:lnTo>
                    <a:lnTo>
                      <a:pt x="2929835" y="739330"/>
                    </a:lnTo>
                    <a:lnTo>
                      <a:pt x="2925400" y="743078"/>
                    </a:lnTo>
                    <a:lnTo>
                      <a:pt x="2920504" y="747231"/>
                    </a:lnTo>
                    <a:lnTo>
                      <a:pt x="2916145" y="750971"/>
                    </a:lnTo>
                    <a:lnTo>
                      <a:pt x="2911785" y="755132"/>
                    </a:lnTo>
                    <a:lnTo>
                      <a:pt x="2908649" y="760876"/>
                    </a:lnTo>
                    <a:lnTo>
                      <a:pt x="2904595" y="765083"/>
                    </a:lnTo>
                    <a:lnTo>
                      <a:pt x="2900159" y="768777"/>
                    </a:lnTo>
                    <a:lnTo>
                      <a:pt x="2897176" y="774009"/>
                    </a:lnTo>
                    <a:lnTo>
                      <a:pt x="2895876" y="779990"/>
                    </a:lnTo>
                    <a:lnTo>
                      <a:pt x="2890904" y="783478"/>
                    </a:lnTo>
                    <a:lnTo>
                      <a:pt x="2886545" y="787455"/>
                    </a:lnTo>
                    <a:lnTo>
                      <a:pt x="2881420" y="790324"/>
                    </a:lnTo>
                    <a:lnTo>
                      <a:pt x="2879967" y="796075"/>
                    </a:lnTo>
                    <a:lnTo>
                      <a:pt x="2874383" y="798064"/>
                    </a:lnTo>
                    <a:lnTo>
                      <a:pt x="2868570" y="799357"/>
                    </a:lnTo>
                    <a:lnTo>
                      <a:pt x="2863216" y="801820"/>
                    </a:lnTo>
                    <a:lnTo>
                      <a:pt x="2857479" y="802011"/>
                    </a:lnTo>
                    <a:lnTo>
                      <a:pt x="2853578" y="806845"/>
                    </a:lnTo>
                    <a:lnTo>
                      <a:pt x="2848225" y="809315"/>
                    </a:lnTo>
                    <a:lnTo>
                      <a:pt x="2842258" y="809415"/>
                    </a:lnTo>
                    <a:lnTo>
                      <a:pt x="2836369" y="809514"/>
                    </a:lnTo>
                    <a:lnTo>
                      <a:pt x="2830556" y="809575"/>
                    </a:lnTo>
                    <a:lnTo>
                      <a:pt x="2824666" y="809445"/>
                    </a:lnTo>
                    <a:lnTo>
                      <a:pt x="2818701" y="809208"/>
                    </a:lnTo>
                    <a:lnTo>
                      <a:pt x="2811511" y="809231"/>
                    </a:lnTo>
                    <a:lnTo>
                      <a:pt x="2805698" y="809285"/>
                    </a:lnTo>
                    <a:lnTo>
                      <a:pt x="2799732" y="809415"/>
                    </a:lnTo>
                    <a:lnTo>
                      <a:pt x="2793766" y="809598"/>
                    </a:lnTo>
                    <a:lnTo>
                      <a:pt x="2787800" y="809690"/>
                    </a:lnTo>
                    <a:lnTo>
                      <a:pt x="2781834" y="809866"/>
                    </a:lnTo>
                    <a:lnTo>
                      <a:pt x="2775867" y="809897"/>
                    </a:lnTo>
                    <a:lnTo>
                      <a:pt x="2769979" y="809774"/>
                    </a:lnTo>
                    <a:lnTo>
                      <a:pt x="2764013" y="809935"/>
                    </a:lnTo>
                    <a:lnTo>
                      <a:pt x="2758046" y="810272"/>
                    </a:lnTo>
                    <a:lnTo>
                      <a:pt x="2752769" y="812627"/>
                    </a:lnTo>
                    <a:lnTo>
                      <a:pt x="2747491" y="815059"/>
                    </a:lnTo>
                    <a:lnTo>
                      <a:pt x="2742596" y="818165"/>
                    </a:lnTo>
                    <a:lnTo>
                      <a:pt x="2737777" y="821362"/>
                    </a:lnTo>
                    <a:lnTo>
                      <a:pt x="2732882" y="824643"/>
                    </a:lnTo>
                    <a:lnTo>
                      <a:pt x="2728599" y="828643"/>
                    </a:lnTo>
                    <a:lnTo>
                      <a:pt x="2723474" y="831359"/>
                    </a:lnTo>
                    <a:lnTo>
                      <a:pt x="2717967" y="833485"/>
                    </a:lnTo>
                    <a:lnTo>
                      <a:pt x="2712842" y="836246"/>
                    </a:lnTo>
                    <a:lnTo>
                      <a:pt x="2708177" y="839719"/>
                    </a:lnTo>
                    <a:lnTo>
                      <a:pt x="2704124" y="844140"/>
                    </a:lnTo>
                    <a:lnTo>
                      <a:pt x="2699917" y="848293"/>
                    </a:lnTo>
                    <a:lnTo>
                      <a:pt x="2695633" y="852508"/>
                    </a:lnTo>
                    <a:lnTo>
                      <a:pt x="2690126" y="855093"/>
                    </a:lnTo>
                    <a:lnTo>
                      <a:pt x="2684160" y="855070"/>
                    </a:lnTo>
                    <a:lnTo>
                      <a:pt x="2678195" y="855047"/>
                    </a:lnTo>
                    <a:lnTo>
                      <a:pt x="2672228" y="855047"/>
                    </a:lnTo>
                    <a:lnTo>
                      <a:pt x="2666262" y="855054"/>
                    </a:lnTo>
                    <a:lnTo>
                      <a:pt x="2660296" y="855054"/>
                    </a:lnTo>
                    <a:lnTo>
                      <a:pt x="2654407" y="855016"/>
                    </a:lnTo>
                    <a:lnTo>
                      <a:pt x="2647829" y="854986"/>
                    </a:lnTo>
                    <a:lnTo>
                      <a:pt x="2641863" y="854940"/>
                    </a:lnTo>
                    <a:lnTo>
                      <a:pt x="2636356" y="856982"/>
                    </a:lnTo>
                    <a:lnTo>
                      <a:pt x="2630849" y="859078"/>
                    </a:lnTo>
                    <a:lnTo>
                      <a:pt x="2625877" y="862114"/>
                    </a:lnTo>
                    <a:lnTo>
                      <a:pt x="2627101" y="867942"/>
                    </a:lnTo>
                    <a:lnTo>
                      <a:pt x="2624654" y="873396"/>
                    </a:lnTo>
                    <a:lnTo>
                      <a:pt x="2627254" y="878643"/>
                    </a:lnTo>
                    <a:lnTo>
                      <a:pt x="2622894" y="882613"/>
                    </a:lnTo>
                    <a:lnTo>
                      <a:pt x="2617310" y="884808"/>
                    </a:lnTo>
                    <a:lnTo>
                      <a:pt x="2611727" y="887003"/>
                    </a:lnTo>
                    <a:lnTo>
                      <a:pt x="2606067" y="889206"/>
                    </a:lnTo>
                    <a:lnTo>
                      <a:pt x="2600484" y="891416"/>
                    </a:lnTo>
                    <a:lnTo>
                      <a:pt x="2594900" y="893642"/>
                    </a:lnTo>
                    <a:lnTo>
                      <a:pt x="2589240" y="895875"/>
                    </a:lnTo>
                    <a:lnTo>
                      <a:pt x="2583427" y="896962"/>
                    </a:lnTo>
                    <a:lnTo>
                      <a:pt x="2577691" y="897964"/>
                    </a:lnTo>
                    <a:lnTo>
                      <a:pt x="2571878" y="898973"/>
                    </a:lnTo>
                    <a:lnTo>
                      <a:pt x="2566294" y="899960"/>
                    </a:lnTo>
                    <a:lnTo>
                      <a:pt x="2560328" y="900977"/>
                    </a:lnTo>
                    <a:lnTo>
                      <a:pt x="2554592" y="901995"/>
                    </a:lnTo>
                    <a:lnTo>
                      <a:pt x="2548702" y="904840"/>
                    </a:lnTo>
                    <a:lnTo>
                      <a:pt x="2543501" y="907379"/>
                    </a:lnTo>
                    <a:lnTo>
                      <a:pt x="2537765" y="909873"/>
                    </a:lnTo>
                    <a:lnTo>
                      <a:pt x="2532487" y="912336"/>
                    </a:lnTo>
                    <a:lnTo>
                      <a:pt x="2526827" y="914989"/>
                    </a:lnTo>
                    <a:lnTo>
                      <a:pt x="2521625" y="917429"/>
                    </a:lnTo>
                    <a:lnTo>
                      <a:pt x="2515965" y="919793"/>
                    </a:lnTo>
                    <a:lnTo>
                      <a:pt x="2509311" y="919800"/>
                    </a:lnTo>
                    <a:lnTo>
                      <a:pt x="2504569" y="916580"/>
                    </a:lnTo>
                    <a:lnTo>
                      <a:pt x="2500591" y="912336"/>
                    </a:lnTo>
                    <a:lnTo>
                      <a:pt x="2501357" y="906507"/>
                    </a:lnTo>
                    <a:lnTo>
                      <a:pt x="2503728" y="901100"/>
                    </a:lnTo>
                    <a:lnTo>
                      <a:pt x="2508623" y="897964"/>
                    </a:lnTo>
                    <a:lnTo>
                      <a:pt x="2514894" y="895593"/>
                    </a:lnTo>
                    <a:lnTo>
                      <a:pt x="2519408" y="891891"/>
                    </a:lnTo>
                    <a:lnTo>
                      <a:pt x="2524608" y="889045"/>
                    </a:lnTo>
                    <a:lnTo>
                      <a:pt x="2528204" y="883951"/>
                    </a:lnTo>
                    <a:lnTo>
                      <a:pt x="2530728" y="878383"/>
                    </a:lnTo>
                    <a:lnTo>
                      <a:pt x="2534399" y="873763"/>
                    </a:lnTo>
                    <a:lnTo>
                      <a:pt x="2538376" y="868700"/>
                    </a:lnTo>
                    <a:lnTo>
                      <a:pt x="2542430" y="863575"/>
                    </a:lnTo>
                    <a:lnTo>
                      <a:pt x="2546407" y="858558"/>
                    </a:lnTo>
                    <a:lnTo>
                      <a:pt x="2548779" y="852920"/>
                    </a:lnTo>
                    <a:lnTo>
                      <a:pt x="2550003" y="846832"/>
                    </a:lnTo>
                    <a:lnTo>
                      <a:pt x="2551073" y="841011"/>
                    </a:lnTo>
                    <a:lnTo>
                      <a:pt x="2552220" y="835267"/>
                    </a:lnTo>
                    <a:lnTo>
                      <a:pt x="2553368" y="829370"/>
                    </a:lnTo>
                    <a:lnTo>
                      <a:pt x="2554515" y="823550"/>
                    </a:lnTo>
                    <a:lnTo>
                      <a:pt x="2555663" y="817721"/>
                    </a:lnTo>
                    <a:lnTo>
                      <a:pt x="2556733" y="811901"/>
                    </a:lnTo>
                    <a:lnTo>
                      <a:pt x="2558033" y="806126"/>
                    </a:lnTo>
                    <a:lnTo>
                      <a:pt x="2559334" y="800382"/>
                    </a:lnTo>
                    <a:lnTo>
                      <a:pt x="2555509" y="795685"/>
                    </a:lnTo>
                    <a:lnTo>
                      <a:pt x="2550538" y="792106"/>
                    </a:lnTo>
                    <a:lnTo>
                      <a:pt x="2545642" y="788534"/>
                    </a:lnTo>
                    <a:lnTo>
                      <a:pt x="2540747" y="784954"/>
                    </a:lnTo>
                    <a:lnTo>
                      <a:pt x="2541971" y="779287"/>
                    </a:lnTo>
                    <a:lnTo>
                      <a:pt x="2542430" y="773565"/>
                    </a:lnTo>
                    <a:lnTo>
                      <a:pt x="2536388" y="773313"/>
                    </a:lnTo>
                    <a:lnTo>
                      <a:pt x="2530728" y="771454"/>
                    </a:lnTo>
                    <a:lnTo>
                      <a:pt x="2531110" y="765190"/>
                    </a:lnTo>
                    <a:lnTo>
                      <a:pt x="2533634" y="760004"/>
                    </a:lnTo>
                    <a:lnTo>
                      <a:pt x="2527898" y="760746"/>
                    </a:lnTo>
                    <a:lnTo>
                      <a:pt x="2521932" y="762062"/>
                    </a:lnTo>
                    <a:lnTo>
                      <a:pt x="2518795" y="757289"/>
                    </a:lnTo>
                    <a:lnTo>
                      <a:pt x="2518872" y="751545"/>
                    </a:lnTo>
                    <a:lnTo>
                      <a:pt x="2516654" y="746168"/>
                    </a:lnTo>
                    <a:lnTo>
                      <a:pt x="2511836" y="742925"/>
                    </a:lnTo>
                    <a:lnTo>
                      <a:pt x="2506787" y="739536"/>
                    </a:lnTo>
                    <a:lnTo>
                      <a:pt x="2501815" y="736255"/>
                    </a:lnTo>
                    <a:lnTo>
                      <a:pt x="2496844" y="732936"/>
                    </a:lnTo>
                    <a:lnTo>
                      <a:pt x="2492025" y="729501"/>
                    </a:lnTo>
                    <a:lnTo>
                      <a:pt x="2486978" y="726472"/>
                    </a:lnTo>
                    <a:lnTo>
                      <a:pt x="2482006" y="723229"/>
                    </a:lnTo>
                    <a:lnTo>
                      <a:pt x="2477034" y="720055"/>
                    </a:lnTo>
                    <a:lnTo>
                      <a:pt x="2472062" y="716942"/>
                    </a:lnTo>
                    <a:lnTo>
                      <a:pt x="2467090" y="713799"/>
                    </a:lnTo>
                    <a:lnTo>
                      <a:pt x="2462196" y="710686"/>
                    </a:lnTo>
                    <a:lnTo>
                      <a:pt x="2457071" y="707848"/>
                    </a:lnTo>
                    <a:lnTo>
                      <a:pt x="2452176" y="704628"/>
                    </a:lnTo>
                    <a:lnTo>
                      <a:pt x="2447127" y="701676"/>
                    </a:lnTo>
                    <a:lnTo>
                      <a:pt x="2440703" y="703098"/>
                    </a:lnTo>
                    <a:lnTo>
                      <a:pt x="2434583" y="705156"/>
                    </a:lnTo>
                    <a:lnTo>
                      <a:pt x="2428847" y="707511"/>
                    </a:lnTo>
                    <a:lnTo>
                      <a:pt x="2423110" y="709875"/>
                    </a:lnTo>
                    <a:lnTo>
                      <a:pt x="2417374" y="712246"/>
                    </a:lnTo>
                    <a:lnTo>
                      <a:pt x="2411255" y="711665"/>
                    </a:lnTo>
                    <a:lnTo>
                      <a:pt x="2405213" y="711175"/>
                    </a:lnTo>
                    <a:lnTo>
                      <a:pt x="2399859" y="708697"/>
                    </a:lnTo>
                    <a:lnTo>
                      <a:pt x="2393663" y="708406"/>
                    </a:lnTo>
                    <a:lnTo>
                      <a:pt x="2387850" y="708414"/>
                    </a:lnTo>
                    <a:lnTo>
                      <a:pt x="2381960" y="708582"/>
                    </a:lnTo>
                    <a:lnTo>
                      <a:pt x="2377524" y="704421"/>
                    </a:lnTo>
                    <a:lnTo>
                      <a:pt x="2371864" y="706601"/>
                    </a:lnTo>
                    <a:lnTo>
                      <a:pt x="2366587" y="709194"/>
                    </a:lnTo>
                    <a:lnTo>
                      <a:pt x="2360545" y="709707"/>
                    </a:lnTo>
                    <a:lnTo>
                      <a:pt x="2357026" y="705018"/>
                    </a:lnTo>
                    <a:lnTo>
                      <a:pt x="2351290" y="703664"/>
                    </a:lnTo>
                    <a:lnTo>
                      <a:pt x="2346548" y="700291"/>
                    </a:lnTo>
                    <a:lnTo>
                      <a:pt x="2341881" y="703909"/>
                    </a:lnTo>
                    <a:lnTo>
                      <a:pt x="2341346" y="698111"/>
                    </a:lnTo>
                    <a:lnTo>
                      <a:pt x="2335610" y="696956"/>
                    </a:lnTo>
                    <a:lnTo>
                      <a:pt x="2332092" y="691923"/>
                    </a:lnTo>
                    <a:lnTo>
                      <a:pt x="2325972" y="691258"/>
                    </a:lnTo>
                    <a:lnTo>
                      <a:pt x="2319930" y="691870"/>
                    </a:lnTo>
                    <a:lnTo>
                      <a:pt x="2314729" y="694302"/>
                    </a:lnTo>
                    <a:lnTo>
                      <a:pt x="2308686" y="694792"/>
                    </a:lnTo>
                    <a:lnTo>
                      <a:pt x="2304327" y="690677"/>
                    </a:lnTo>
                    <a:lnTo>
                      <a:pt x="2298514" y="690424"/>
                    </a:lnTo>
                    <a:lnTo>
                      <a:pt x="2291400" y="688749"/>
                    </a:lnTo>
                    <a:lnTo>
                      <a:pt x="2289718" y="683250"/>
                    </a:lnTo>
                    <a:lnTo>
                      <a:pt x="2291936" y="675708"/>
                    </a:lnTo>
                    <a:lnTo>
                      <a:pt x="2293083" y="669658"/>
                    </a:lnTo>
                    <a:lnTo>
                      <a:pt x="2287576" y="667287"/>
                    </a:lnTo>
                    <a:lnTo>
                      <a:pt x="2283293" y="671784"/>
                    </a:lnTo>
                    <a:lnTo>
                      <a:pt x="2280463" y="677559"/>
                    </a:lnTo>
                    <a:lnTo>
                      <a:pt x="2274879" y="679005"/>
                    </a:lnTo>
                    <a:lnTo>
                      <a:pt x="2269142" y="678989"/>
                    </a:lnTo>
                    <a:lnTo>
                      <a:pt x="2263330" y="678974"/>
                    </a:lnTo>
                    <a:lnTo>
                      <a:pt x="2256370" y="678967"/>
                    </a:lnTo>
                    <a:lnTo>
                      <a:pt x="2245814" y="678967"/>
                    </a:lnTo>
                    <a:lnTo>
                      <a:pt x="2238013" y="678959"/>
                    </a:lnTo>
                    <a:lnTo>
                      <a:pt x="2232276" y="678951"/>
                    </a:lnTo>
                    <a:lnTo>
                      <a:pt x="2226463" y="678944"/>
                    </a:lnTo>
                    <a:lnTo>
                      <a:pt x="2220726" y="678951"/>
                    </a:lnTo>
                    <a:lnTo>
                      <a:pt x="2214990" y="678944"/>
                    </a:lnTo>
                    <a:lnTo>
                      <a:pt x="2209177" y="678951"/>
                    </a:lnTo>
                    <a:lnTo>
                      <a:pt x="2203440" y="678951"/>
                    </a:lnTo>
                    <a:lnTo>
                      <a:pt x="2197474" y="678959"/>
                    </a:lnTo>
                    <a:lnTo>
                      <a:pt x="2190208" y="678959"/>
                    </a:lnTo>
                    <a:lnTo>
                      <a:pt x="2183860" y="678959"/>
                    </a:lnTo>
                    <a:lnTo>
                      <a:pt x="2176900" y="678967"/>
                    </a:lnTo>
                    <a:lnTo>
                      <a:pt x="2171163" y="678982"/>
                    </a:lnTo>
                    <a:lnTo>
                      <a:pt x="2165350" y="678989"/>
                    </a:lnTo>
                    <a:lnTo>
                      <a:pt x="2159614" y="678997"/>
                    </a:lnTo>
                    <a:lnTo>
                      <a:pt x="2153877" y="678997"/>
                    </a:lnTo>
                    <a:lnTo>
                      <a:pt x="2148064" y="678989"/>
                    </a:lnTo>
                    <a:lnTo>
                      <a:pt x="2142327" y="678989"/>
                    </a:lnTo>
                    <a:lnTo>
                      <a:pt x="2136591" y="678989"/>
                    </a:lnTo>
                    <a:lnTo>
                      <a:pt x="2130778" y="678989"/>
                    </a:lnTo>
                    <a:lnTo>
                      <a:pt x="2125041" y="678982"/>
                    </a:lnTo>
                    <a:lnTo>
                      <a:pt x="2119228" y="678989"/>
                    </a:lnTo>
                    <a:lnTo>
                      <a:pt x="2113492" y="678982"/>
                    </a:lnTo>
                    <a:lnTo>
                      <a:pt x="2107755" y="678997"/>
                    </a:lnTo>
                    <a:lnTo>
                      <a:pt x="2101942" y="678997"/>
                    </a:lnTo>
                    <a:lnTo>
                      <a:pt x="2096206" y="679005"/>
                    </a:lnTo>
                    <a:lnTo>
                      <a:pt x="2089858" y="679005"/>
                    </a:lnTo>
                    <a:lnTo>
                      <a:pt x="2083509" y="678997"/>
                    </a:lnTo>
                    <a:lnTo>
                      <a:pt x="2077773" y="678989"/>
                    </a:lnTo>
                    <a:lnTo>
                      <a:pt x="2072036" y="678989"/>
                    </a:lnTo>
                    <a:lnTo>
                      <a:pt x="2066223" y="678989"/>
                    </a:lnTo>
                    <a:lnTo>
                      <a:pt x="2060487" y="678982"/>
                    </a:lnTo>
                    <a:lnTo>
                      <a:pt x="2054750" y="678982"/>
                    </a:lnTo>
                    <a:lnTo>
                      <a:pt x="2048937" y="678982"/>
                    </a:lnTo>
                    <a:lnTo>
                      <a:pt x="2042588" y="678974"/>
                    </a:lnTo>
                    <a:lnTo>
                      <a:pt x="2036852" y="678974"/>
                    </a:lnTo>
                    <a:lnTo>
                      <a:pt x="2031115" y="678989"/>
                    </a:lnTo>
                    <a:lnTo>
                      <a:pt x="2025303" y="678989"/>
                    </a:lnTo>
                    <a:lnTo>
                      <a:pt x="2019567" y="678989"/>
                    </a:lnTo>
                    <a:lnTo>
                      <a:pt x="2013830" y="678982"/>
                    </a:lnTo>
                    <a:lnTo>
                      <a:pt x="2008017" y="678982"/>
                    </a:lnTo>
                    <a:lnTo>
                      <a:pt x="2002280" y="678974"/>
                    </a:lnTo>
                    <a:lnTo>
                      <a:pt x="1996467" y="678982"/>
                    </a:lnTo>
                    <a:lnTo>
                      <a:pt x="1990195" y="678989"/>
                    </a:lnTo>
                    <a:lnTo>
                      <a:pt x="1984382" y="678982"/>
                    </a:lnTo>
                    <a:lnTo>
                      <a:pt x="1978645" y="678974"/>
                    </a:lnTo>
                    <a:lnTo>
                      <a:pt x="1972297" y="678967"/>
                    </a:lnTo>
                    <a:lnTo>
                      <a:pt x="1964342" y="678967"/>
                    </a:lnTo>
                    <a:lnTo>
                      <a:pt x="1958453" y="678982"/>
                    </a:lnTo>
                    <a:lnTo>
                      <a:pt x="1952716" y="678982"/>
                    </a:lnTo>
                    <a:lnTo>
                      <a:pt x="1946980" y="678974"/>
                    </a:lnTo>
                    <a:lnTo>
                      <a:pt x="1941168" y="678974"/>
                    </a:lnTo>
                    <a:lnTo>
                      <a:pt x="1935431" y="678982"/>
                    </a:lnTo>
                    <a:lnTo>
                      <a:pt x="1929618" y="678989"/>
                    </a:lnTo>
                    <a:lnTo>
                      <a:pt x="1923881" y="678989"/>
                    </a:lnTo>
                    <a:lnTo>
                      <a:pt x="1918145" y="678997"/>
                    </a:lnTo>
                    <a:lnTo>
                      <a:pt x="1912332" y="678974"/>
                    </a:lnTo>
                    <a:lnTo>
                      <a:pt x="1906595" y="678959"/>
                    </a:lnTo>
                    <a:lnTo>
                      <a:pt x="1900859" y="678959"/>
                    </a:lnTo>
                    <a:lnTo>
                      <a:pt x="1893898" y="678967"/>
                    </a:lnTo>
                    <a:lnTo>
                      <a:pt x="1887550" y="678982"/>
                    </a:lnTo>
                    <a:lnTo>
                      <a:pt x="1881814" y="678997"/>
                    </a:lnTo>
                    <a:lnTo>
                      <a:pt x="1876001" y="679005"/>
                    </a:lnTo>
                    <a:lnTo>
                      <a:pt x="1870264" y="679012"/>
                    </a:lnTo>
                    <a:lnTo>
                      <a:pt x="1861621" y="679043"/>
                    </a:lnTo>
                    <a:lnTo>
                      <a:pt x="1855808" y="679051"/>
                    </a:lnTo>
                    <a:lnTo>
                      <a:pt x="1849459" y="679051"/>
                    </a:lnTo>
                    <a:lnTo>
                      <a:pt x="1843722" y="679051"/>
                    </a:lnTo>
                    <a:lnTo>
                      <a:pt x="1837986" y="679028"/>
                    </a:lnTo>
                    <a:lnTo>
                      <a:pt x="1832249" y="679005"/>
                    </a:lnTo>
                    <a:lnTo>
                      <a:pt x="1826437" y="679005"/>
                    </a:lnTo>
                    <a:lnTo>
                      <a:pt x="1820701" y="679012"/>
                    </a:lnTo>
                    <a:lnTo>
                      <a:pt x="1814964" y="679012"/>
                    </a:lnTo>
                    <a:lnTo>
                      <a:pt x="1809151" y="679012"/>
                    </a:lnTo>
                    <a:lnTo>
                      <a:pt x="1803415" y="679012"/>
                    </a:lnTo>
                    <a:lnTo>
                      <a:pt x="1797678" y="679005"/>
                    </a:lnTo>
                    <a:lnTo>
                      <a:pt x="1791865" y="679005"/>
                    </a:lnTo>
                    <a:lnTo>
                      <a:pt x="1786129" y="679005"/>
                    </a:lnTo>
                    <a:lnTo>
                      <a:pt x="1780392" y="678989"/>
                    </a:lnTo>
                    <a:lnTo>
                      <a:pt x="1774043" y="678967"/>
                    </a:lnTo>
                    <a:lnTo>
                      <a:pt x="1768307" y="678951"/>
                    </a:lnTo>
                    <a:lnTo>
                      <a:pt x="1762494" y="678951"/>
                    </a:lnTo>
                    <a:lnTo>
                      <a:pt x="1756757" y="678959"/>
                    </a:lnTo>
                    <a:lnTo>
                      <a:pt x="1751020" y="678967"/>
                    </a:lnTo>
                    <a:lnTo>
                      <a:pt x="1744672" y="678959"/>
                    </a:lnTo>
                    <a:lnTo>
                      <a:pt x="1738859" y="678951"/>
                    </a:lnTo>
                    <a:lnTo>
                      <a:pt x="1733123" y="678936"/>
                    </a:lnTo>
                    <a:lnTo>
                      <a:pt x="1727386" y="678951"/>
                    </a:lnTo>
                    <a:lnTo>
                      <a:pt x="1721573" y="678967"/>
                    </a:lnTo>
                    <a:lnTo>
                      <a:pt x="1715837" y="678967"/>
                    </a:lnTo>
                    <a:lnTo>
                      <a:pt x="1710024" y="678982"/>
                    </a:lnTo>
                    <a:lnTo>
                      <a:pt x="1703140" y="678982"/>
                    </a:lnTo>
                    <a:lnTo>
                      <a:pt x="1696257" y="678951"/>
                    </a:lnTo>
                    <a:lnTo>
                      <a:pt x="1690444" y="678959"/>
                    </a:lnTo>
                    <a:lnTo>
                      <a:pt x="1684707" y="678967"/>
                    </a:lnTo>
                    <a:lnTo>
                      <a:pt x="1678358" y="678967"/>
                    </a:lnTo>
                    <a:lnTo>
                      <a:pt x="1672621" y="678959"/>
                    </a:lnTo>
                    <a:lnTo>
                      <a:pt x="1666808" y="678959"/>
                    </a:lnTo>
                    <a:lnTo>
                      <a:pt x="1661072" y="678959"/>
                    </a:lnTo>
                    <a:lnTo>
                      <a:pt x="1654189" y="678959"/>
                    </a:lnTo>
                    <a:lnTo>
                      <a:pt x="1648376" y="678959"/>
                    </a:lnTo>
                    <a:lnTo>
                      <a:pt x="1642639" y="678959"/>
                    </a:lnTo>
                    <a:lnTo>
                      <a:pt x="1636903" y="678959"/>
                    </a:lnTo>
                    <a:lnTo>
                      <a:pt x="1627647" y="678959"/>
                    </a:lnTo>
                    <a:lnTo>
                      <a:pt x="1617858" y="678959"/>
                    </a:lnTo>
                    <a:lnTo>
                      <a:pt x="1612121" y="678951"/>
                    </a:lnTo>
                    <a:lnTo>
                      <a:pt x="1605772" y="678951"/>
                    </a:lnTo>
                    <a:lnTo>
                      <a:pt x="1599424" y="678959"/>
                    </a:lnTo>
                    <a:lnTo>
                      <a:pt x="1593611" y="678967"/>
                    </a:lnTo>
                    <a:lnTo>
                      <a:pt x="1587874" y="678989"/>
                    </a:lnTo>
                    <a:lnTo>
                      <a:pt x="1579231" y="678974"/>
                    </a:lnTo>
                    <a:lnTo>
                      <a:pt x="1572960" y="678905"/>
                    </a:lnTo>
                    <a:lnTo>
                      <a:pt x="1567147" y="678882"/>
                    </a:lnTo>
                    <a:lnTo>
                      <a:pt x="1560874" y="678890"/>
                    </a:lnTo>
                    <a:lnTo>
                      <a:pt x="1555061" y="678890"/>
                    </a:lnTo>
                    <a:lnTo>
                      <a:pt x="1549325" y="678898"/>
                    </a:lnTo>
                    <a:lnTo>
                      <a:pt x="1543512" y="678898"/>
                    </a:lnTo>
                    <a:lnTo>
                      <a:pt x="1545577" y="684481"/>
                    </a:lnTo>
                    <a:lnTo>
                      <a:pt x="1540606" y="687617"/>
                    </a:lnTo>
                    <a:lnTo>
                      <a:pt x="1535251" y="690493"/>
                    </a:lnTo>
                    <a:lnTo>
                      <a:pt x="1533798" y="696237"/>
                    </a:lnTo>
                    <a:lnTo>
                      <a:pt x="1530127" y="700719"/>
                    </a:lnTo>
                    <a:lnTo>
                      <a:pt x="1524620" y="703060"/>
                    </a:lnTo>
                    <a:lnTo>
                      <a:pt x="1518883" y="704299"/>
                    </a:lnTo>
                    <a:lnTo>
                      <a:pt x="1512917" y="703152"/>
                    </a:lnTo>
                    <a:lnTo>
                      <a:pt x="1507028" y="701507"/>
                    </a:lnTo>
                    <a:lnTo>
                      <a:pt x="1501674" y="699121"/>
                    </a:lnTo>
                    <a:lnTo>
                      <a:pt x="1496243" y="696765"/>
                    </a:lnTo>
                    <a:lnTo>
                      <a:pt x="1490354" y="697675"/>
                    </a:lnTo>
                    <a:lnTo>
                      <a:pt x="1487524" y="702700"/>
                    </a:lnTo>
                    <a:lnTo>
                      <a:pt x="1483623" y="708444"/>
                    </a:lnTo>
                    <a:lnTo>
                      <a:pt x="1480564" y="713477"/>
                    </a:lnTo>
                    <a:lnTo>
                      <a:pt x="1481940" y="719221"/>
                    </a:lnTo>
                    <a:lnTo>
                      <a:pt x="1481558" y="724966"/>
                    </a:lnTo>
                    <a:lnTo>
                      <a:pt x="1479569" y="730710"/>
                    </a:lnTo>
                    <a:lnTo>
                      <a:pt x="1477733" y="736140"/>
                    </a:lnTo>
                    <a:lnTo>
                      <a:pt x="1475974" y="741609"/>
                    </a:lnTo>
                    <a:lnTo>
                      <a:pt x="1480869" y="744837"/>
                    </a:lnTo>
                    <a:lnTo>
                      <a:pt x="1474903" y="745923"/>
                    </a:lnTo>
                    <a:lnTo>
                      <a:pt x="1472456" y="751514"/>
                    </a:lnTo>
                    <a:lnTo>
                      <a:pt x="1469626" y="757289"/>
                    </a:lnTo>
                    <a:lnTo>
                      <a:pt x="1466260" y="762314"/>
                    </a:lnTo>
                    <a:lnTo>
                      <a:pt x="1462895" y="767339"/>
                    </a:lnTo>
                    <a:lnTo>
                      <a:pt x="1461671" y="773091"/>
                    </a:lnTo>
                    <a:lnTo>
                      <a:pt x="1458306" y="778116"/>
                    </a:lnTo>
                    <a:lnTo>
                      <a:pt x="1454711" y="783142"/>
                    </a:lnTo>
                    <a:lnTo>
                      <a:pt x="1451193" y="788174"/>
                    </a:lnTo>
                    <a:lnTo>
                      <a:pt x="1447751" y="793199"/>
                    </a:lnTo>
                    <a:lnTo>
                      <a:pt x="1444309" y="798225"/>
                    </a:lnTo>
                    <a:lnTo>
                      <a:pt x="1440408" y="803977"/>
                    </a:lnTo>
                    <a:lnTo>
                      <a:pt x="1436048" y="810447"/>
                    </a:lnTo>
                    <a:lnTo>
                      <a:pt x="1431153" y="818455"/>
                    </a:lnTo>
                    <a:lnTo>
                      <a:pt x="1427634" y="823550"/>
                    </a:lnTo>
                    <a:lnTo>
                      <a:pt x="1424116" y="828643"/>
                    </a:lnTo>
                    <a:lnTo>
                      <a:pt x="1420598" y="833669"/>
                    </a:lnTo>
                    <a:lnTo>
                      <a:pt x="1417156" y="838686"/>
                    </a:lnTo>
                    <a:lnTo>
                      <a:pt x="1413714" y="843650"/>
                    </a:lnTo>
                    <a:lnTo>
                      <a:pt x="1410119" y="849020"/>
                    </a:lnTo>
                    <a:lnTo>
                      <a:pt x="1406218" y="854114"/>
                    </a:lnTo>
                    <a:lnTo>
                      <a:pt x="1402012" y="858481"/>
                    </a:lnTo>
                    <a:lnTo>
                      <a:pt x="1397652" y="862849"/>
                    </a:lnTo>
                    <a:lnTo>
                      <a:pt x="1393522" y="867208"/>
                    </a:lnTo>
                    <a:lnTo>
                      <a:pt x="1390003" y="872302"/>
                    </a:lnTo>
                    <a:lnTo>
                      <a:pt x="1386026" y="876670"/>
                    </a:lnTo>
                    <a:lnTo>
                      <a:pt x="1381666" y="881037"/>
                    </a:lnTo>
                    <a:lnTo>
                      <a:pt x="1380060" y="886712"/>
                    </a:lnTo>
                    <a:lnTo>
                      <a:pt x="1377612" y="891952"/>
                    </a:lnTo>
                    <a:lnTo>
                      <a:pt x="1374629" y="897046"/>
                    </a:lnTo>
                    <a:lnTo>
                      <a:pt x="1373482" y="902874"/>
                    </a:lnTo>
                    <a:lnTo>
                      <a:pt x="1372258" y="908695"/>
                    </a:lnTo>
                    <a:lnTo>
                      <a:pt x="1371264" y="914515"/>
                    </a:lnTo>
                    <a:lnTo>
                      <a:pt x="1369734" y="920336"/>
                    </a:lnTo>
                    <a:lnTo>
                      <a:pt x="1368893" y="926157"/>
                    </a:lnTo>
                    <a:lnTo>
                      <a:pt x="1365068" y="931251"/>
                    </a:lnTo>
                    <a:lnTo>
                      <a:pt x="1360708" y="936345"/>
                    </a:lnTo>
                    <a:lnTo>
                      <a:pt x="1356892" y="942173"/>
                    </a:lnTo>
                    <a:lnTo>
                      <a:pt x="1352853" y="946862"/>
                    </a:lnTo>
                    <a:lnTo>
                      <a:pt x="1348455" y="950900"/>
                    </a:lnTo>
                    <a:lnTo>
                      <a:pt x="1343912" y="955069"/>
                    </a:lnTo>
                    <a:lnTo>
                      <a:pt x="1340937" y="960362"/>
                    </a:lnTo>
                    <a:lnTo>
                      <a:pt x="1338436" y="966182"/>
                    </a:lnTo>
                    <a:lnTo>
                      <a:pt x="1339598" y="972011"/>
                    </a:lnTo>
                    <a:lnTo>
                      <a:pt x="1342283" y="977388"/>
                    </a:lnTo>
                    <a:lnTo>
                      <a:pt x="1343782" y="982986"/>
                    </a:lnTo>
                    <a:lnTo>
                      <a:pt x="1341495" y="988853"/>
                    </a:lnTo>
                    <a:lnTo>
                      <a:pt x="1339208" y="994727"/>
                    </a:lnTo>
                    <a:lnTo>
                      <a:pt x="1336347" y="1002062"/>
                    </a:lnTo>
                    <a:lnTo>
                      <a:pt x="1334060" y="1007929"/>
                    </a:lnTo>
                    <a:lnTo>
                      <a:pt x="1334114" y="1013803"/>
                    </a:lnTo>
                    <a:lnTo>
                      <a:pt x="1336593" y="1019356"/>
                    </a:lnTo>
                    <a:lnTo>
                      <a:pt x="1338986" y="1024702"/>
                    </a:lnTo>
                    <a:lnTo>
                      <a:pt x="1341342" y="1029942"/>
                    </a:lnTo>
                    <a:lnTo>
                      <a:pt x="1341350" y="1038745"/>
                    </a:lnTo>
                    <a:lnTo>
                      <a:pt x="1340133" y="1044551"/>
                    </a:lnTo>
                    <a:lnTo>
                      <a:pt x="1345924" y="1045293"/>
                    </a:lnTo>
                    <a:lnTo>
                      <a:pt x="1351691" y="1046096"/>
                    </a:lnTo>
                    <a:lnTo>
                      <a:pt x="1355530" y="1041789"/>
                    </a:lnTo>
                    <a:lnTo>
                      <a:pt x="1359355" y="1037277"/>
                    </a:lnTo>
                    <a:lnTo>
                      <a:pt x="1359156" y="1043151"/>
                    </a:lnTo>
                    <a:lnTo>
                      <a:pt x="1358177" y="1049017"/>
                    </a:lnTo>
                    <a:lnTo>
                      <a:pt x="1358720" y="1054762"/>
                    </a:lnTo>
                    <a:lnTo>
                      <a:pt x="1353267" y="1057247"/>
                    </a:lnTo>
                    <a:lnTo>
                      <a:pt x="1354467" y="1051220"/>
                    </a:lnTo>
                    <a:lnTo>
                      <a:pt x="1348624" y="1052689"/>
                    </a:lnTo>
                    <a:lnTo>
                      <a:pt x="1346505" y="1058555"/>
                    </a:lnTo>
                    <a:lnTo>
                      <a:pt x="1344386" y="1064422"/>
                    </a:lnTo>
                    <a:lnTo>
                      <a:pt x="1342910" y="1070273"/>
                    </a:lnTo>
                    <a:lnTo>
                      <a:pt x="1346276" y="1074962"/>
                    </a:lnTo>
                    <a:lnTo>
                      <a:pt x="1350727" y="1078664"/>
                    </a:lnTo>
                    <a:lnTo>
                      <a:pt x="1353496" y="1083949"/>
                    </a:lnTo>
                    <a:lnTo>
                      <a:pt x="1348539" y="1087383"/>
                    </a:lnTo>
                    <a:lnTo>
                      <a:pt x="1345610" y="1092378"/>
                    </a:lnTo>
                    <a:lnTo>
                      <a:pt x="1344554" y="1098176"/>
                    </a:lnTo>
                    <a:lnTo>
                      <a:pt x="1345518" y="1104042"/>
                    </a:lnTo>
                    <a:lnTo>
                      <a:pt x="1347545" y="1109603"/>
                    </a:lnTo>
                    <a:lnTo>
                      <a:pt x="1349542" y="1115049"/>
                    </a:lnTo>
                    <a:lnTo>
                      <a:pt x="1352356" y="1120678"/>
                    </a:lnTo>
                    <a:lnTo>
                      <a:pt x="1355714" y="1125512"/>
                    </a:lnTo>
                    <a:lnTo>
                      <a:pt x="1356318" y="1134713"/>
                    </a:lnTo>
                    <a:lnTo>
                      <a:pt x="1360632" y="1139218"/>
                    </a:lnTo>
                    <a:lnTo>
                      <a:pt x="1358582" y="1145138"/>
                    </a:lnTo>
                    <a:lnTo>
                      <a:pt x="1356357" y="1151028"/>
                    </a:lnTo>
                    <a:lnTo>
                      <a:pt x="1354131" y="1156917"/>
                    </a:lnTo>
                    <a:lnTo>
                      <a:pt x="1357465" y="1161920"/>
                    </a:lnTo>
                    <a:lnTo>
                      <a:pt x="1363233" y="1163212"/>
                    </a:lnTo>
                    <a:lnTo>
                      <a:pt x="1369275" y="1163641"/>
                    </a:lnTo>
                    <a:lnTo>
                      <a:pt x="1375394" y="1164069"/>
                    </a:lnTo>
                    <a:lnTo>
                      <a:pt x="1381437" y="1164490"/>
                    </a:lnTo>
                    <a:lnTo>
                      <a:pt x="1386714" y="1167167"/>
                    </a:lnTo>
                    <a:lnTo>
                      <a:pt x="1389773" y="1172291"/>
                    </a:lnTo>
                    <a:lnTo>
                      <a:pt x="1394975" y="1175083"/>
                    </a:lnTo>
                    <a:lnTo>
                      <a:pt x="1400787" y="1176238"/>
                    </a:lnTo>
                    <a:lnTo>
                      <a:pt x="1406601" y="1177393"/>
                    </a:lnTo>
                    <a:lnTo>
                      <a:pt x="1407213" y="1183413"/>
                    </a:lnTo>
                    <a:lnTo>
                      <a:pt x="1413255" y="1183244"/>
                    </a:lnTo>
                    <a:lnTo>
                      <a:pt x="1418762" y="1185080"/>
                    </a:lnTo>
                    <a:lnTo>
                      <a:pt x="1421210" y="1190488"/>
                    </a:lnTo>
                    <a:lnTo>
                      <a:pt x="1423581" y="1195895"/>
                    </a:lnTo>
                    <a:lnTo>
                      <a:pt x="1426793" y="1200836"/>
                    </a:lnTo>
                    <a:lnTo>
                      <a:pt x="1431765" y="1204462"/>
                    </a:lnTo>
                    <a:lnTo>
                      <a:pt x="1432071" y="1210649"/>
                    </a:lnTo>
                    <a:lnTo>
                      <a:pt x="1431153" y="1216317"/>
                    </a:lnTo>
                    <a:lnTo>
                      <a:pt x="1430235" y="1222428"/>
                    </a:lnTo>
                    <a:lnTo>
                      <a:pt x="1437043" y="1224302"/>
                    </a:lnTo>
                    <a:lnTo>
                      <a:pt x="1442932" y="1223805"/>
                    </a:lnTo>
                    <a:lnTo>
                      <a:pt x="1448745" y="1223300"/>
                    </a:lnTo>
                    <a:lnTo>
                      <a:pt x="1455170" y="1222742"/>
                    </a:lnTo>
                    <a:lnTo>
                      <a:pt x="1462360" y="1222122"/>
                    </a:lnTo>
                    <a:lnTo>
                      <a:pt x="1470085" y="1221449"/>
                    </a:lnTo>
                    <a:lnTo>
                      <a:pt x="1475898" y="1220952"/>
                    </a:lnTo>
                    <a:lnTo>
                      <a:pt x="1481787" y="1220447"/>
                    </a:lnTo>
                    <a:lnTo>
                      <a:pt x="1487600" y="1219943"/>
                    </a:lnTo>
                    <a:lnTo>
                      <a:pt x="1493413" y="1219438"/>
                    </a:lnTo>
                    <a:lnTo>
                      <a:pt x="1499226" y="1218933"/>
                    </a:lnTo>
                    <a:lnTo>
                      <a:pt x="1497085" y="1224310"/>
                    </a:lnTo>
                    <a:lnTo>
                      <a:pt x="1501444" y="1228517"/>
                    </a:lnTo>
                    <a:lnTo>
                      <a:pt x="1506951" y="1230842"/>
                    </a:lnTo>
                    <a:lnTo>
                      <a:pt x="1512382" y="1233144"/>
                    </a:lnTo>
                    <a:lnTo>
                      <a:pt x="1517889" y="1235355"/>
                    </a:lnTo>
                    <a:lnTo>
                      <a:pt x="1523396" y="1237611"/>
                    </a:lnTo>
                    <a:lnTo>
                      <a:pt x="1528903" y="1239860"/>
                    </a:lnTo>
                    <a:lnTo>
                      <a:pt x="1534334" y="1242116"/>
                    </a:lnTo>
                    <a:lnTo>
                      <a:pt x="1539841" y="1244418"/>
                    </a:lnTo>
                    <a:lnTo>
                      <a:pt x="1545348" y="1246690"/>
                    </a:lnTo>
                    <a:lnTo>
                      <a:pt x="1550702" y="1248923"/>
                    </a:lnTo>
                    <a:lnTo>
                      <a:pt x="1556056" y="1251134"/>
                    </a:lnTo>
                    <a:lnTo>
                      <a:pt x="1561792" y="1253559"/>
                    </a:lnTo>
                    <a:lnTo>
                      <a:pt x="1567300" y="1255907"/>
                    </a:lnTo>
                    <a:lnTo>
                      <a:pt x="1572807" y="1258232"/>
                    </a:lnTo>
                    <a:lnTo>
                      <a:pt x="1578314" y="1260534"/>
                    </a:lnTo>
                    <a:lnTo>
                      <a:pt x="1583820" y="1262829"/>
                    </a:lnTo>
                    <a:lnTo>
                      <a:pt x="1589175" y="1265116"/>
                    </a:lnTo>
                    <a:lnTo>
                      <a:pt x="1594988" y="1265200"/>
                    </a:lnTo>
                    <a:lnTo>
                      <a:pt x="1601260" y="1265154"/>
                    </a:lnTo>
                    <a:lnTo>
                      <a:pt x="1607379" y="1265162"/>
                    </a:lnTo>
                    <a:lnTo>
                      <a:pt x="1615792" y="1265154"/>
                    </a:lnTo>
                    <a:lnTo>
                      <a:pt x="1621605" y="1265146"/>
                    </a:lnTo>
                    <a:lnTo>
                      <a:pt x="1627724" y="1265139"/>
                    </a:lnTo>
                    <a:lnTo>
                      <a:pt x="1634684" y="1265108"/>
                    </a:lnTo>
                    <a:lnTo>
                      <a:pt x="1642256" y="1265108"/>
                    </a:lnTo>
                    <a:lnTo>
                      <a:pt x="1648529" y="1265169"/>
                    </a:lnTo>
                    <a:lnTo>
                      <a:pt x="1654877" y="1265192"/>
                    </a:lnTo>
                    <a:lnTo>
                      <a:pt x="1661148" y="1265116"/>
                    </a:lnTo>
                    <a:lnTo>
                      <a:pt x="1667344" y="1265131"/>
                    </a:lnTo>
                    <a:lnTo>
                      <a:pt x="1672621" y="1262171"/>
                    </a:lnTo>
                    <a:lnTo>
                      <a:pt x="1674610" y="1256281"/>
                    </a:lnTo>
                    <a:lnTo>
                      <a:pt x="1676522" y="1250392"/>
                    </a:lnTo>
                    <a:lnTo>
                      <a:pt x="1682565" y="1250010"/>
                    </a:lnTo>
                    <a:lnTo>
                      <a:pt x="1688913" y="1250010"/>
                    </a:lnTo>
                    <a:lnTo>
                      <a:pt x="1695186" y="1250017"/>
                    </a:lnTo>
                    <a:lnTo>
                      <a:pt x="1701457" y="1250033"/>
                    </a:lnTo>
                    <a:lnTo>
                      <a:pt x="1707806" y="1250063"/>
                    </a:lnTo>
                    <a:lnTo>
                      <a:pt x="1714078" y="1250109"/>
                    </a:lnTo>
                    <a:lnTo>
                      <a:pt x="1720349" y="1250163"/>
                    </a:lnTo>
                    <a:lnTo>
                      <a:pt x="1726086" y="1251249"/>
                    </a:lnTo>
                    <a:lnTo>
                      <a:pt x="1729298" y="1256037"/>
                    </a:lnTo>
                    <a:lnTo>
                      <a:pt x="1731517" y="1261437"/>
                    </a:lnTo>
                    <a:lnTo>
                      <a:pt x="1736565" y="1264382"/>
                    </a:lnTo>
                    <a:lnTo>
                      <a:pt x="1739547" y="1269537"/>
                    </a:lnTo>
                    <a:lnTo>
                      <a:pt x="1743525" y="1273950"/>
                    </a:lnTo>
                    <a:lnTo>
                      <a:pt x="1746050" y="1279105"/>
                    </a:lnTo>
                    <a:lnTo>
                      <a:pt x="1750409" y="1283067"/>
                    </a:lnTo>
                    <a:lnTo>
                      <a:pt x="1754768" y="1286892"/>
                    </a:lnTo>
                    <a:lnTo>
                      <a:pt x="1758134" y="1291618"/>
                    </a:lnTo>
                    <a:lnTo>
                      <a:pt x="1758211" y="1297363"/>
                    </a:lnTo>
                    <a:lnTo>
                      <a:pt x="1759817" y="1302938"/>
                    </a:lnTo>
                    <a:lnTo>
                      <a:pt x="1758058" y="1308545"/>
                    </a:lnTo>
                    <a:lnTo>
                      <a:pt x="1758593" y="1314434"/>
                    </a:lnTo>
                    <a:lnTo>
                      <a:pt x="1759970" y="1320171"/>
                    </a:lnTo>
                    <a:lnTo>
                      <a:pt x="1763259" y="1324890"/>
                    </a:lnTo>
                    <a:lnTo>
                      <a:pt x="1767695" y="1328539"/>
                    </a:lnTo>
                    <a:lnTo>
                      <a:pt x="1771672" y="1332837"/>
                    </a:lnTo>
                    <a:lnTo>
                      <a:pt x="1777332" y="1334199"/>
                    </a:lnTo>
                    <a:lnTo>
                      <a:pt x="1781845" y="1337870"/>
                    </a:lnTo>
                    <a:lnTo>
                      <a:pt x="1786510" y="1341465"/>
                    </a:lnTo>
                    <a:lnTo>
                      <a:pt x="1791865" y="1343499"/>
                    </a:lnTo>
                    <a:lnTo>
                      <a:pt x="1796989" y="1340731"/>
                    </a:lnTo>
                    <a:lnTo>
                      <a:pt x="1801655" y="1337266"/>
                    </a:lnTo>
                    <a:lnTo>
                      <a:pt x="1804791" y="1332095"/>
                    </a:lnTo>
                    <a:lnTo>
                      <a:pt x="1807927" y="1327269"/>
                    </a:lnTo>
                    <a:lnTo>
                      <a:pt x="1811216" y="1322527"/>
                    </a:lnTo>
                    <a:lnTo>
                      <a:pt x="1815729" y="1318389"/>
                    </a:lnTo>
                    <a:lnTo>
                      <a:pt x="1821389" y="1317295"/>
                    </a:lnTo>
                    <a:lnTo>
                      <a:pt x="1826208" y="1314121"/>
                    </a:lnTo>
                    <a:lnTo>
                      <a:pt x="1831332" y="1316744"/>
                    </a:lnTo>
                    <a:lnTo>
                      <a:pt x="1837374" y="1316737"/>
                    </a:lnTo>
                    <a:lnTo>
                      <a:pt x="1843111" y="1317593"/>
                    </a:lnTo>
                    <a:lnTo>
                      <a:pt x="1848847" y="1317050"/>
                    </a:lnTo>
                    <a:lnTo>
                      <a:pt x="1852672" y="1321494"/>
                    </a:lnTo>
                    <a:lnTo>
                      <a:pt x="1855272" y="1326948"/>
                    </a:lnTo>
                    <a:lnTo>
                      <a:pt x="1859096" y="1331216"/>
                    </a:lnTo>
                    <a:lnTo>
                      <a:pt x="1863839" y="1334604"/>
                    </a:lnTo>
                    <a:lnTo>
                      <a:pt x="1866516" y="1339736"/>
                    </a:lnTo>
                    <a:lnTo>
                      <a:pt x="1866593" y="1345802"/>
                    </a:lnTo>
                    <a:lnTo>
                      <a:pt x="1868199" y="1351339"/>
                    </a:lnTo>
                    <a:lnTo>
                      <a:pt x="1869881" y="1356854"/>
                    </a:lnTo>
                    <a:lnTo>
                      <a:pt x="1871105" y="1362636"/>
                    </a:lnTo>
                    <a:lnTo>
                      <a:pt x="1871870" y="1368449"/>
                    </a:lnTo>
                    <a:lnTo>
                      <a:pt x="1876383" y="1372580"/>
                    </a:lnTo>
                    <a:lnTo>
                      <a:pt x="1879289" y="1377551"/>
                    </a:lnTo>
                    <a:lnTo>
                      <a:pt x="1879519" y="1383624"/>
                    </a:lnTo>
                    <a:lnTo>
                      <a:pt x="1883113" y="1388367"/>
                    </a:lnTo>
                    <a:lnTo>
                      <a:pt x="1888162" y="1391403"/>
                    </a:lnTo>
                    <a:lnTo>
                      <a:pt x="1887397" y="1397369"/>
                    </a:lnTo>
                    <a:lnTo>
                      <a:pt x="1887474" y="1403121"/>
                    </a:lnTo>
                    <a:lnTo>
                      <a:pt x="1885943" y="1409148"/>
                    </a:lnTo>
                    <a:lnTo>
                      <a:pt x="1888620" y="1414311"/>
                    </a:lnTo>
                    <a:lnTo>
                      <a:pt x="1890227" y="1420422"/>
                    </a:lnTo>
                    <a:lnTo>
                      <a:pt x="1890609" y="1426159"/>
                    </a:lnTo>
                    <a:lnTo>
                      <a:pt x="1894205" y="1430908"/>
                    </a:lnTo>
                    <a:lnTo>
                      <a:pt x="1899711" y="1432492"/>
                    </a:lnTo>
                    <a:lnTo>
                      <a:pt x="1904607" y="1435605"/>
                    </a:lnTo>
                    <a:lnTo>
                      <a:pt x="1910037" y="1437685"/>
                    </a:lnTo>
                    <a:lnTo>
                      <a:pt x="1914321" y="1441617"/>
                    </a:lnTo>
                    <a:lnTo>
                      <a:pt x="1919981" y="1442190"/>
                    </a:lnTo>
                    <a:lnTo>
                      <a:pt x="1925794" y="1442083"/>
                    </a:lnTo>
                    <a:lnTo>
                      <a:pt x="1931224" y="1444715"/>
                    </a:lnTo>
                    <a:lnTo>
                      <a:pt x="1935431" y="1449059"/>
                    </a:lnTo>
                    <a:lnTo>
                      <a:pt x="1940479" y="1445938"/>
                    </a:lnTo>
                    <a:lnTo>
                      <a:pt x="1946598" y="1445793"/>
                    </a:lnTo>
                    <a:lnTo>
                      <a:pt x="1946828" y="1439559"/>
                    </a:lnTo>
                    <a:lnTo>
                      <a:pt x="1946292" y="1433678"/>
                    </a:lnTo>
                    <a:lnTo>
                      <a:pt x="1945757" y="1427788"/>
                    </a:lnTo>
                    <a:lnTo>
                      <a:pt x="1945144" y="1421898"/>
                    </a:lnTo>
                    <a:lnTo>
                      <a:pt x="1944609" y="1416009"/>
                    </a:lnTo>
                    <a:lnTo>
                      <a:pt x="1946980" y="1410119"/>
                    </a:lnTo>
                    <a:lnTo>
                      <a:pt x="1949657" y="1404268"/>
                    </a:lnTo>
                    <a:lnTo>
                      <a:pt x="1952564" y="1399082"/>
                    </a:lnTo>
                    <a:lnTo>
                      <a:pt x="1955776" y="1393927"/>
                    </a:lnTo>
                    <a:lnTo>
                      <a:pt x="1958836" y="1388940"/>
                    </a:lnTo>
                    <a:lnTo>
                      <a:pt x="1962125" y="1383624"/>
                    </a:lnTo>
                    <a:lnTo>
                      <a:pt x="1965337" y="1378469"/>
                    </a:lnTo>
                    <a:lnTo>
                      <a:pt x="1969161" y="1374194"/>
                    </a:lnTo>
                    <a:lnTo>
                      <a:pt x="1975434" y="1372014"/>
                    </a:lnTo>
                    <a:lnTo>
                      <a:pt x="1980329" y="1368901"/>
                    </a:lnTo>
                    <a:lnTo>
                      <a:pt x="1985223" y="1364487"/>
                    </a:lnTo>
                    <a:lnTo>
                      <a:pt x="1990195" y="1360066"/>
                    </a:lnTo>
                    <a:lnTo>
                      <a:pt x="1994937" y="1355722"/>
                    </a:lnTo>
                    <a:lnTo>
                      <a:pt x="1999603" y="1352081"/>
                    </a:lnTo>
                    <a:lnTo>
                      <a:pt x="2005110" y="1350131"/>
                    </a:lnTo>
                    <a:lnTo>
                      <a:pt x="2010617" y="1348180"/>
                    </a:lnTo>
                    <a:lnTo>
                      <a:pt x="2016124" y="1346230"/>
                    </a:lnTo>
                    <a:lnTo>
                      <a:pt x="2021707" y="1344088"/>
                    </a:lnTo>
                    <a:lnTo>
                      <a:pt x="2026373" y="1340211"/>
                    </a:lnTo>
                    <a:lnTo>
                      <a:pt x="2030810" y="1336516"/>
                    </a:lnTo>
                    <a:lnTo>
                      <a:pt x="2035246" y="1332837"/>
                    </a:lnTo>
                    <a:lnTo>
                      <a:pt x="2035934" y="1326948"/>
                    </a:lnTo>
                    <a:lnTo>
                      <a:pt x="2033334" y="1321792"/>
                    </a:lnTo>
                    <a:lnTo>
                      <a:pt x="2038076" y="1318113"/>
                    </a:lnTo>
                    <a:lnTo>
                      <a:pt x="2042053" y="1322527"/>
                    </a:lnTo>
                    <a:lnTo>
                      <a:pt x="2047560" y="1324913"/>
                    </a:lnTo>
                    <a:lnTo>
                      <a:pt x="2053450" y="1324125"/>
                    </a:lnTo>
                    <a:lnTo>
                      <a:pt x="2058957" y="1322022"/>
                    </a:lnTo>
                    <a:lnTo>
                      <a:pt x="2064464" y="1319926"/>
                    </a:lnTo>
                    <a:lnTo>
                      <a:pt x="2069971" y="1317861"/>
                    </a:lnTo>
                    <a:lnTo>
                      <a:pt x="2076779" y="1316018"/>
                    </a:lnTo>
                    <a:lnTo>
                      <a:pt x="2082515" y="1314434"/>
                    </a:lnTo>
                    <a:lnTo>
                      <a:pt x="2088328" y="1315222"/>
                    </a:lnTo>
                    <a:lnTo>
                      <a:pt x="2093912" y="1316951"/>
                    </a:lnTo>
                    <a:lnTo>
                      <a:pt x="2098271" y="1321058"/>
                    </a:lnTo>
                    <a:lnTo>
                      <a:pt x="2102631" y="1325196"/>
                    </a:lnTo>
                    <a:lnTo>
                      <a:pt x="2109362" y="1326489"/>
                    </a:lnTo>
                    <a:lnTo>
                      <a:pt x="2115557" y="1327169"/>
                    </a:lnTo>
                    <a:lnTo>
                      <a:pt x="2121370" y="1327277"/>
                    </a:lnTo>
                    <a:lnTo>
                      <a:pt x="2127413" y="1327682"/>
                    </a:lnTo>
                    <a:lnTo>
                      <a:pt x="2132613" y="1330443"/>
                    </a:lnTo>
                    <a:lnTo>
                      <a:pt x="2136821" y="1334306"/>
                    </a:lnTo>
                    <a:lnTo>
                      <a:pt x="2141103" y="1338360"/>
                    </a:lnTo>
                    <a:lnTo>
                      <a:pt x="2147299" y="1338719"/>
                    </a:lnTo>
                    <a:lnTo>
                      <a:pt x="2153265" y="1337633"/>
                    </a:lnTo>
                    <a:lnTo>
                      <a:pt x="2158466" y="1335040"/>
                    </a:lnTo>
                    <a:lnTo>
                      <a:pt x="2163668" y="1331896"/>
                    </a:lnTo>
                    <a:lnTo>
                      <a:pt x="2167339" y="1337250"/>
                    </a:lnTo>
                    <a:lnTo>
                      <a:pt x="2173152" y="1337985"/>
                    </a:lnTo>
                    <a:lnTo>
                      <a:pt x="2175829" y="1332837"/>
                    </a:lnTo>
                    <a:lnTo>
                      <a:pt x="2180418" y="1329265"/>
                    </a:lnTo>
                    <a:lnTo>
                      <a:pt x="2186231" y="1331866"/>
                    </a:lnTo>
                    <a:lnTo>
                      <a:pt x="2190973" y="1335782"/>
                    </a:lnTo>
                    <a:lnTo>
                      <a:pt x="2191585" y="1341526"/>
                    </a:lnTo>
                    <a:lnTo>
                      <a:pt x="2188526" y="1346490"/>
                    </a:lnTo>
                    <a:lnTo>
                      <a:pt x="2193956" y="1344608"/>
                    </a:lnTo>
                    <a:lnTo>
                      <a:pt x="2199616" y="1346085"/>
                    </a:lnTo>
                    <a:lnTo>
                      <a:pt x="2203900" y="1340930"/>
                    </a:lnTo>
                    <a:lnTo>
                      <a:pt x="2204894" y="1335040"/>
                    </a:lnTo>
                    <a:lnTo>
                      <a:pt x="2200534" y="1330252"/>
                    </a:lnTo>
                    <a:lnTo>
                      <a:pt x="2194415" y="1328982"/>
                    </a:lnTo>
                    <a:lnTo>
                      <a:pt x="2188602" y="1326657"/>
                    </a:lnTo>
                    <a:lnTo>
                      <a:pt x="2190973" y="1321318"/>
                    </a:lnTo>
                    <a:lnTo>
                      <a:pt x="2195562" y="1317639"/>
                    </a:lnTo>
                    <a:lnTo>
                      <a:pt x="2196709" y="1311490"/>
                    </a:lnTo>
                    <a:lnTo>
                      <a:pt x="2190973" y="1309249"/>
                    </a:lnTo>
                    <a:lnTo>
                      <a:pt x="2185083" y="1309929"/>
                    </a:lnTo>
                    <a:lnTo>
                      <a:pt x="2189979" y="1305967"/>
                    </a:lnTo>
                    <a:lnTo>
                      <a:pt x="2194797" y="1302434"/>
                    </a:lnTo>
                    <a:lnTo>
                      <a:pt x="2199922" y="1299711"/>
                    </a:lnTo>
                    <a:lnTo>
                      <a:pt x="2206730" y="1298089"/>
                    </a:lnTo>
                    <a:lnTo>
                      <a:pt x="2213001" y="1298219"/>
                    </a:lnTo>
                    <a:lnTo>
                      <a:pt x="2219502" y="1297691"/>
                    </a:lnTo>
                    <a:lnTo>
                      <a:pt x="2226616" y="1297301"/>
                    </a:lnTo>
                    <a:lnTo>
                      <a:pt x="2234265" y="1296934"/>
                    </a:lnTo>
                    <a:lnTo>
                      <a:pt x="2240001" y="1296666"/>
                    </a:lnTo>
                    <a:lnTo>
                      <a:pt x="2243443" y="1291618"/>
                    </a:lnTo>
                    <a:lnTo>
                      <a:pt x="2246121" y="1286463"/>
                    </a:lnTo>
                    <a:lnTo>
                      <a:pt x="2245585" y="1292353"/>
                    </a:lnTo>
                    <a:lnTo>
                      <a:pt x="2261418" y="1296628"/>
                    </a:lnTo>
                    <a:lnTo>
                      <a:pt x="2267230" y="1296032"/>
                    </a:lnTo>
                    <a:lnTo>
                      <a:pt x="2273273" y="1295405"/>
                    </a:lnTo>
                    <a:lnTo>
                      <a:pt x="2281075" y="1294601"/>
                    </a:lnTo>
                    <a:lnTo>
                      <a:pt x="2286888" y="1294135"/>
                    </a:lnTo>
                    <a:lnTo>
                      <a:pt x="2292624" y="1296238"/>
                    </a:lnTo>
                    <a:lnTo>
                      <a:pt x="2298361" y="1298663"/>
                    </a:lnTo>
                    <a:lnTo>
                      <a:pt x="2303026" y="1302403"/>
                    </a:lnTo>
                    <a:lnTo>
                      <a:pt x="2307692" y="1306151"/>
                    </a:lnTo>
                    <a:lnTo>
                      <a:pt x="2312434" y="1309891"/>
                    </a:lnTo>
                    <a:lnTo>
                      <a:pt x="2313582" y="1315903"/>
                    </a:lnTo>
                    <a:lnTo>
                      <a:pt x="2313352" y="1321792"/>
                    </a:lnTo>
                    <a:lnTo>
                      <a:pt x="2319088" y="1320867"/>
                    </a:lnTo>
                    <a:lnTo>
                      <a:pt x="2325208" y="1319016"/>
                    </a:lnTo>
                    <a:lnTo>
                      <a:pt x="2330868" y="1316033"/>
                    </a:lnTo>
                    <a:lnTo>
                      <a:pt x="2335916" y="1313065"/>
                    </a:lnTo>
                    <a:lnTo>
                      <a:pt x="2340887" y="1310098"/>
                    </a:lnTo>
                    <a:lnTo>
                      <a:pt x="2346623" y="1307581"/>
                    </a:lnTo>
                    <a:lnTo>
                      <a:pt x="2352590" y="1306373"/>
                    </a:lnTo>
                    <a:lnTo>
                      <a:pt x="2358479" y="1308178"/>
                    </a:lnTo>
                    <a:lnTo>
                      <a:pt x="2363528" y="1310939"/>
                    </a:lnTo>
                    <a:lnTo>
                      <a:pt x="2366281" y="1316515"/>
                    </a:lnTo>
                    <a:lnTo>
                      <a:pt x="2368805" y="1321792"/>
                    </a:lnTo>
                    <a:lnTo>
                      <a:pt x="2371635" y="1327682"/>
                    </a:lnTo>
                    <a:lnTo>
                      <a:pt x="2374388" y="1333441"/>
                    </a:lnTo>
                    <a:lnTo>
                      <a:pt x="2379130" y="1336876"/>
                    </a:lnTo>
                    <a:lnTo>
                      <a:pt x="2382955" y="1341549"/>
                    </a:lnTo>
                    <a:lnTo>
                      <a:pt x="2382649" y="1347553"/>
                    </a:lnTo>
                    <a:lnTo>
                      <a:pt x="2380890" y="1353443"/>
                    </a:lnTo>
                    <a:lnTo>
                      <a:pt x="2378289" y="1360066"/>
                    </a:lnTo>
                    <a:lnTo>
                      <a:pt x="2376072" y="1365956"/>
                    </a:lnTo>
                    <a:lnTo>
                      <a:pt x="2374006" y="1371348"/>
                    </a:lnTo>
                    <a:lnTo>
                      <a:pt x="2372094" y="1377001"/>
                    </a:lnTo>
                    <a:lnTo>
                      <a:pt x="2371558" y="1382882"/>
                    </a:lnTo>
                    <a:lnTo>
                      <a:pt x="2373930" y="1388420"/>
                    </a:lnTo>
                    <a:lnTo>
                      <a:pt x="2376607" y="1393927"/>
                    </a:lnTo>
                    <a:lnTo>
                      <a:pt x="2378289" y="1399817"/>
                    </a:lnTo>
                    <a:lnTo>
                      <a:pt x="2378978" y="1405706"/>
                    </a:lnTo>
                    <a:lnTo>
                      <a:pt x="2379666" y="1411596"/>
                    </a:lnTo>
                    <a:lnTo>
                      <a:pt x="2380354" y="1417478"/>
                    </a:lnTo>
                    <a:lnTo>
                      <a:pt x="2380967" y="1423367"/>
                    </a:lnTo>
                    <a:lnTo>
                      <a:pt x="2382649" y="1429195"/>
                    </a:lnTo>
                    <a:lnTo>
                      <a:pt x="2388003" y="1431467"/>
                    </a:lnTo>
                    <a:lnTo>
                      <a:pt x="2389762" y="1437356"/>
                    </a:lnTo>
                    <a:lnTo>
                      <a:pt x="2390451" y="1443246"/>
                    </a:lnTo>
                    <a:lnTo>
                      <a:pt x="2391216" y="1449128"/>
                    </a:lnTo>
                    <a:lnTo>
                      <a:pt x="2396035" y="1453197"/>
                    </a:lnTo>
                    <a:lnTo>
                      <a:pt x="2401159" y="1456493"/>
                    </a:lnTo>
                    <a:lnTo>
                      <a:pt x="2404218" y="1461641"/>
                    </a:lnTo>
                    <a:lnTo>
                      <a:pt x="2403836" y="1467531"/>
                    </a:lnTo>
                    <a:lnTo>
                      <a:pt x="2409343" y="1470972"/>
                    </a:lnTo>
                    <a:lnTo>
                      <a:pt x="2415538" y="1472104"/>
                    </a:lnTo>
                    <a:close/>
                    <a:moveTo>
                      <a:pt x="-688" y="556297"/>
                    </a:moveTo>
                    <a:lnTo>
                      <a:pt x="5844" y="555853"/>
                    </a:lnTo>
                    <a:lnTo>
                      <a:pt x="18197" y="554392"/>
                    </a:lnTo>
                    <a:lnTo>
                      <a:pt x="13829" y="549627"/>
                    </a:lnTo>
                    <a:lnTo>
                      <a:pt x="7771" y="549627"/>
                    </a:lnTo>
                    <a:lnTo>
                      <a:pt x="2134" y="550821"/>
                    </a:lnTo>
                    <a:lnTo>
                      <a:pt x="-688" y="556297"/>
                    </a:lnTo>
                    <a:close/>
                    <a:moveTo>
                      <a:pt x="81329" y="585844"/>
                    </a:moveTo>
                    <a:lnTo>
                      <a:pt x="87103" y="584719"/>
                    </a:lnTo>
                    <a:lnTo>
                      <a:pt x="92962" y="582608"/>
                    </a:lnTo>
                    <a:lnTo>
                      <a:pt x="97865" y="579082"/>
                    </a:lnTo>
                    <a:lnTo>
                      <a:pt x="91884" y="580972"/>
                    </a:lnTo>
                    <a:lnTo>
                      <a:pt x="85941" y="583243"/>
                    </a:lnTo>
                    <a:close/>
                    <a:moveTo>
                      <a:pt x="112635" y="602992"/>
                    </a:moveTo>
                    <a:lnTo>
                      <a:pt x="118891" y="601776"/>
                    </a:lnTo>
                    <a:lnTo>
                      <a:pt x="116459" y="596338"/>
                    </a:lnTo>
                    <a:lnTo>
                      <a:pt x="107181" y="593462"/>
                    </a:lnTo>
                    <a:lnTo>
                      <a:pt x="111748" y="597011"/>
                    </a:lnTo>
                    <a:lnTo>
                      <a:pt x="112612" y="602831"/>
                    </a:lnTo>
                    <a:close/>
                    <a:moveTo>
                      <a:pt x="1359638" y="1178846"/>
                    </a:moveTo>
                    <a:lnTo>
                      <a:pt x="1365833" y="1177860"/>
                    </a:lnTo>
                    <a:lnTo>
                      <a:pt x="1360479" y="1175557"/>
                    </a:lnTo>
                    <a:close/>
                    <a:moveTo>
                      <a:pt x="1371264" y="1174861"/>
                    </a:moveTo>
                    <a:lnTo>
                      <a:pt x="1378912" y="1174861"/>
                    </a:lnTo>
                    <a:lnTo>
                      <a:pt x="1373252" y="1173209"/>
                    </a:lnTo>
                    <a:close/>
                    <a:moveTo>
                      <a:pt x="1401400" y="1198771"/>
                    </a:moveTo>
                    <a:lnTo>
                      <a:pt x="1401246" y="1192981"/>
                    </a:lnTo>
                    <a:lnTo>
                      <a:pt x="1401400" y="1198771"/>
                    </a:lnTo>
                    <a:close/>
                    <a:moveTo>
                      <a:pt x="2829333" y="931985"/>
                    </a:moveTo>
                    <a:lnTo>
                      <a:pt x="2839963" y="931985"/>
                    </a:lnTo>
                    <a:lnTo>
                      <a:pt x="2834610" y="929797"/>
                    </a:lnTo>
                    <a:close/>
                    <a:moveTo>
                      <a:pt x="2851743" y="935932"/>
                    </a:moveTo>
                    <a:lnTo>
                      <a:pt x="2846389" y="933813"/>
                    </a:lnTo>
                    <a:lnTo>
                      <a:pt x="2851743" y="935924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7"/>
              <p:cNvSpPr/>
              <p:nvPr/>
            </p:nvSpPr>
            <p:spPr>
              <a:xfrm>
                <a:off x="3716571" y="3149440"/>
                <a:ext cx="2829" cy="5040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5040" extrusionOk="0">
                    <a:moveTo>
                      <a:pt x="2142" y="4987"/>
                    </a:moveTo>
                    <a:lnTo>
                      <a:pt x="-688" y="-53"/>
                    </a:lnTo>
                    <a:lnTo>
                      <a:pt x="2142" y="498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7"/>
              <p:cNvSpPr/>
              <p:nvPr/>
            </p:nvSpPr>
            <p:spPr>
              <a:xfrm>
                <a:off x="721997" y="4048405"/>
                <a:ext cx="5721" cy="3372"/>
              </a:xfrm>
              <a:custGeom>
                <a:avLst/>
                <a:gdLst/>
                <a:ahLst/>
                <a:cxnLst/>
                <a:rect l="l" t="t" r="r" b="b"/>
                <a:pathLst>
                  <a:path w="5721" h="3372" extrusionOk="0">
                    <a:moveTo>
                      <a:pt x="390" y="3320"/>
                    </a:moveTo>
                    <a:lnTo>
                      <a:pt x="5033" y="-53"/>
                    </a:lnTo>
                    <a:lnTo>
                      <a:pt x="-688" y="67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7"/>
              <p:cNvSpPr/>
              <p:nvPr/>
            </p:nvSpPr>
            <p:spPr>
              <a:xfrm>
                <a:off x="5353313" y="3145646"/>
                <a:ext cx="219134" cy="183736"/>
              </a:xfrm>
              <a:custGeom>
                <a:avLst/>
                <a:gdLst/>
                <a:ahLst/>
                <a:cxnLst/>
                <a:rect l="l" t="t" r="r" b="b"/>
                <a:pathLst>
                  <a:path w="219134" h="183736" extrusionOk="0">
                    <a:moveTo>
                      <a:pt x="175920" y="183684"/>
                    </a:moveTo>
                    <a:lnTo>
                      <a:pt x="180968" y="180333"/>
                    </a:lnTo>
                    <a:lnTo>
                      <a:pt x="185174" y="176394"/>
                    </a:lnTo>
                    <a:lnTo>
                      <a:pt x="187852" y="169985"/>
                    </a:lnTo>
                    <a:lnTo>
                      <a:pt x="192594" y="166765"/>
                    </a:lnTo>
                    <a:lnTo>
                      <a:pt x="197795" y="169319"/>
                    </a:lnTo>
                    <a:lnTo>
                      <a:pt x="202920" y="172088"/>
                    </a:lnTo>
                    <a:lnTo>
                      <a:pt x="205750" y="165839"/>
                    </a:lnTo>
                    <a:lnTo>
                      <a:pt x="205826" y="159866"/>
                    </a:lnTo>
                    <a:lnTo>
                      <a:pt x="209421" y="154955"/>
                    </a:lnTo>
                    <a:lnTo>
                      <a:pt x="205062" y="150190"/>
                    </a:lnTo>
                    <a:lnTo>
                      <a:pt x="202843" y="144530"/>
                    </a:lnTo>
                    <a:lnTo>
                      <a:pt x="206668" y="139451"/>
                    </a:lnTo>
                    <a:lnTo>
                      <a:pt x="212098" y="141310"/>
                    </a:lnTo>
                    <a:lnTo>
                      <a:pt x="217758" y="143788"/>
                    </a:lnTo>
                    <a:lnTo>
                      <a:pt x="218447" y="137723"/>
                    </a:lnTo>
                    <a:lnTo>
                      <a:pt x="216535" y="132086"/>
                    </a:lnTo>
                    <a:lnTo>
                      <a:pt x="210875" y="130143"/>
                    </a:lnTo>
                    <a:lnTo>
                      <a:pt x="211333" y="123680"/>
                    </a:lnTo>
                    <a:lnTo>
                      <a:pt x="217376" y="120911"/>
                    </a:lnTo>
                    <a:lnTo>
                      <a:pt x="212251" y="117087"/>
                    </a:lnTo>
                    <a:lnTo>
                      <a:pt x="213857" y="109690"/>
                    </a:lnTo>
                    <a:lnTo>
                      <a:pt x="206897" y="108275"/>
                    </a:lnTo>
                    <a:lnTo>
                      <a:pt x="205520" y="102531"/>
                    </a:lnTo>
                    <a:lnTo>
                      <a:pt x="206132" y="96741"/>
                    </a:lnTo>
                    <a:lnTo>
                      <a:pt x="204756" y="91157"/>
                    </a:lnTo>
                    <a:lnTo>
                      <a:pt x="208580" y="86782"/>
                    </a:lnTo>
                    <a:lnTo>
                      <a:pt x="211257" y="81115"/>
                    </a:lnTo>
                    <a:lnTo>
                      <a:pt x="206515" y="76227"/>
                    </a:lnTo>
                    <a:lnTo>
                      <a:pt x="201619" y="71019"/>
                    </a:lnTo>
                    <a:lnTo>
                      <a:pt x="200701" y="65328"/>
                    </a:lnTo>
                    <a:lnTo>
                      <a:pt x="202079" y="59630"/>
                    </a:lnTo>
                    <a:lnTo>
                      <a:pt x="199249" y="53763"/>
                    </a:lnTo>
                    <a:lnTo>
                      <a:pt x="193436" y="56570"/>
                    </a:lnTo>
                    <a:lnTo>
                      <a:pt x="193436" y="50581"/>
                    </a:lnTo>
                    <a:lnTo>
                      <a:pt x="198254" y="46826"/>
                    </a:lnTo>
                    <a:lnTo>
                      <a:pt x="194965" y="41984"/>
                    </a:lnTo>
                    <a:lnTo>
                      <a:pt x="190376" y="38076"/>
                    </a:lnTo>
                    <a:lnTo>
                      <a:pt x="185481" y="34205"/>
                    </a:lnTo>
                    <a:lnTo>
                      <a:pt x="186245" y="28316"/>
                    </a:lnTo>
                    <a:lnTo>
                      <a:pt x="186169" y="22342"/>
                    </a:lnTo>
                    <a:lnTo>
                      <a:pt x="183415" y="17019"/>
                    </a:lnTo>
                    <a:lnTo>
                      <a:pt x="181733" y="10609"/>
                    </a:lnTo>
                    <a:lnTo>
                      <a:pt x="175690" y="6173"/>
                    </a:lnTo>
                    <a:lnTo>
                      <a:pt x="169725" y="5798"/>
                    </a:lnTo>
                    <a:lnTo>
                      <a:pt x="171101" y="11741"/>
                    </a:lnTo>
                    <a:lnTo>
                      <a:pt x="165594" y="14349"/>
                    </a:lnTo>
                    <a:lnTo>
                      <a:pt x="159934" y="18610"/>
                    </a:lnTo>
                    <a:lnTo>
                      <a:pt x="154274" y="20652"/>
                    </a:lnTo>
                    <a:lnTo>
                      <a:pt x="149226" y="17600"/>
                    </a:lnTo>
                    <a:lnTo>
                      <a:pt x="143796" y="15573"/>
                    </a:lnTo>
                    <a:lnTo>
                      <a:pt x="138136" y="16851"/>
                    </a:lnTo>
                    <a:lnTo>
                      <a:pt x="134617" y="21455"/>
                    </a:lnTo>
                    <a:lnTo>
                      <a:pt x="130792" y="25998"/>
                    </a:lnTo>
                    <a:lnTo>
                      <a:pt x="126586" y="21203"/>
                    </a:lnTo>
                    <a:lnTo>
                      <a:pt x="123908" y="15879"/>
                    </a:lnTo>
                    <a:lnTo>
                      <a:pt x="117637" y="18197"/>
                    </a:lnTo>
                    <a:lnTo>
                      <a:pt x="113506" y="22610"/>
                    </a:lnTo>
                    <a:lnTo>
                      <a:pt x="108611" y="18801"/>
                    </a:lnTo>
                    <a:lnTo>
                      <a:pt x="107846" y="13103"/>
                    </a:lnTo>
                    <a:lnTo>
                      <a:pt x="106623" y="7412"/>
                    </a:lnTo>
                    <a:lnTo>
                      <a:pt x="100504" y="8544"/>
                    </a:lnTo>
                    <a:lnTo>
                      <a:pt x="94385" y="8383"/>
                    </a:lnTo>
                    <a:lnTo>
                      <a:pt x="87577" y="8590"/>
                    </a:lnTo>
                    <a:lnTo>
                      <a:pt x="82530" y="11366"/>
                    </a:lnTo>
                    <a:lnTo>
                      <a:pt x="76334" y="8835"/>
                    </a:lnTo>
                    <a:lnTo>
                      <a:pt x="68150" y="8055"/>
                    </a:lnTo>
                    <a:lnTo>
                      <a:pt x="63025" y="4498"/>
                    </a:lnTo>
                    <a:lnTo>
                      <a:pt x="57901" y="1232"/>
                    </a:lnTo>
                    <a:lnTo>
                      <a:pt x="51705" y="1079"/>
                    </a:lnTo>
                    <a:lnTo>
                      <a:pt x="40156" y="-53"/>
                    </a:lnTo>
                    <a:lnTo>
                      <a:pt x="42068" y="6165"/>
                    </a:lnTo>
                    <a:lnTo>
                      <a:pt x="41227" y="12162"/>
                    </a:lnTo>
                    <a:lnTo>
                      <a:pt x="35337" y="13393"/>
                    </a:lnTo>
                    <a:lnTo>
                      <a:pt x="36867" y="19466"/>
                    </a:lnTo>
                    <a:lnTo>
                      <a:pt x="39621" y="26587"/>
                    </a:lnTo>
                    <a:lnTo>
                      <a:pt x="39697" y="32377"/>
                    </a:lnTo>
                    <a:lnTo>
                      <a:pt x="34113" y="33808"/>
                    </a:lnTo>
                    <a:lnTo>
                      <a:pt x="28453" y="35100"/>
                    </a:lnTo>
                    <a:lnTo>
                      <a:pt x="21340" y="35926"/>
                    </a:lnTo>
                    <a:lnTo>
                      <a:pt x="15680" y="39445"/>
                    </a:lnTo>
                    <a:lnTo>
                      <a:pt x="9944" y="40271"/>
                    </a:lnTo>
                    <a:lnTo>
                      <a:pt x="6348" y="47698"/>
                    </a:lnTo>
                    <a:lnTo>
                      <a:pt x="3442" y="53832"/>
                    </a:lnTo>
                    <a:lnTo>
                      <a:pt x="9026" y="55400"/>
                    </a:lnTo>
                    <a:lnTo>
                      <a:pt x="6578" y="60762"/>
                    </a:lnTo>
                    <a:lnTo>
                      <a:pt x="8337" y="66261"/>
                    </a:lnTo>
                    <a:lnTo>
                      <a:pt x="12238" y="61764"/>
                    </a:lnTo>
                    <a:lnTo>
                      <a:pt x="12161" y="67630"/>
                    </a:lnTo>
                    <a:lnTo>
                      <a:pt x="10708" y="73237"/>
                    </a:lnTo>
                    <a:lnTo>
                      <a:pt x="15680" y="77145"/>
                    </a:lnTo>
                    <a:lnTo>
                      <a:pt x="17057" y="82996"/>
                    </a:lnTo>
                    <a:lnTo>
                      <a:pt x="22411" y="80985"/>
                    </a:lnTo>
                    <a:lnTo>
                      <a:pt x="27612" y="83723"/>
                    </a:lnTo>
                    <a:lnTo>
                      <a:pt x="29447" y="89498"/>
                    </a:lnTo>
                    <a:lnTo>
                      <a:pt x="34190" y="92794"/>
                    </a:lnTo>
                    <a:lnTo>
                      <a:pt x="39849" y="90630"/>
                    </a:lnTo>
                    <a:lnTo>
                      <a:pt x="41456" y="96152"/>
                    </a:lnTo>
                    <a:lnTo>
                      <a:pt x="40385" y="102944"/>
                    </a:lnTo>
                    <a:lnTo>
                      <a:pt x="44898" y="108130"/>
                    </a:lnTo>
                    <a:lnTo>
                      <a:pt x="47728" y="113232"/>
                    </a:lnTo>
                    <a:lnTo>
                      <a:pt x="51629" y="117859"/>
                    </a:lnTo>
                    <a:lnTo>
                      <a:pt x="57442" y="121446"/>
                    </a:lnTo>
                    <a:lnTo>
                      <a:pt x="61343" y="117025"/>
                    </a:lnTo>
                    <a:lnTo>
                      <a:pt x="66391" y="112903"/>
                    </a:lnTo>
                    <a:lnTo>
                      <a:pt x="69603" y="107679"/>
                    </a:lnTo>
                    <a:lnTo>
                      <a:pt x="72586" y="101774"/>
                    </a:lnTo>
                    <a:lnTo>
                      <a:pt x="75111" y="96282"/>
                    </a:lnTo>
                    <a:lnTo>
                      <a:pt x="79853" y="92802"/>
                    </a:lnTo>
                    <a:lnTo>
                      <a:pt x="85589" y="93865"/>
                    </a:lnTo>
                    <a:lnTo>
                      <a:pt x="92779" y="91578"/>
                    </a:lnTo>
                    <a:lnTo>
                      <a:pt x="112435" y="89574"/>
                    </a:lnTo>
                    <a:lnTo>
                      <a:pt x="115878" y="94431"/>
                    </a:lnTo>
                    <a:lnTo>
                      <a:pt x="120161" y="98615"/>
                    </a:lnTo>
                    <a:lnTo>
                      <a:pt x="123220" y="103472"/>
                    </a:lnTo>
                    <a:lnTo>
                      <a:pt x="125592" y="109162"/>
                    </a:lnTo>
                    <a:lnTo>
                      <a:pt x="129875" y="113186"/>
                    </a:lnTo>
                    <a:lnTo>
                      <a:pt x="127733" y="120353"/>
                    </a:lnTo>
                    <a:lnTo>
                      <a:pt x="132093" y="124284"/>
                    </a:lnTo>
                    <a:lnTo>
                      <a:pt x="134005" y="130357"/>
                    </a:lnTo>
                    <a:lnTo>
                      <a:pt x="132781" y="136453"/>
                    </a:lnTo>
                    <a:lnTo>
                      <a:pt x="130181" y="141914"/>
                    </a:lnTo>
                    <a:lnTo>
                      <a:pt x="136147" y="143207"/>
                    </a:lnTo>
                    <a:lnTo>
                      <a:pt x="141118" y="140323"/>
                    </a:lnTo>
                    <a:lnTo>
                      <a:pt x="147237" y="139214"/>
                    </a:lnTo>
                    <a:lnTo>
                      <a:pt x="153892" y="139796"/>
                    </a:lnTo>
                    <a:lnTo>
                      <a:pt x="160087" y="140132"/>
                    </a:lnTo>
                    <a:lnTo>
                      <a:pt x="164523" y="144063"/>
                    </a:lnTo>
                    <a:lnTo>
                      <a:pt x="163912" y="150251"/>
                    </a:lnTo>
                    <a:lnTo>
                      <a:pt x="167200" y="155888"/>
                    </a:lnTo>
                    <a:lnTo>
                      <a:pt x="166818" y="162206"/>
                    </a:lnTo>
                    <a:lnTo>
                      <a:pt x="167888" y="167981"/>
                    </a:lnTo>
                    <a:lnTo>
                      <a:pt x="166512" y="174260"/>
                    </a:lnTo>
                    <a:lnTo>
                      <a:pt x="172019" y="177022"/>
                    </a:lnTo>
                    <a:lnTo>
                      <a:pt x="175843" y="181695"/>
                    </a:lnTo>
                    <a:close/>
                    <a:moveTo>
                      <a:pt x="1836" y="63829"/>
                    </a:moveTo>
                    <a:lnTo>
                      <a:pt x="3671" y="58406"/>
                    </a:lnTo>
                    <a:lnTo>
                      <a:pt x="-688" y="6215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7"/>
              <p:cNvSpPr/>
              <p:nvPr/>
            </p:nvSpPr>
            <p:spPr>
              <a:xfrm>
                <a:off x="3964235" y="3283842"/>
                <a:ext cx="138287" cy="247190"/>
              </a:xfrm>
              <a:custGeom>
                <a:avLst/>
                <a:gdLst/>
                <a:ahLst/>
                <a:cxnLst/>
                <a:rect l="l" t="t" r="r" b="b"/>
                <a:pathLst>
                  <a:path w="138287" h="247190" extrusionOk="0">
                    <a:moveTo>
                      <a:pt x="72128" y="247137"/>
                    </a:moveTo>
                    <a:lnTo>
                      <a:pt x="76410" y="242946"/>
                    </a:lnTo>
                    <a:lnTo>
                      <a:pt x="82530" y="242533"/>
                    </a:lnTo>
                    <a:lnTo>
                      <a:pt x="84518" y="237033"/>
                    </a:lnTo>
                    <a:lnTo>
                      <a:pt x="89872" y="234555"/>
                    </a:lnTo>
                    <a:lnTo>
                      <a:pt x="96756" y="236016"/>
                    </a:lnTo>
                    <a:lnTo>
                      <a:pt x="99816" y="230907"/>
                    </a:lnTo>
                    <a:lnTo>
                      <a:pt x="105399" y="228650"/>
                    </a:lnTo>
                    <a:lnTo>
                      <a:pt x="111212" y="228482"/>
                    </a:lnTo>
                    <a:lnTo>
                      <a:pt x="114119" y="222516"/>
                    </a:lnTo>
                    <a:lnTo>
                      <a:pt x="120237" y="221461"/>
                    </a:lnTo>
                    <a:lnTo>
                      <a:pt x="126203" y="221147"/>
                    </a:lnTo>
                    <a:lnTo>
                      <a:pt x="131710" y="222944"/>
                    </a:lnTo>
                    <a:lnTo>
                      <a:pt x="137600" y="222149"/>
                    </a:lnTo>
                    <a:lnTo>
                      <a:pt x="135611" y="216757"/>
                    </a:lnTo>
                    <a:lnTo>
                      <a:pt x="132475" y="210477"/>
                    </a:lnTo>
                    <a:lnTo>
                      <a:pt x="129493" y="204756"/>
                    </a:lnTo>
                    <a:lnTo>
                      <a:pt x="126586" y="199325"/>
                    </a:lnTo>
                    <a:lnTo>
                      <a:pt x="124826" y="193520"/>
                    </a:lnTo>
                    <a:lnTo>
                      <a:pt x="120850" y="189114"/>
                    </a:lnTo>
                    <a:lnTo>
                      <a:pt x="120161" y="182605"/>
                    </a:lnTo>
                    <a:lnTo>
                      <a:pt x="118938" y="176540"/>
                    </a:lnTo>
                    <a:lnTo>
                      <a:pt x="112207" y="173656"/>
                    </a:lnTo>
                    <a:lnTo>
                      <a:pt x="108229" y="168340"/>
                    </a:lnTo>
                    <a:lnTo>
                      <a:pt x="102875" y="163590"/>
                    </a:lnTo>
                    <a:lnTo>
                      <a:pt x="99663" y="155383"/>
                    </a:lnTo>
                    <a:lnTo>
                      <a:pt x="96680" y="149731"/>
                    </a:lnTo>
                    <a:lnTo>
                      <a:pt x="99663" y="142725"/>
                    </a:lnTo>
                    <a:lnTo>
                      <a:pt x="102493" y="132307"/>
                    </a:lnTo>
                    <a:lnTo>
                      <a:pt x="100962" y="126250"/>
                    </a:lnTo>
                    <a:lnTo>
                      <a:pt x="105323" y="121492"/>
                    </a:lnTo>
                    <a:lnTo>
                      <a:pt x="110676" y="118922"/>
                    </a:lnTo>
                    <a:lnTo>
                      <a:pt x="116489" y="118876"/>
                    </a:lnTo>
                    <a:lnTo>
                      <a:pt x="119779" y="114019"/>
                    </a:lnTo>
                    <a:lnTo>
                      <a:pt x="120161" y="108084"/>
                    </a:lnTo>
                    <a:lnTo>
                      <a:pt x="123144" y="100481"/>
                    </a:lnTo>
                    <a:lnTo>
                      <a:pt x="123908" y="93957"/>
                    </a:lnTo>
                    <a:lnTo>
                      <a:pt x="125362" y="87861"/>
                    </a:lnTo>
                    <a:lnTo>
                      <a:pt x="124444" y="81589"/>
                    </a:lnTo>
                    <a:lnTo>
                      <a:pt x="118631" y="75516"/>
                    </a:lnTo>
                    <a:lnTo>
                      <a:pt x="113048" y="72709"/>
                    </a:lnTo>
                    <a:lnTo>
                      <a:pt x="106394" y="65274"/>
                    </a:lnTo>
                    <a:lnTo>
                      <a:pt x="102033" y="60486"/>
                    </a:lnTo>
                    <a:lnTo>
                      <a:pt x="96986" y="57664"/>
                    </a:lnTo>
                    <a:lnTo>
                      <a:pt x="90790" y="55775"/>
                    </a:lnTo>
                    <a:lnTo>
                      <a:pt x="86736" y="48080"/>
                    </a:lnTo>
                    <a:lnTo>
                      <a:pt x="86966" y="41525"/>
                    </a:lnTo>
                    <a:lnTo>
                      <a:pt x="83983" y="35965"/>
                    </a:lnTo>
                    <a:lnTo>
                      <a:pt x="79317" y="30733"/>
                    </a:lnTo>
                    <a:lnTo>
                      <a:pt x="74345" y="25081"/>
                    </a:lnTo>
                    <a:lnTo>
                      <a:pt x="70062" y="20224"/>
                    </a:lnTo>
                    <a:lnTo>
                      <a:pt x="60272" y="11695"/>
                    </a:lnTo>
                    <a:lnTo>
                      <a:pt x="49946" y="4980"/>
                    </a:lnTo>
                    <a:lnTo>
                      <a:pt x="42986" y="-53"/>
                    </a:lnTo>
                    <a:lnTo>
                      <a:pt x="47881" y="8009"/>
                    </a:lnTo>
                    <a:lnTo>
                      <a:pt x="42986" y="12093"/>
                    </a:lnTo>
                    <a:lnTo>
                      <a:pt x="40385" y="17577"/>
                    </a:lnTo>
                    <a:lnTo>
                      <a:pt x="35031" y="20239"/>
                    </a:lnTo>
                    <a:lnTo>
                      <a:pt x="29754" y="24377"/>
                    </a:lnTo>
                    <a:lnTo>
                      <a:pt x="24323" y="27276"/>
                    </a:lnTo>
                    <a:lnTo>
                      <a:pt x="22258" y="32745"/>
                    </a:lnTo>
                    <a:lnTo>
                      <a:pt x="22870" y="38450"/>
                    </a:lnTo>
                    <a:lnTo>
                      <a:pt x="22487" y="44806"/>
                    </a:lnTo>
                    <a:lnTo>
                      <a:pt x="28300" y="45174"/>
                    </a:lnTo>
                    <a:lnTo>
                      <a:pt x="32354" y="49487"/>
                    </a:lnTo>
                    <a:lnTo>
                      <a:pt x="27306" y="54000"/>
                    </a:lnTo>
                    <a:lnTo>
                      <a:pt x="21034" y="57519"/>
                    </a:lnTo>
                    <a:lnTo>
                      <a:pt x="15374" y="59232"/>
                    </a:lnTo>
                    <a:lnTo>
                      <a:pt x="9484" y="61366"/>
                    </a:lnTo>
                    <a:lnTo>
                      <a:pt x="4589" y="64448"/>
                    </a:lnTo>
                    <a:lnTo>
                      <a:pt x="5660" y="70223"/>
                    </a:lnTo>
                    <a:lnTo>
                      <a:pt x="5966" y="76158"/>
                    </a:lnTo>
                    <a:lnTo>
                      <a:pt x="3671" y="81635"/>
                    </a:lnTo>
                    <a:lnTo>
                      <a:pt x="-688" y="85872"/>
                    </a:lnTo>
                    <a:lnTo>
                      <a:pt x="6272" y="97934"/>
                    </a:lnTo>
                    <a:lnTo>
                      <a:pt x="16445" y="111335"/>
                    </a:lnTo>
                    <a:lnTo>
                      <a:pt x="22640" y="112597"/>
                    </a:lnTo>
                    <a:lnTo>
                      <a:pt x="29447" y="112054"/>
                    </a:lnTo>
                    <a:lnTo>
                      <a:pt x="35720" y="112146"/>
                    </a:lnTo>
                    <a:lnTo>
                      <a:pt x="39391" y="117102"/>
                    </a:lnTo>
                    <a:lnTo>
                      <a:pt x="38320" y="123504"/>
                    </a:lnTo>
                    <a:lnTo>
                      <a:pt x="36178" y="130441"/>
                    </a:lnTo>
                    <a:lnTo>
                      <a:pt x="37861" y="135971"/>
                    </a:lnTo>
                    <a:lnTo>
                      <a:pt x="43445" y="137248"/>
                    </a:lnTo>
                    <a:lnTo>
                      <a:pt x="47958" y="140935"/>
                    </a:lnTo>
                    <a:lnTo>
                      <a:pt x="47651" y="147452"/>
                    </a:lnTo>
                    <a:lnTo>
                      <a:pt x="50481" y="152592"/>
                    </a:lnTo>
                    <a:lnTo>
                      <a:pt x="50711" y="158497"/>
                    </a:lnTo>
                    <a:lnTo>
                      <a:pt x="46810" y="162803"/>
                    </a:lnTo>
                    <a:lnTo>
                      <a:pt x="42144" y="166428"/>
                    </a:lnTo>
                    <a:lnTo>
                      <a:pt x="43292" y="172417"/>
                    </a:lnTo>
                    <a:lnTo>
                      <a:pt x="41150" y="177779"/>
                    </a:lnTo>
                    <a:lnTo>
                      <a:pt x="39008" y="183217"/>
                    </a:lnTo>
                    <a:lnTo>
                      <a:pt x="38014" y="188946"/>
                    </a:lnTo>
                    <a:lnTo>
                      <a:pt x="37709" y="194744"/>
                    </a:lnTo>
                    <a:lnTo>
                      <a:pt x="39544" y="200304"/>
                    </a:lnTo>
                    <a:lnTo>
                      <a:pt x="40156" y="206025"/>
                    </a:lnTo>
                    <a:lnTo>
                      <a:pt x="44745" y="209727"/>
                    </a:lnTo>
                    <a:lnTo>
                      <a:pt x="45509" y="215854"/>
                    </a:lnTo>
                    <a:lnTo>
                      <a:pt x="44286" y="222386"/>
                    </a:lnTo>
                    <a:lnTo>
                      <a:pt x="47040" y="227579"/>
                    </a:lnTo>
                    <a:lnTo>
                      <a:pt x="52164" y="230287"/>
                    </a:lnTo>
                    <a:lnTo>
                      <a:pt x="55606" y="235488"/>
                    </a:lnTo>
                    <a:lnTo>
                      <a:pt x="60042" y="240207"/>
                    </a:lnTo>
                    <a:lnTo>
                      <a:pt x="66085" y="241783"/>
                    </a:lnTo>
                    <a:lnTo>
                      <a:pt x="70750" y="24605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8;p7"/>
              <p:cNvSpPr/>
              <p:nvPr/>
            </p:nvSpPr>
            <p:spPr>
              <a:xfrm>
                <a:off x="8050621" y="2493198"/>
                <a:ext cx="6501" cy="9224"/>
              </a:xfrm>
              <a:custGeom>
                <a:avLst/>
                <a:gdLst/>
                <a:ahLst/>
                <a:cxnLst/>
                <a:rect l="l" t="t" r="r" b="b"/>
                <a:pathLst>
                  <a:path w="6501" h="9224" extrusionOk="0">
                    <a:moveTo>
                      <a:pt x="5813" y="9171"/>
                    </a:moveTo>
                    <a:lnTo>
                      <a:pt x="3671" y="3810"/>
                    </a:lnTo>
                    <a:lnTo>
                      <a:pt x="-688" y="-53"/>
                    </a:lnTo>
                    <a:lnTo>
                      <a:pt x="2600" y="486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9;p7"/>
              <p:cNvSpPr/>
              <p:nvPr/>
            </p:nvSpPr>
            <p:spPr>
              <a:xfrm>
                <a:off x="8055439" y="2454832"/>
                <a:ext cx="18968" cy="25806"/>
              </a:xfrm>
              <a:custGeom>
                <a:avLst/>
                <a:gdLst/>
                <a:ahLst/>
                <a:cxnLst/>
                <a:rect l="l" t="t" r="r" b="b"/>
                <a:pathLst>
                  <a:path w="18968" h="25806" extrusionOk="0">
                    <a:moveTo>
                      <a:pt x="15221" y="25754"/>
                    </a:moveTo>
                    <a:lnTo>
                      <a:pt x="18281" y="20790"/>
                    </a:lnTo>
                    <a:lnTo>
                      <a:pt x="14685" y="14365"/>
                    </a:lnTo>
                    <a:lnTo>
                      <a:pt x="10326" y="10510"/>
                    </a:lnTo>
                    <a:lnTo>
                      <a:pt x="9791" y="4559"/>
                    </a:lnTo>
                    <a:lnTo>
                      <a:pt x="5354" y="513"/>
                    </a:lnTo>
                    <a:lnTo>
                      <a:pt x="-688" y="-53"/>
                    </a:lnTo>
                    <a:lnTo>
                      <a:pt x="3442" y="4659"/>
                    </a:lnTo>
                    <a:lnTo>
                      <a:pt x="6348" y="10135"/>
                    </a:lnTo>
                    <a:lnTo>
                      <a:pt x="7802" y="15856"/>
                    </a:lnTo>
                    <a:lnTo>
                      <a:pt x="10326" y="21057"/>
                    </a:lnTo>
                    <a:lnTo>
                      <a:pt x="14456" y="2551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60;p7"/>
              <p:cNvSpPr/>
              <p:nvPr/>
            </p:nvSpPr>
            <p:spPr>
              <a:xfrm>
                <a:off x="8062476" y="2516144"/>
                <a:ext cx="20192" cy="12719"/>
              </a:xfrm>
              <a:custGeom>
                <a:avLst/>
                <a:gdLst/>
                <a:ahLst/>
                <a:cxnLst/>
                <a:rect l="l" t="t" r="r" b="b"/>
                <a:pathLst>
                  <a:path w="20192" h="12719" extrusionOk="0">
                    <a:moveTo>
                      <a:pt x="19505" y="12667"/>
                    </a:moveTo>
                    <a:lnTo>
                      <a:pt x="15222" y="8322"/>
                    </a:lnTo>
                    <a:lnTo>
                      <a:pt x="11473" y="3710"/>
                    </a:lnTo>
                    <a:lnTo>
                      <a:pt x="6808" y="-53"/>
                    </a:lnTo>
                    <a:lnTo>
                      <a:pt x="4360" y="5500"/>
                    </a:lnTo>
                    <a:lnTo>
                      <a:pt x="-688" y="2326"/>
                    </a:lnTo>
                    <a:lnTo>
                      <a:pt x="4207" y="7435"/>
                    </a:lnTo>
                    <a:lnTo>
                      <a:pt x="8261" y="11565"/>
                    </a:lnTo>
                    <a:lnTo>
                      <a:pt x="14456" y="1229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" name="Google Shape;261;p7"/>
              <p:cNvSpPr/>
              <p:nvPr/>
            </p:nvSpPr>
            <p:spPr>
              <a:xfrm>
                <a:off x="8104238" y="2537905"/>
                <a:ext cx="6194" cy="8046"/>
              </a:xfrm>
              <a:custGeom>
                <a:avLst/>
                <a:gdLst/>
                <a:ahLst/>
                <a:cxnLst/>
                <a:rect l="l" t="t" r="r" b="b"/>
                <a:pathLst>
                  <a:path w="6194" h="8046" extrusionOk="0">
                    <a:moveTo>
                      <a:pt x="5507" y="7993"/>
                    </a:moveTo>
                    <a:lnTo>
                      <a:pt x="4666" y="2249"/>
                    </a:lnTo>
                    <a:lnTo>
                      <a:pt x="-688" y="-53"/>
                    </a:lnTo>
                    <a:lnTo>
                      <a:pt x="2065" y="507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" name="Google Shape;262;p7"/>
              <p:cNvSpPr/>
              <p:nvPr/>
            </p:nvSpPr>
            <p:spPr>
              <a:xfrm>
                <a:off x="6786140" y="2514951"/>
                <a:ext cx="6349" cy="9469"/>
              </a:xfrm>
              <a:custGeom>
                <a:avLst/>
                <a:gdLst/>
                <a:ahLst/>
                <a:cxnLst/>
                <a:rect l="l" t="t" r="r" b="b"/>
                <a:pathLst>
                  <a:path w="6349" h="9469" extrusionOk="0">
                    <a:moveTo>
                      <a:pt x="-688" y="9416"/>
                    </a:moveTo>
                    <a:lnTo>
                      <a:pt x="1760" y="4169"/>
                    </a:lnTo>
                    <a:lnTo>
                      <a:pt x="5661" y="-53"/>
                    </a:lnTo>
                    <a:lnTo>
                      <a:pt x="536" y="2601"/>
                    </a:lnTo>
                    <a:lnTo>
                      <a:pt x="-688" y="941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3" name="Google Shape;263;p7"/>
              <p:cNvSpPr/>
              <p:nvPr/>
            </p:nvSpPr>
            <p:spPr>
              <a:xfrm>
                <a:off x="3601305" y="2897462"/>
                <a:ext cx="85512" cy="69090"/>
              </a:xfrm>
              <a:custGeom>
                <a:avLst/>
                <a:gdLst/>
                <a:ahLst/>
                <a:cxnLst/>
                <a:rect l="l" t="t" r="r" b="b"/>
                <a:pathLst>
                  <a:path w="85512" h="69090" extrusionOk="0">
                    <a:moveTo>
                      <a:pt x="48493" y="46527"/>
                    </a:moveTo>
                    <a:lnTo>
                      <a:pt x="45663" y="41036"/>
                    </a:lnTo>
                    <a:lnTo>
                      <a:pt x="40385" y="38420"/>
                    </a:lnTo>
                    <a:lnTo>
                      <a:pt x="42374" y="44348"/>
                    </a:lnTo>
                    <a:lnTo>
                      <a:pt x="48111" y="45525"/>
                    </a:lnTo>
                    <a:close/>
                    <a:moveTo>
                      <a:pt x="58131" y="3022"/>
                    </a:moveTo>
                    <a:lnTo>
                      <a:pt x="51400" y="-53"/>
                    </a:lnTo>
                    <a:lnTo>
                      <a:pt x="56601" y="2762"/>
                    </a:lnTo>
                    <a:close/>
                    <a:moveTo>
                      <a:pt x="15145" y="69037"/>
                    </a:moveTo>
                    <a:lnTo>
                      <a:pt x="19964" y="63072"/>
                    </a:lnTo>
                    <a:lnTo>
                      <a:pt x="25701" y="61083"/>
                    </a:lnTo>
                    <a:lnTo>
                      <a:pt x="31437" y="61152"/>
                    </a:lnTo>
                    <a:lnTo>
                      <a:pt x="37250" y="63064"/>
                    </a:lnTo>
                    <a:lnTo>
                      <a:pt x="43522" y="64180"/>
                    </a:lnTo>
                    <a:lnTo>
                      <a:pt x="49946" y="63913"/>
                    </a:lnTo>
                    <a:lnTo>
                      <a:pt x="55377" y="61993"/>
                    </a:lnTo>
                    <a:lnTo>
                      <a:pt x="61955" y="62047"/>
                    </a:lnTo>
                    <a:lnTo>
                      <a:pt x="68839" y="61779"/>
                    </a:lnTo>
                    <a:lnTo>
                      <a:pt x="74804" y="64884"/>
                    </a:lnTo>
                    <a:lnTo>
                      <a:pt x="79318" y="60349"/>
                    </a:lnTo>
                    <a:lnTo>
                      <a:pt x="74804" y="54459"/>
                    </a:lnTo>
                    <a:lnTo>
                      <a:pt x="72204" y="48952"/>
                    </a:lnTo>
                    <a:lnTo>
                      <a:pt x="78017" y="48661"/>
                    </a:lnTo>
                    <a:lnTo>
                      <a:pt x="81382" y="42825"/>
                    </a:lnTo>
                    <a:lnTo>
                      <a:pt x="79241" y="37456"/>
                    </a:lnTo>
                    <a:lnTo>
                      <a:pt x="82836" y="32951"/>
                    </a:lnTo>
                    <a:lnTo>
                      <a:pt x="82836" y="26947"/>
                    </a:lnTo>
                    <a:lnTo>
                      <a:pt x="84825" y="21371"/>
                    </a:lnTo>
                    <a:lnTo>
                      <a:pt x="83448" y="15038"/>
                    </a:lnTo>
                    <a:lnTo>
                      <a:pt x="77864" y="11925"/>
                    </a:lnTo>
                    <a:lnTo>
                      <a:pt x="71746" y="10816"/>
                    </a:lnTo>
                    <a:lnTo>
                      <a:pt x="65397" y="9523"/>
                    </a:lnTo>
                    <a:lnTo>
                      <a:pt x="59737" y="6211"/>
                    </a:lnTo>
                    <a:lnTo>
                      <a:pt x="52853" y="4345"/>
                    </a:lnTo>
                    <a:lnTo>
                      <a:pt x="46581" y="5377"/>
                    </a:lnTo>
                    <a:lnTo>
                      <a:pt x="40157" y="6861"/>
                    </a:lnTo>
                    <a:lnTo>
                      <a:pt x="34649" y="8513"/>
                    </a:lnTo>
                    <a:lnTo>
                      <a:pt x="34190" y="14533"/>
                    </a:lnTo>
                    <a:lnTo>
                      <a:pt x="40080" y="14273"/>
                    </a:lnTo>
                    <a:lnTo>
                      <a:pt x="45969" y="15971"/>
                    </a:lnTo>
                    <a:lnTo>
                      <a:pt x="51705" y="19428"/>
                    </a:lnTo>
                    <a:lnTo>
                      <a:pt x="52471" y="25264"/>
                    </a:lnTo>
                    <a:lnTo>
                      <a:pt x="52394" y="31314"/>
                    </a:lnTo>
                    <a:lnTo>
                      <a:pt x="52165" y="37823"/>
                    </a:lnTo>
                    <a:lnTo>
                      <a:pt x="56601" y="43093"/>
                    </a:lnTo>
                    <a:lnTo>
                      <a:pt x="62414" y="46757"/>
                    </a:lnTo>
                    <a:lnTo>
                      <a:pt x="57136" y="51377"/>
                    </a:lnTo>
                    <a:lnTo>
                      <a:pt x="51935" y="54566"/>
                    </a:lnTo>
                    <a:lnTo>
                      <a:pt x="46045" y="55537"/>
                    </a:lnTo>
                    <a:lnTo>
                      <a:pt x="40309" y="54520"/>
                    </a:lnTo>
                    <a:lnTo>
                      <a:pt x="33884" y="53557"/>
                    </a:lnTo>
                    <a:lnTo>
                      <a:pt x="27306" y="52042"/>
                    </a:lnTo>
                    <a:lnTo>
                      <a:pt x="21340" y="51468"/>
                    </a:lnTo>
                    <a:lnTo>
                      <a:pt x="15374" y="49847"/>
                    </a:lnTo>
                    <a:lnTo>
                      <a:pt x="7878" y="47132"/>
                    </a:lnTo>
                    <a:lnTo>
                      <a:pt x="2142" y="48202"/>
                    </a:lnTo>
                    <a:lnTo>
                      <a:pt x="-688" y="53319"/>
                    </a:lnTo>
                    <a:lnTo>
                      <a:pt x="536" y="59094"/>
                    </a:lnTo>
                    <a:lnTo>
                      <a:pt x="6655" y="59806"/>
                    </a:lnTo>
                    <a:lnTo>
                      <a:pt x="11779" y="63722"/>
                    </a:lnTo>
                    <a:lnTo>
                      <a:pt x="15145" y="6903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" name="Google Shape;264;p7"/>
              <p:cNvSpPr/>
              <p:nvPr/>
            </p:nvSpPr>
            <p:spPr>
              <a:xfrm>
                <a:off x="9146600" y="2816431"/>
                <a:ext cx="14762" cy="10402"/>
              </a:xfrm>
              <a:custGeom>
                <a:avLst/>
                <a:gdLst/>
                <a:ahLst/>
                <a:cxnLst/>
                <a:rect l="l" t="t" r="r" b="b"/>
                <a:pathLst>
                  <a:path w="14762" h="10402" extrusionOk="0">
                    <a:moveTo>
                      <a:pt x="12239" y="8169"/>
                    </a:moveTo>
                    <a:lnTo>
                      <a:pt x="14074" y="2724"/>
                    </a:lnTo>
                    <a:lnTo>
                      <a:pt x="8108" y="2173"/>
                    </a:lnTo>
                    <a:lnTo>
                      <a:pt x="2754" y="-53"/>
                    </a:lnTo>
                    <a:lnTo>
                      <a:pt x="6043" y="4613"/>
                    </a:lnTo>
                    <a:lnTo>
                      <a:pt x="11244" y="7122"/>
                    </a:lnTo>
                    <a:close/>
                    <a:moveTo>
                      <a:pt x="-611" y="10349"/>
                    </a:moveTo>
                    <a:lnTo>
                      <a:pt x="3978" y="6938"/>
                    </a:lnTo>
                    <a:lnTo>
                      <a:pt x="-688" y="1031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5" name="Google Shape;265;p7"/>
              <p:cNvSpPr/>
              <p:nvPr/>
            </p:nvSpPr>
            <p:spPr>
              <a:xfrm>
                <a:off x="7671858" y="5335701"/>
                <a:ext cx="5583" cy="5415"/>
              </a:xfrm>
              <a:custGeom>
                <a:avLst/>
                <a:gdLst/>
                <a:ahLst/>
                <a:cxnLst/>
                <a:rect l="l" t="t" r="r" b="b"/>
                <a:pathLst>
                  <a:path w="5583" h="5415" extrusionOk="0">
                    <a:moveTo>
                      <a:pt x="-688" y="5362"/>
                    </a:moveTo>
                    <a:lnTo>
                      <a:pt x="4895" y="3710"/>
                    </a:lnTo>
                    <a:lnTo>
                      <a:pt x="459" y="-5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Google Shape;266;p7"/>
              <p:cNvSpPr/>
              <p:nvPr/>
            </p:nvSpPr>
            <p:spPr>
              <a:xfrm>
                <a:off x="3147892" y="3020468"/>
                <a:ext cx="179819" cy="114844"/>
              </a:xfrm>
              <a:custGeom>
                <a:avLst/>
                <a:gdLst/>
                <a:ahLst/>
                <a:cxnLst/>
                <a:rect l="l" t="t" r="r" b="b"/>
                <a:pathLst>
                  <a:path w="179819" h="114844" extrusionOk="0">
                    <a:moveTo>
                      <a:pt x="84824" y="4789"/>
                    </a:moveTo>
                    <a:lnTo>
                      <a:pt x="89949" y="2035"/>
                    </a:lnTo>
                    <a:lnTo>
                      <a:pt x="95302" y="-53"/>
                    </a:lnTo>
                    <a:lnTo>
                      <a:pt x="89566" y="1224"/>
                    </a:lnTo>
                    <a:lnTo>
                      <a:pt x="84824" y="4789"/>
                    </a:lnTo>
                    <a:close/>
                    <a:moveTo>
                      <a:pt x="52623" y="114792"/>
                    </a:moveTo>
                    <a:lnTo>
                      <a:pt x="58513" y="114318"/>
                    </a:lnTo>
                    <a:lnTo>
                      <a:pt x="63943" y="112107"/>
                    </a:lnTo>
                    <a:lnTo>
                      <a:pt x="65625" y="106325"/>
                    </a:lnTo>
                    <a:lnTo>
                      <a:pt x="71132" y="104795"/>
                    </a:lnTo>
                    <a:lnTo>
                      <a:pt x="71668" y="99066"/>
                    </a:lnTo>
                    <a:lnTo>
                      <a:pt x="71439" y="92955"/>
                    </a:lnTo>
                    <a:lnTo>
                      <a:pt x="74498" y="88121"/>
                    </a:lnTo>
                    <a:lnTo>
                      <a:pt x="80388" y="88281"/>
                    </a:lnTo>
                    <a:lnTo>
                      <a:pt x="85818" y="85719"/>
                    </a:lnTo>
                    <a:lnTo>
                      <a:pt x="89719" y="81321"/>
                    </a:lnTo>
                    <a:lnTo>
                      <a:pt x="94614" y="78178"/>
                    </a:lnTo>
                    <a:lnTo>
                      <a:pt x="96908" y="83815"/>
                    </a:lnTo>
                    <a:lnTo>
                      <a:pt x="102416" y="81910"/>
                    </a:lnTo>
                    <a:lnTo>
                      <a:pt x="107464" y="78774"/>
                    </a:lnTo>
                    <a:lnTo>
                      <a:pt x="112818" y="76579"/>
                    </a:lnTo>
                    <a:lnTo>
                      <a:pt x="116719" y="72227"/>
                    </a:lnTo>
                    <a:lnTo>
                      <a:pt x="119779" y="67049"/>
                    </a:lnTo>
                    <a:lnTo>
                      <a:pt x="121843" y="61641"/>
                    </a:lnTo>
                    <a:lnTo>
                      <a:pt x="125744" y="57320"/>
                    </a:lnTo>
                    <a:lnTo>
                      <a:pt x="130257" y="53641"/>
                    </a:lnTo>
                    <a:lnTo>
                      <a:pt x="134617" y="57511"/>
                    </a:lnTo>
                    <a:lnTo>
                      <a:pt x="140353" y="58849"/>
                    </a:lnTo>
                    <a:lnTo>
                      <a:pt x="146013" y="57251"/>
                    </a:lnTo>
                    <a:lnTo>
                      <a:pt x="151903" y="56853"/>
                    </a:lnTo>
                    <a:lnTo>
                      <a:pt x="157563" y="55683"/>
                    </a:lnTo>
                    <a:lnTo>
                      <a:pt x="162917" y="53472"/>
                    </a:lnTo>
                    <a:lnTo>
                      <a:pt x="168348" y="50872"/>
                    </a:lnTo>
                    <a:lnTo>
                      <a:pt x="173243" y="47919"/>
                    </a:lnTo>
                    <a:lnTo>
                      <a:pt x="179132" y="47782"/>
                    </a:lnTo>
                    <a:lnTo>
                      <a:pt x="177296" y="41862"/>
                    </a:lnTo>
                    <a:lnTo>
                      <a:pt x="173472" y="37441"/>
                    </a:lnTo>
                    <a:lnTo>
                      <a:pt x="168195" y="35054"/>
                    </a:lnTo>
                    <a:lnTo>
                      <a:pt x="162993" y="32293"/>
                    </a:lnTo>
                    <a:lnTo>
                      <a:pt x="159016" y="27872"/>
                    </a:lnTo>
                    <a:lnTo>
                      <a:pt x="154733" y="23459"/>
                    </a:lnTo>
                    <a:lnTo>
                      <a:pt x="149761" y="19811"/>
                    </a:lnTo>
                    <a:lnTo>
                      <a:pt x="144024" y="19046"/>
                    </a:lnTo>
                    <a:lnTo>
                      <a:pt x="138365" y="17569"/>
                    </a:lnTo>
                    <a:lnTo>
                      <a:pt x="132705" y="15015"/>
                    </a:lnTo>
                    <a:lnTo>
                      <a:pt x="126738" y="15994"/>
                    </a:lnTo>
                    <a:lnTo>
                      <a:pt x="120697" y="17837"/>
                    </a:lnTo>
                    <a:lnTo>
                      <a:pt x="114807" y="17822"/>
                    </a:lnTo>
                    <a:lnTo>
                      <a:pt x="109452" y="14625"/>
                    </a:lnTo>
                    <a:lnTo>
                      <a:pt x="103639" y="13271"/>
                    </a:lnTo>
                    <a:lnTo>
                      <a:pt x="99203" y="17034"/>
                    </a:lnTo>
                    <a:lnTo>
                      <a:pt x="93467" y="19046"/>
                    </a:lnTo>
                    <a:lnTo>
                      <a:pt x="87730" y="20652"/>
                    </a:lnTo>
                    <a:lnTo>
                      <a:pt x="81841" y="20637"/>
                    </a:lnTo>
                    <a:lnTo>
                      <a:pt x="75874" y="21440"/>
                    </a:lnTo>
                    <a:lnTo>
                      <a:pt x="69526" y="21180"/>
                    </a:lnTo>
                    <a:lnTo>
                      <a:pt x="63637" y="20071"/>
                    </a:lnTo>
                    <a:lnTo>
                      <a:pt x="57671" y="20958"/>
                    </a:lnTo>
                    <a:lnTo>
                      <a:pt x="53082" y="16904"/>
                    </a:lnTo>
                    <a:lnTo>
                      <a:pt x="47040" y="17072"/>
                    </a:lnTo>
                    <a:lnTo>
                      <a:pt x="42068" y="20499"/>
                    </a:lnTo>
                    <a:lnTo>
                      <a:pt x="37402" y="24117"/>
                    </a:lnTo>
                    <a:lnTo>
                      <a:pt x="31666" y="24759"/>
                    </a:lnTo>
                    <a:lnTo>
                      <a:pt x="27306" y="29264"/>
                    </a:lnTo>
                    <a:lnTo>
                      <a:pt x="22946" y="33027"/>
                    </a:lnTo>
                    <a:lnTo>
                      <a:pt x="18127" y="36707"/>
                    </a:lnTo>
                    <a:lnTo>
                      <a:pt x="12849" y="40164"/>
                    </a:lnTo>
                    <a:lnTo>
                      <a:pt x="7878" y="43521"/>
                    </a:lnTo>
                    <a:lnTo>
                      <a:pt x="3136" y="46787"/>
                    </a:lnTo>
                    <a:lnTo>
                      <a:pt x="1300" y="52631"/>
                    </a:lnTo>
                    <a:lnTo>
                      <a:pt x="3060" y="58085"/>
                    </a:lnTo>
                    <a:lnTo>
                      <a:pt x="-688" y="62467"/>
                    </a:lnTo>
                    <a:lnTo>
                      <a:pt x="153" y="68204"/>
                    </a:lnTo>
                    <a:lnTo>
                      <a:pt x="5660" y="70437"/>
                    </a:lnTo>
                    <a:lnTo>
                      <a:pt x="9638" y="74560"/>
                    </a:lnTo>
                    <a:lnTo>
                      <a:pt x="13997" y="78667"/>
                    </a:lnTo>
                    <a:lnTo>
                      <a:pt x="19198" y="81321"/>
                    </a:lnTo>
                    <a:lnTo>
                      <a:pt x="23787" y="84817"/>
                    </a:lnTo>
                    <a:lnTo>
                      <a:pt x="28683" y="81612"/>
                    </a:lnTo>
                    <a:lnTo>
                      <a:pt x="34343" y="83708"/>
                    </a:lnTo>
                    <a:lnTo>
                      <a:pt x="40003" y="84648"/>
                    </a:lnTo>
                    <a:lnTo>
                      <a:pt x="42526" y="89903"/>
                    </a:lnTo>
                    <a:lnTo>
                      <a:pt x="40385" y="95295"/>
                    </a:lnTo>
                    <a:lnTo>
                      <a:pt x="40079" y="101399"/>
                    </a:lnTo>
                    <a:lnTo>
                      <a:pt x="45663" y="104007"/>
                    </a:lnTo>
                    <a:lnTo>
                      <a:pt x="49793" y="108107"/>
                    </a:lnTo>
                    <a:lnTo>
                      <a:pt x="52470" y="11319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Google Shape;267;p7"/>
              <p:cNvSpPr/>
              <p:nvPr/>
            </p:nvSpPr>
            <p:spPr>
              <a:xfrm>
                <a:off x="6167668" y="2015951"/>
                <a:ext cx="153661" cy="135113"/>
              </a:xfrm>
              <a:custGeom>
                <a:avLst/>
                <a:gdLst/>
                <a:ahLst/>
                <a:cxnLst/>
                <a:rect l="l" t="t" r="r" b="b"/>
                <a:pathLst>
                  <a:path w="153661" h="135113" extrusionOk="0">
                    <a:moveTo>
                      <a:pt x="31666" y="51377"/>
                    </a:moveTo>
                    <a:lnTo>
                      <a:pt x="28759" y="46000"/>
                    </a:lnTo>
                    <a:lnTo>
                      <a:pt x="22641" y="46183"/>
                    </a:lnTo>
                    <a:lnTo>
                      <a:pt x="27918" y="48921"/>
                    </a:lnTo>
                    <a:close/>
                    <a:moveTo>
                      <a:pt x="139665" y="135061"/>
                    </a:moveTo>
                    <a:lnTo>
                      <a:pt x="137600" y="129653"/>
                    </a:lnTo>
                    <a:lnTo>
                      <a:pt x="132016" y="127328"/>
                    </a:lnTo>
                    <a:lnTo>
                      <a:pt x="127198" y="124009"/>
                    </a:lnTo>
                    <a:lnTo>
                      <a:pt x="121691" y="121783"/>
                    </a:lnTo>
                    <a:lnTo>
                      <a:pt x="117102" y="118073"/>
                    </a:lnTo>
                    <a:lnTo>
                      <a:pt x="111212" y="118586"/>
                    </a:lnTo>
                    <a:lnTo>
                      <a:pt x="105782" y="115557"/>
                    </a:lnTo>
                    <a:lnTo>
                      <a:pt x="99663" y="114930"/>
                    </a:lnTo>
                    <a:lnTo>
                      <a:pt x="105705" y="117408"/>
                    </a:lnTo>
                    <a:lnTo>
                      <a:pt x="111289" y="120437"/>
                    </a:lnTo>
                    <a:lnTo>
                      <a:pt x="116872" y="122211"/>
                    </a:lnTo>
                    <a:lnTo>
                      <a:pt x="122379" y="124192"/>
                    </a:lnTo>
                    <a:lnTo>
                      <a:pt x="127427" y="127290"/>
                    </a:lnTo>
                    <a:lnTo>
                      <a:pt x="132476" y="130556"/>
                    </a:lnTo>
                    <a:lnTo>
                      <a:pt x="137523" y="133921"/>
                    </a:lnTo>
                    <a:close/>
                    <a:moveTo>
                      <a:pt x="26312" y="66682"/>
                    </a:moveTo>
                    <a:lnTo>
                      <a:pt x="22641" y="61611"/>
                    </a:lnTo>
                    <a:lnTo>
                      <a:pt x="23864" y="55943"/>
                    </a:lnTo>
                    <a:lnTo>
                      <a:pt x="23864" y="50053"/>
                    </a:lnTo>
                    <a:lnTo>
                      <a:pt x="20499" y="45372"/>
                    </a:lnTo>
                    <a:lnTo>
                      <a:pt x="21723" y="51422"/>
                    </a:lnTo>
                    <a:lnTo>
                      <a:pt x="21570" y="57243"/>
                    </a:lnTo>
                    <a:lnTo>
                      <a:pt x="22028" y="63484"/>
                    </a:lnTo>
                    <a:close/>
                    <a:moveTo>
                      <a:pt x="34266" y="59683"/>
                    </a:moveTo>
                    <a:lnTo>
                      <a:pt x="31436" y="54360"/>
                    </a:lnTo>
                    <a:lnTo>
                      <a:pt x="34114" y="59530"/>
                    </a:lnTo>
                    <a:close/>
                    <a:moveTo>
                      <a:pt x="36867" y="75837"/>
                    </a:moveTo>
                    <a:lnTo>
                      <a:pt x="31513" y="72686"/>
                    </a:lnTo>
                    <a:lnTo>
                      <a:pt x="36867" y="75837"/>
                    </a:lnTo>
                    <a:close/>
                    <a:moveTo>
                      <a:pt x="45892" y="86805"/>
                    </a:moveTo>
                    <a:lnTo>
                      <a:pt x="41763" y="81987"/>
                    </a:lnTo>
                    <a:lnTo>
                      <a:pt x="37402" y="77627"/>
                    </a:lnTo>
                    <a:lnTo>
                      <a:pt x="41074" y="82017"/>
                    </a:lnTo>
                    <a:lnTo>
                      <a:pt x="45281" y="86354"/>
                    </a:lnTo>
                    <a:close/>
                    <a:moveTo>
                      <a:pt x="52700" y="86048"/>
                    </a:moveTo>
                    <a:lnTo>
                      <a:pt x="48187" y="82071"/>
                    </a:lnTo>
                    <a:lnTo>
                      <a:pt x="43598" y="78353"/>
                    </a:lnTo>
                    <a:lnTo>
                      <a:pt x="47651" y="82660"/>
                    </a:lnTo>
                    <a:lnTo>
                      <a:pt x="52623" y="86033"/>
                    </a:lnTo>
                    <a:close/>
                    <a:moveTo>
                      <a:pt x="51476" y="91066"/>
                    </a:moveTo>
                    <a:lnTo>
                      <a:pt x="47346" y="86721"/>
                    </a:lnTo>
                    <a:lnTo>
                      <a:pt x="51476" y="91066"/>
                    </a:lnTo>
                    <a:close/>
                    <a:moveTo>
                      <a:pt x="79547" y="104673"/>
                    </a:moveTo>
                    <a:lnTo>
                      <a:pt x="74346" y="101873"/>
                    </a:lnTo>
                    <a:lnTo>
                      <a:pt x="79547" y="104673"/>
                    </a:lnTo>
                    <a:close/>
                    <a:moveTo>
                      <a:pt x="87042" y="107044"/>
                    </a:moveTo>
                    <a:lnTo>
                      <a:pt x="92855" y="106034"/>
                    </a:lnTo>
                    <a:lnTo>
                      <a:pt x="87272" y="103097"/>
                    </a:lnTo>
                    <a:lnTo>
                      <a:pt x="81229" y="102416"/>
                    </a:lnTo>
                    <a:lnTo>
                      <a:pt x="85130" y="106715"/>
                    </a:lnTo>
                    <a:close/>
                    <a:moveTo>
                      <a:pt x="98210" y="111710"/>
                    </a:moveTo>
                    <a:lnTo>
                      <a:pt x="92550" y="110233"/>
                    </a:lnTo>
                    <a:lnTo>
                      <a:pt x="87119" y="108306"/>
                    </a:lnTo>
                    <a:lnTo>
                      <a:pt x="81306" y="108619"/>
                    </a:lnTo>
                    <a:lnTo>
                      <a:pt x="86660" y="111212"/>
                    </a:lnTo>
                    <a:lnTo>
                      <a:pt x="92702" y="111587"/>
                    </a:lnTo>
                    <a:close/>
                    <a:moveTo>
                      <a:pt x="94309" y="118838"/>
                    </a:moveTo>
                    <a:lnTo>
                      <a:pt x="100045" y="118379"/>
                    </a:lnTo>
                    <a:lnTo>
                      <a:pt x="94309" y="116689"/>
                    </a:lnTo>
                    <a:lnTo>
                      <a:pt x="88572" y="115825"/>
                    </a:lnTo>
                    <a:lnTo>
                      <a:pt x="93620" y="118647"/>
                    </a:lnTo>
                    <a:close/>
                    <a:moveTo>
                      <a:pt x="113278" y="117828"/>
                    </a:moveTo>
                    <a:lnTo>
                      <a:pt x="111824" y="112237"/>
                    </a:lnTo>
                    <a:lnTo>
                      <a:pt x="107311" y="108642"/>
                    </a:lnTo>
                    <a:lnTo>
                      <a:pt x="103564" y="103862"/>
                    </a:lnTo>
                    <a:lnTo>
                      <a:pt x="99663" y="99334"/>
                    </a:lnTo>
                    <a:lnTo>
                      <a:pt x="95150" y="95693"/>
                    </a:lnTo>
                    <a:lnTo>
                      <a:pt x="90790" y="91854"/>
                    </a:lnTo>
                    <a:lnTo>
                      <a:pt x="86813" y="87639"/>
                    </a:lnTo>
                    <a:lnTo>
                      <a:pt x="82836" y="83448"/>
                    </a:lnTo>
                    <a:lnTo>
                      <a:pt x="77864" y="80541"/>
                    </a:lnTo>
                    <a:lnTo>
                      <a:pt x="74040" y="76220"/>
                    </a:lnTo>
                    <a:lnTo>
                      <a:pt x="72051" y="70781"/>
                    </a:lnTo>
                    <a:lnTo>
                      <a:pt x="69451" y="65664"/>
                    </a:lnTo>
                    <a:lnTo>
                      <a:pt x="65626" y="61159"/>
                    </a:lnTo>
                    <a:lnTo>
                      <a:pt x="60884" y="57878"/>
                    </a:lnTo>
                    <a:lnTo>
                      <a:pt x="58972" y="52333"/>
                    </a:lnTo>
                    <a:lnTo>
                      <a:pt x="58206" y="46642"/>
                    </a:lnTo>
                    <a:lnTo>
                      <a:pt x="61113" y="41663"/>
                    </a:lnTo>
                    <a:lnTo>
                      <a:pt x="66391" y="44218"/>
                    </a:lnTo>
                    <a:lnTo>
                      <a:pt x="70597" y="48149"/>
                    </a:lnTo>
                    <a:lnTo>
                      <a:pt x="75646" y="45227"/>
                    </a:lnTo>
                    <a:lnTo>
                      <a:pt x="80464" y="41693"/>
                    </a:lnTo>
                    <a:lnTo>
                      <a:pt x="86124" y="43193"/>
                    </a:lnTo>
                    <a:lnTo>
                      <a:pt x="91631" y="41525"/>
                    </a:lnTo>
                    <a:lnTo>
                      <a:pt x="96603" y="44455"/>
                    </a:lnTo>
                    <a:lnTo>
                      <a:pt x="102493" y="44829"/>
                    </a:lnTo>
                    <a:lnTo>
                      <a:pt x="108229" y="45533"/>
                    </a:lnTo>
                    <a:lnTo>
                      <a:pt x="113659" y="47285"/>
                    </a:lnTo>
                    <a:lnTo>
                      <a:pt x="118631" y="44409"/>
                    </a:lnTo>
                    <a:lnTo>
                      <a:pt x="123986" y="46680"/>
                    </a:lnTo>
                    <a:lnTo>
                      <a:pt x="129646" y="45755"/>
                    </a:lnTo>
                    <a:lnTo>
                      <a:pt x="135459" y="46367"/>
                    </a:lnTo>
                    <a:lnTo>
                      <a:pt x="139971" y="49969"/>
                    </a:lnTo>
                    <a:lnTo>
                      <a:pt x="144484" y="54191"/>
                    </a:lnTo>
                    <a:lnTo>
                      <a:pt x="149532" y="51178"/>
                    </a:lnTo>
                    <a:lnTo>
                      <a:pt x="147697" y="45648"/>
                    </a:lnTo>
                    <a:lnTo>
                      <a:pt x="152974" y="43376"/>
                    </a:lnTo>
                    <a:lnTo>
                      <a:pt x="148308" y="39904"/>
                    </a:lnTo>
                    <a:lnTo>
                      <a:pt x="144407" y="34917"/>
                    </a:lnTo>
                    <a:lnTo>
                      <a:pt x="141577" y="29846"/>
                    </a:lnTo>
                    <a:lnTo>
                      <a:pt x="140201" y="24101"/>
                    </a:lnTo>
                    <a:lnTo>
                      <a:pt x="135841" y="19948"/>
                    </a:lnTo>
                    <a:lnTo>
                      <a:pt x="130946" y="23383"/>
                    </a:lnTo>
                    <a:lnTo>
                      <a:pt x="125132" y="24675"/>
                    </a:lnTo>
                    <a:lnTo>
                      <a:pt x="119167" y="24101"/>
                    </a:lnTo>
                    <a:lnTo>
                      <a:pt x="113278" y="23696"/>
                    </a:lnTo>
                    <a:lnTo>
                      <a:pt x="107771" y="21822"/>
                    </a:lnTo>
                    <a:lnTo>
                      <a:pt x="102799" y="18426"/>
                    </a:lnTo>
                    <a:lnTo>
                      <a:pt x="97139" y="17111"/>
                    </a:lnTo>
                    <a:lnTo>
                      <a:pt x="93315" y="12697"/>
                    </a:lnTo>
                    <a:lnTo>
                      <a:pt x="88496" y="9416"/>
                    </a:lnTo>
                    <a:lnTo>
                      <a:pt x="84442" y="5332"/>
                    </a:lnTo>
                    <a:lnTo>
                      <a:pt x="79165" y="2081"/>
                    </a:lnTo>
                    <a:lnTo>
                      <a:pt x="73810" y="23"/>
                    </a:lnTo>
                    <a:lnTo>
                      <a:pt x="67997" y="-53"/>
                    </a:lnTo>
                    <a:lnTo>
                      <a:pt x="63943" y="4039"/>
                    </a:lnTo>
                    <a:lnTo>
                      <a:pt x="59431" y="7771"/>
                    </a:lnTo>
                    <a:lnTo>
                      <a:pt x="53847" y="9401"/>
                    </a:lnTo>
                    <a:lnTo>
                      <a:pt x="54535" y="15374"/>
                    </a:lnTo>
                    <a:lnTo>
                      <a:pt x="54382" y="21233"/>
                    </a:lnTo>
                    <a:lnTo>
                      <a:pt x="48722" y="22419"/>
                    </a:lnTo>
                    <a:lnTo>
                      <a:pt x="43445" y="25134"/>
                    </a:lnTo>
                    <a:lnTo>
                      <a:pt x="44593" y="31284"/>
                    </a:lnTo>
                    <a:lnTo>
                      <a:pt x="39544" y="34159"/>
                    </a:lnTo>
                    <a:lnTo>
                      <a:pt x="33501" y="33861"/>
                    </a:lnTo>
                    <a:lnTo>
                      <a:pt x="28301" y="31284"/>
                    </a:lnTo>
                    <a:lnTo>
                      <a:pt x="22564" y="31842"/>
                    </a:lnTo>
                    <a:lnTo>
                      <a:pt x="16828" y="32943"/>
                    </a:lnTo>
                    <a:lnTo>
                      <a:pt x="11015" y="32477"/>
                    </a:lnTo>
                    <a:lnTo>
                      <a:pt x="5584" y="34726"/>
                    </a:lnTo>
                    <a:lnTo>
                      <a:pt x="-153" y="33961"/>
                    </a:lnTo>
                    <a:lnTo>
                      <a:pt x="-688" y="39904"/>
                    </a:lnTo>
                    <a:lnTo>
                      <a:pt x="306" y="45625"/>
                    </a:lnTo>
                    <a:lnTo>
                      <a:pt x="4360" y="49801"/>
                    </a:lnTo>
                    <a:lnTo>
                      <a:pt x="6961" y="54972"/>
                    </a:lnTo>
                    <a:lnTo>
                      <a:pt x="12162" y="52149"/>
                    </a:lnTo>
                    <a:lnTo>
                      <a:pt x="15144" y="47086"/>
                    </a:lnTo>
                    <a:lnTo>
                      <a:pt x="17439" y="41342"/>
                    </a:lnTo>
                    <a:lnTo>
                      <a:pt x="22564" y="38664"/>
                    </a:lnTo>
                    <a:lnTo>
                      <a:pt x="27383" y="42061"/>
                    </a:lnTo>
                    <a:lnTo>
                      <a:pt x="32584" y="45518"/>
                    </a:lnTo>
                    <a:lnTo>
                      <a:pt x="35873" y="50298"/>
                    </a:lnTo>
                    <a:lnTo>
                      <a:pt x="35337" y="56517"/>
                    </a:lnTo>
                    <a:lnTo>
                      <a:pt x="38167" y="62345"/>
                    </a:lnTo>
                    <a:lnTo>
                      <a:pt x="42909" y="66689"/>
                    </a:lnTo>
                    <a:lnTo>
                      <a:pt x="47346" y="70452"/>
                    </a:lnTo>
                    <a:lnTo>
                      <a:pt x="52394" y="73260"/>
                    </a:lnTo>
                    <a:lnTo>
                      <a:pt x="46810" y="71623"/>
                    </a:lnTo>
                    <a:lnTo>
                      <a:pt x="42451" y="67829"/>
                    </a:lnTo>
                    <a:lnTo>
                      <a:pt x="37097" y="64555"/>
                    </a:lnTo>
                    <a:lnTo>
                      <a:pt x="33043" y="60502"/>
                    </a:lnTo>
                    <a:lnTo>
                      <a:pt x="36638" y="65121"/>
                    </a:lnTo>
                    <a:lnTo>
                      <a:pt x="40768" y="69366"/>
                    </a:lnTo>
                    <a:lnTo>
                      <a:pt x="45969" y="72372"/>
                    </a:lnTo>
                    <a:lnTo>
                      <a:pt x="46045" y="78353"/>
                    </a:lnTo>
                    <a:lnTo>
                      <a:pt x="50558" y="82668"/>
                    </a:lnTo>
                    <a:lnTo>
                      <a:pt x="55300" y="86354"/>
                    </a:lnTo>
                    <a:lnTo>
                      <a:pt x="59737" y="89995"/>
                    </a:lnTo>
                    <a:lnTo>
                      <a:pt x="65014" y="92603"/>
                    </a:lnTo>
                    <a:lnTo>
                      <a:pt x="67309" y="98003"/>
                    </a:lnTo>
                    <a:lnTo>
                      <a:pt x="72969" y="99418"/>
                    </a:lnTo>
                    <a:lnTo>
                      <a:pt x="78782" y="99227"/>
                    </a:lnTo>
                    <a:lnTo>
                      <a:pt x="84518" y="100183"/>
                    </a:lnTo>
                    <a:lnTo>
                      <a:pt x="90178" y="102034"/>
                    </a:lnTo>
                    <a:lnTo>
                      <a:pt x="95532" y="104336"/>
                    </a:lnTo>
                    <a:lnTo>
                      <a:pt x="99586" y="108543"/>
                    </a:lnTo>
                    <a:lnTo>
                      <a:pt x="104635" y="111450"/>
                    </a:lnTo>
                    <a:lnTo>
                      <a:pt x="109377" y="114738"/>
                    </a:lnTo>
                    <a:close/>
                    <a:moveTo>
                      <a:pt x="118173" y="125753"/>
                    </a:moveTo>
                    <a:lnTo>
                      <a:pt x="112742" y="123335"/>
                    </a:lnTo>
                    <a:lnTo>
                      <a:pt x="107082" y="122181"/>
                    </a:lnTo>
                    <a:lnTo>
                      <a:pt x="112436" y="124322"/>
                    </a:lnTo>
                    <a:lnTo>
                      <a:pt x="118173" y="12575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Google Shape;268;p7"/>
              <p:cNvSpPr/>
              <p:nvPr/>
            </p:nvSpPr>
            <p:spPr>
              <a:xfrm>
                <a:off x="6231152" y="1948451"/>
                <a:ext cx="174925" cy="92487"/>
              </a:xfrm>
              <a:custGeom>
                <a:avLst/>
                <a:gdLst/>
                <a:ahLst/>
                <a:cxnLst/>
                <a:rect l="l" t="t" r="r" b="b"/>
                <a:pathLst>
                  <a:path w="174925" h="92487" extrusionOk="0">
                    <a:moveTo>
                      <a:pt x="63790" y="92435"/>
                    </a:moveTo>
                    <a:lnTo>
                      <a:pt x="68838" y="89643"/>
                    </a:lnTo>
                    <a:lnTo>
                      <a:pt x="74115" y="87295"/>
                    </a:lnTo>
                    <a:lnTo>
                      <a:pt x="79547" y="85337"/>
                    </a:lnTo>
                    <a:lnTo>
                      <a:pt x="85207" y="83945"/>
                    </a:lnTo>
                    <a:lnTo>
                      <a:pt x="90637" y="81826"/>
                    </a:lnTo>
                    <a:lnTo>
                      <a:pt x="95302" y="78384"/>
                    </a:lnTo>
                    <a:lnTo>
                      <a:pt x="101039" y="79432"/>
                    </a:lnTo>
                    <a:lnTo>
                      <a:pt x="107005" y="79103"/>
                    </a:lnTo>
                    <a:lnTo>
                      <a:pt x="112818" y="79111"/>
                    </a:lnTo>
                    <a:lnTo>
                      <a:pt x="118402" y="77757"/>
                    </a:lnTo>
                    <a:lnTo>
                      <a:pt x="124138" y="78553"/>
                    </a:lnTo>
                    <a:lnTo>
                      <a:pt x="128957" y="75287"/>
                    </a:lnTo>
                    <a:lnTo>
                      <a:pt x="134770" y="74239"/>
                    </a:lnTo>
                    <a:lnTo>
                      <a:pt x="138900" y="70269"/>
                    </a:lnTo>
                    <a:lnTo>
                      <a:pt x="138671" y="64380"/>
                    </a:lnTo>
                    <a:lnTo>
                      <a:pt x="143489" y="61144"/>
                    </a:lnTo>
                    <a:lnTo>
                      <a:pt x="145478" y="55691"/>
                    </a:lnTo>
                    <a:lnTo>
                      <a:pt x="146396" y="49969"/>
                    </a:lnTo>
                    <a:lnTo>
                      <a:pt x="150144" y="45633"/>
                    </a:lnTo>
                    <a:lnTo>
                      <a:pt x="152209" y="40240"/>
                    </a:lnTo>
                    <a:lnTo>
                      <a:pt x="154045" y="34748"/>
                    </a:lnTo>
                    <a:lnTo>
                      <a:pt x="158251" y="30748"/>
                    </a:lnTo>
                    <a:lnTo>
                      <a:pt x="162611" y="26924"/>
                    </a:lnTo>
                    <a:lnTo>
                      <a:pt x="168577" y="26144"/>
                    </a:lnTo>
                    <a:lnTo>
                      <a:pt x="172784" y="22243"/>
                    </a:lnTo>
                    <a:lnTo>
                      <a:pt x="174237" y="16652"/>
                    </a:lnTo>
                    <a:lnTo>
                      <a:pt x="168577" y="15558"/>
                    </a:lnTo>
                    <a:lnTo>
                      <a:pt x="164294" y="11282"/>
                    </a:lnTo>
                    <a:lnTo>
                      <a:pt x="159169" y="8536"/>
                    </a:lnTo>
                    <a:lnTo>
                      <a:pt x="154274" y="5271"/>
                    </a:lnTo>
                    <a:lnTo>
                      <a:pt x="148385" y="6487"/>
                    </a:lnTo>
                    <a:lnTo>
                      <a:pt x="142572" y="6525"/>
                    </a:lnTo>
                    <a:lnTo>
                      <a:pt x="138900" y="2096"/>
                    </a:lnTo>
                    <a:lnTo>
                      <a:pt x="133241" y="306"/>
                    </a:lnTo>
                    <a:lnTo>
                      <a:pt x="127580" y="1706"/>
                    </a:lnTo>
                    <a:lnTo>
                      <a:pt x="121691" y="781"/>
                    </a:lnTo>
                    <a:lnTo>
                      <a:pt x="115954" y="-53"/>
                    </a:lnTo>
                    <a:lnTo>
                      <a:pt x="110218" y="1079"/>
                    </a:lnTo>
                    <a:lnTo>
                      <a:pt x="108458" y="6571"/>
                    </a:lnTo>
                    <a:lnTo>
                      <a:pt x="103640" y="9890"/>
                    </a:lnTo>
                    <a:lnTo>
                      <a:pt x="98745" y="13019"/>
                    </a:lnTo>
                    <a:lnTo>
                      <a:pt x="92932" y="13416"/>
                    </a:lnTo>
                    <a:lnTo>
                      <a:pt x="87577" y="11473"/>
                    </a:lnTo>
                    <a:lnTo>
                      <a:pt x="83524" y="15742"/>
                    </a:lnTo>
                    <a:lnTo>
                      <a:pt x="77634" y="16667"/>
                    </a:lnTo>
                    <a:lnTo>
                      <a:pt x="71821" y="16514"/>
                    </a:lnTo>
                    <a:lnTo>
                      <a:pt x="67003" y="19780"/>
                    </a:lnTo>
                    <a:lnTo>
                      <a:pt x="69603" y="24935"/>
                    </a:lnTo>
                    <a:lnTo>
                      <a:pt x="64096" y="26801"/>
                    </a:lnTo>
                    <a:lnTo>
                      <a:pt x="58283" y="26679"/>
                    </a:lnTo>
                    <a:lnTo>
                      <a:pt x="51935" y="27360"/>
                    </a:lnTo>
                    <a:lnTo>
                      <a:pt x="46122" y="26779"/>
                    </a:lnTo>
                    <a:lnTo>
                      <a:pt x="40309" y="26977"/>
                    </a:lnTo>
                    <a:lnTo>
                      <a:pt x="34954" y="24308"/>
                    </a:lnTo>
                    <a:lnTo>
                      <a:pt x="30442" y="20721"/>
                    </a:lnTo>
                    <a:lnTo>
                      <a:pt x="25011" y="18143"/>
                    </a:lnTo>
                    <a:lnTo>
                      <a:pt x="21722" y="22901"/>
                    </a:lnTo>
                    <a:lnTo>
                      <a:pt x="20193" y="28538"/>
                    </a:lnTo>
                    <a:lnTo>
                      <a:pt x="14380" y="29073"/>
                    </a:lnTo>
                    <a:lnTo>
                      <a:pt x="8949" y="26756"/>
                    </a:lnTo>
                    <a:lnTo>
                      <a:pt x="12085" y="31987"/>
                    </a:lnTo>
                    <a:lnTo>
                      <a:pt x="10632" y="37579"/>
                    </a:lnTo>
                    <a:lnTo>
                      <a:pt x="7955" y="42665"/>
                    </a:lnTo>
                    <a:lnTo>
                      <a:pt x="8337" y="48440"/>
                    </a:lnTo>
                    <a:lnTo>
                      <a:pt x="3365" y="51384"/>
                    </a:lnTo>
                    <a:lnTo>
                      <a:pt x="-688" y="55568"/>
                    </a:lnTo>
                    <a:lnTo>
                      <a:pt x="5049" y="56303"/>
                    </a:lnTo>
                    <a:lnTo>
                      <a:pt x="7802" y="61396"/>
                    </a:lnTo>
                    <a:lnTo>
                      <a:pt x="11090" y="66460"/>
                    </a:lnTo>
                    <a:lnTo>
                      <a:pt x="16062" y="69956"/>
                    </a:lnTo>
                    <a:lnTo>
                      <a:pt x="21111" y="72892"/>
                    </a:lnTo>
                    <a:lnTo>
                      <a:pt x="25546" y="77214"/>
                    </a:lnTo>
                    <a:lnTo>
                      <a:pt x="30518" y="80289"/>
                    </a:lnTo>
                    <a:lnTo>
                      <a:pt x="33883" y="84947"/>
                    </a:lnTo>
                    <a:lnTo>
                      <a:pt x="39696" y="85995"/>
                    </a:lnTo>
                    <a:lnTo>
                      <a:pt x="44515" y="89307"/>
                    </a:lnTo>
                    <a:lnTo>
                      <a:pt x="50175" y="90882"/>
                    </a:lnTo>
                    <a:lnTo>
                      <a:pt x="56065" y="91181"/>
                    </a:lnTo>
                    <a:lnTo>
                      <a:pt x="62107" y="9232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9" name="Google Shape;269;p7"/>
              <p:cNvSpPr/>
              <p:nvPr/>
            </p:nvSpPr>
            <p:spPr>
              <a:xfrm>
                <a:off x="3778755" y="4301515"/>
                <a:ext cx="463968" cy="1099207"/>
              </a:xfrm>
              <a:custGeom>
                <a:avLst/>
                <a:gdLst/>
                <a:ahLst/>
                <a:cxnLst/>
                <a:rect l="l" t="t" r="r" b="b"/>
                <a:pathLst>
                  <a:path w="463968" h="1099207" extrusionOk="0">
                    <a:moveTo>
                      <a:pt x="374251" y="193130"/>
                    </a:moveTo>
                    <a:lnTo>
                      <a:pt x="371573" y="187317"/>
                    </a:lnTo>
                    <a:lnTo>
                      <a:pt x="374251" y="193130"/>
                    </a:lnTo>
                    <a:close/>
                    <a:moveTo>
                      <a:pt x="399950" y="1094680"/>
                    </a:moveTo>
                    <a:lnTo>
                      <a:pt x="409587" y="1090948"/>
                    </a:lnTo>
                    <a:lnTo>
                      <a:pt x="417388" y="1090818"/>
                    </a:lnTo>
                    <a:lnTo>
                      <a:pt x="406375" y="1088171"/>
                    </a:lnTo>
                    <a:lnTo>
                      <a:pt x="399109" y="1090917"/>
                    </a:lnTo>
                    <a:close/>
                    <a:moveTo>
                      <a:pt x="357882" y="1099155"/>
                    </a:moveTo>
                    <a:lnTo>
                      <a:pt x="368743" y="1096348"/>
                    </a:lnTo>
                    <a:lnTo>
                      <a:pt x="375092" y="1096424"/>
                    </a:lnTo>
                    <a:lnTo>
                      <a:pt x="380292" y="1093793"/>
                    </a:lnTo>
                    <a:lnTo>
                      <a:pt x="386182" y="1086351"/>
                    </a:lnTo>
                    <a:lnTo>
                      <a:pt x="376238" y="1087039"/>
                    </a:lnTo>
                    <a:lnTo>
                      <a:pt x="363924" y="1084546"/>
                    </a:lnTo>
                    <a:lnTo>
                      <a:pt x="349851" y="1080630"/>
                    </a:lnTo>
                    <a:lnTo>
                      <a:pt x="334477" y="1071734"/>
                    </a:lnTo>
                    <a:lnTo>
                      <a:pt x="316732" y="1063420"/>
                    </a:lnTo>
                    <a:lnTo>
                      <a:pt x="302047" y="1053928"/>
                    </a:lnTo>
                    <a:lnTo>
                      <a:pt x="294857" y="1046103"/>
                    </a:lnTo>
                    <a:lnTo>
                      <a:pt x="279712" y="1039694"/>
                    </a:lnTo>
                    <a:lnTo>
                      <a:pt x="283001" y="1033552"/>
                    </a:lnTo>
                    <a:lnTo>
                      <a:pt x="288050" y="1038195"/>
                    </a:lnTo>
                    <a:lnTo>
                      <a:pt x="277035" y="1026875"/>
                    </a:lnTo>
                    <a:lnTo>
                      <a:pt x="271375" y="1022331"/>
                    </a:lnTo>
                    <a:lnTo>
                      <a:pt x="294781" y="1077846"/>
                    </a:lnTo>
                    <a:lnTo>
                      <a:pt x="301740" y="1093969"/>
                    </a:lnTo>
                    <a:lnTo>
                      <a:pt x="309312" y="1090772"/>
                    </a:lnTo>
                    <a:lnTo>
                      <a:pt x="328893" y="1092714"/>
                    </a:lnTo>
                    <a:lnTo>
                      <a:pt x="350386" y="1097350"/>
                    </a:lnTo>
                    <a:lnTo>
                      <a:pt x="357882" y="1099155"/>
                    </a:lnTo>
                    <a:close/>
                    <a:moveTo>
                      <a:pt x="272293" y="1013971"/>
                    </a:moveTo>
                    <a:lnTo>
                      <a:pt x="260285" y="1001236"/>
                    </a:lnTo>
                    <a:lnTo>
                      <a:pt x="247665" y="988922"/>
                    </a:lnTo>
                    <a:lnTo>
                      <a:pt x="241316" y="991691"/>
                    </a:lnTo>
                    <a:lnTo>
                      <a:pt x="232291" y="988975"/>
                    </a:lnTo>
                    <a:lnTo>
                      <a:pt x="243917" y="988417"/>
                    </a:lnTo>
                    <a:lnTo>
                      <a:pt x="234662" y="969219"/>
                    </a:lnTo>
                    <a:lnTo>
                      <a:pt x="228313" y="972470"/>
                    </a:lnTo>
                    <a:lnTo>
                      <a:pt x="233897" y="965922"/>
                    </a:lnTo>
                    <a:lnTo>
                      <a:pt x="230990" y="956430"/>
                    </a:lnTo>
                    <a:lnTo>
                      <a:pt x="233055" y="947527"/>
                    </a:lnTo>
                    <a:lnTo>
                      <a:pt x="243764" y="942472"/>
                    </a:lnTo>
                    <a:lnTo>
                      <a:pt x="235580" y="935993"/>
                    </a:lnTo>
                    <a:lnTo>
                      <a:pt x="232750" y="930692"/>
                    </a:lnTo>
                    <a:lnTo>
                      <a:pt x="244223" y="941080"/>
                    </a:lnTo>
                    <a:lnTo>
                      <a:pt x="253478" y="937171"/>
                    </a:lnTo>
                    <a:lnTo>
                      <a:pt x="255543" y="930624"/>
                    </a:lnTo>
                    <a:lnTo>
                      <a:pt x="252560" y="912603"/>
                    </a:lnTo>
                    <a:lnTo>
                      <a:pt x="248659" y="917544"/>
                    </a:lnTo>
                    <a:lnTo>
                      <a:pt x="252407" y="903639"/>
                    </a:lnTo>
                    <a:lnTo>
                      <a:pt x="257684" y="899692"/>
                    </a:lnTo>
                    <a:lnTo>
                      <a:pt x="272523" y="885428"/>
                    </a:lnTo>
                    <a:lnTo>
                      <a:pt x="284531" y="875163"/>
                    </a:lnTo>
                    <a:lnTo>
                      <a:pt x="282160" y="869817"/>
                    </a:lnTo>
                    <a:lnTo>
                      <a:pt x="280936" y="864042"/>
                    </a:lnTo>
                    <a:lnTo>
                      <a:pt x="271528" y="867277"/>
                    </a:lnTo>
                    <a:lnTo>
                      <a:pt x="282007" y="863499"/>
                    </a:lnTo>
                    <a:lnTo>
                      <a:pt x="282160" y="855567"/>
                    </a:lnTo>
                    <a:lnTo>
                      <a:pt x="278871" y="845693"/>
                    </a:lnTo>
                    <a:lnTo>
                      <a:pt x="271911" y="841593"/>
                    </a:lnTo>
                    <a:lnTo>
                      <a:pt x="256537" y="840415"/>
                    </a:lnTo>
                    <a:lnTo>
                      <a:pt x="281854" y="840400"/>
                    </a:lnTo>
                    <a:lnTo>
                      <a:pt x="251106" y="840185"/>
                    </a:lnTo>
                    <a:lnTo>
                      <a:pt x="228237" y="826058"/>
                    </a:lnTo>
                    <a:lnTo>
                      <a:pt x="223724" y="821898"/>
                    </a:lnTo>
                    <a:lnTo>
                      <a:pt x="217299" y="812941"/>
                    </a:lnTo>
                    <a:lnTo>
                      <a:pt x="216840" y="802340"/>
                    </a:lnTo>
                    <a:lnTo>
                      <a:pt x="218599" y="793337"/>
                    </a:lnTo>
                    <a:lnTo>
                      <a:pt x="225866" y="781673"/>
                    </a:lnTo>
                    <a:lnTo>
                      <a:pt x="235503" y="780250"/>
                    </a:lnTo>
                    <a:lnTo>
                      <a:pt x="241545" y="773711"/>
                    </a:lnTo>
                    <a:lnTo>
                      <a:pt x="256154" y="775753"/>
                    </a:lnTo>
                    <a:lnTo>
                      <a:pt x="253631" y="769420"/>
                    </a:lnTo>
                    <a:lnTo>
                      <a:pt x="260132" y="760035"/>
                    </a:lnTo>
                    <a:lnTo>
                      <a:pt x="261968" y="752731"/>
                    </a:lnTo>
                    <a:lnTo>
                      <a:pt x="251719" y="729593"/>
                    </a:lnTo>
                    <a:lnTo>
                      <a:pt x="257072" y="716361"/>
                    </a:lnTo>
                    <a:lnTo>
                      <a:pt x="272906" y="706785"/>
                    </a:lnTo>
                    <a:lnTo>
                      <a:pt x="251489" y="700138"/>
                    </a:lnTo>
                    <a:lnTo>
                      <a:pt x="261050" y="690631"/>
                    </a:lnTo>
                    <a:lnTo>
                      <a:pt x="271911" y="694952"/>
                    </a:lnTo>
                    <a:lnTo>
                      <a:pt x="276271" y="703282"/>
                    </a:lnTo>
                    <a:lnTo>
                      <a:pt x="289196" y="699649"/>
                    </a:lnTo>
                    <a:lnTo>
                      <a:pt x="283001" y="683051"/>
                    </a:lnTo>
                    <a:lnTo>
                      <a:pt x="287284" y="690631"/>
                    </a:lnTo>
                    <a:lnTo>
                      <a:pt x="279024" y="676879"/>
                    </a:lnTo>
                    <a:lnTo>
                      <a:pt x="263650" y="682256"/>
                    </a:lnTo>
                    <a:lnTo>
                      <a:pt x="271681" y="682730"/>
                    </a:lnTo>
                    <a:lnTo>
                      <a:pt x="264415" y="688918"/>
                    </a:lnTo>
                    <a:lnTo>
                      <a:pt x="261356" y="682286"/>
                    </a:lnTo>
                    <a:lnTo>
                      <a:pt x="244758" y="677368"/>
                    </a:lnTo>
                    <a:lnTo>
                      <a:pt x="239556" y="657826"/>
                    </a:lnTo>
                    <a:lnTo>
                      <a:pt x="229384" y="638895"/>
                    </a:lnTo>
                    <a:lnTo>
                      <a:pt x="234814" y="633312"/>
                    </a:lnTo>
                    <a:lnTo>
                      <a:pt x="259291" y="640563"/>
                    </a:lnTo>
                    <a:lnTo>
                      <a:pt x="266863" y="645863"/>
                    </a:lnTo>
                    <a:lnTo>
                      <a:pt x="284684" y="646498"/>
                    </a:lnTo>
                    <a:lnTo>
                      <a:pt x="307171" y="636945"/>
                    </a:lnTo>
                    <a:lnTo>
                      <a:pt x="308242" y="627476"/>
                    </a:lnTo>
                    <a:lnTo>
                      <a:pt x="300287" y="623452"/>
                    </a:lnTo>
                    <a:lnTo>
                      <a:pt x="296998" y="618137"/>
                    </a:lnTo>
                    <a:lnTo>
                      <a:pt x="297839" y="603467"/>
                    </a:lnTo>
                    <a:lnTo>
                      <a:pt x="302047" y="589378"/>
                    </a:lnTo>
                    <a:lnTo>
                      <a:pt x="296769" y="585767"/>
                    </a:lnTo>
                    <a:lnTo>
                      <a:pt x="302735" y="588100"/>
                    </a:lnTo>
                    <a:lnTo>
                      <a:pt x="292945" y="583725"/>
                    </a:lnTo>
                    <a:lnTo>
                      <a:pt x="290574" y="578256"/>
                    </a:lnTo>
                    <a:lnTo>
                      <a:pt x="289196" y="569713"/>
                    </a:lnTo>
                    <a:lnTo>
                      <a:pt x="283460" y="568259"/>
                    </a:lnTo>
                    <a:lnTo>
                      <a:pt x="305259" y="574501"/>
                    </a:lnTo>
                    <a:lnTo>
                      <a:pt x="331188" y="574065"/>
                    </a:lnTo>
                    <a:lnTo>
                      <a:pt x="393601" y="559257"/>
                    </a:lnTo>
                    <a:lnTo>
                      <a:pt x="417006" y="544610"/>
                    </a:lnTo>
                    <a:lnTo>
                      <a:pt x="416624" y="535110"/>
                    </a:lnTo>
                    <a:lnTo>
                      <a:pt x="432686" y="504110"/>
                    </a:lnTo>
                    <a:lnTo>
                      <a:pt x="426031" y="484575"/>
                    </a:lnTo>
                    <a:lnTo>
                      <a:pt x="415782" y="483895"/>
                    </a:lnTo>
                    <a:lnTo>
                      <a:pt x="405992" y="473477"/>
                    </a:lnTo>
                    <a:lnTo>
                      <a:pt x="408593" y="454532"/>
                    </a:lnTo>
                    <a:lnTo>
                      <a:pt x="395590" y="441995"/>
                    </a:lnTo>
                    <a:lnTo>
                      <a:pt x="374479" y="432320"/>
                    </a:lnTo>
                    <a:lnTo>
                      <a:pt x="363848" y="422835"/>
                    </a:lnTo>
                    <a:lnTo>
                      <a:pt x="364154" y="416793"/>
                    </a:lnTo>
                    <a:lnTo>
                      <a:pt x="370426" y="416036"/>
                    </a:lnTo>
                    <a:lnTo>
                      <a:pt x="359182" y="394451"/>
                    </a:lnTo>
                    <a:lnTo>
                      <a:pt x="359871" y="378167"/>
                    </a:lnTo>
                    <a:lnTo>
                      <a:pt x="366984" y="374190"/>
                    </a:lnTo>
                    <a:lnTo>
                      <a:pt x="356658" y="336336"/>
                    </a:lnTo>
                    <a:lnTo>
                      <a:pt x="361400" y="327318"/>
                    </a:lnTo>
                    <a:lnTo>
                      <a:pt x="361018" y="313895"/>
                    </a:lnTo>
                    <a:lnTo>
                      <a:pt x="359335" y="304510"/>
                    </a:lnTo>
                    <a:lnTo>
                      <a:pt x="357576" y="290704"/>
                    </a:lnTo>
                    <a:lnTo>
                      <a:pt x="388400" y="244047"/>
                    </a:lnTo>
                    <a:lnTo>
                      <a:pt x="395131" y="233515"/>
                    </a:lnTo>
                    <a:lnTo>
                      <a:pt x="405687" y="222730"/>
                    </a:lnTo>
                    <a:lnTo>
                      <a:pt x="410964" y="220137"/>
                    </a:lnTo>
                    <a:lnTo>
                      <a:pt x="407675" y="215250"/>
                    </a:lnTo>
                    <a:lnTo>
                      <a:pt x="422896" y="201865"/>
                    </a:lnTo>
                    <a:lnTo>
                      <a:pt x="432762" y="190919"/>
                    </a:lnTo>
                    <a:lnTo>
                      <a:pt x="439035" y="188350"/>
                    </a:lnTo>
                    <a:lnTo>
                      <a:pt x="447525" y="188166"/>
                    </a:lnTo>
                    <a:lnTo>
                      <a:pt x="449743" y="182009"/>
                    </a:lnTo>
                    <a:lnTo>
                      <a:pt x="460374" y="178077"/>
                    </a:lnTo>
                    <a:lnTo>
                      <a:pt x="463280" y="171239"/>
                    </a:lnTo>
                    <a:lnTo>
                      <a:pt x="459839" y="163744"/>
                    </a:lnTo>
                    <a:lnTo>
                      <a:pt x="460757" y="146381"/>
                    </a:lnTo>
                    <a:lnTo>
                      <a:pt x="452343" y="128231"/>
                    </a:lnTo>
                    <a:lnTo>
                      <a:pt x="444848" y="126372"/>
                    </a:lnTo>
                    <a:lnTo>
                      <a:pt x="435898" y="129531"/>
                    </a:lnTo>
                    <a:lnTo>
                      <a:pt x="430697" y="126219"/>
                    </a:lnTo>
                    <a:lnTo>
                      <a:pt x="432304" y="146243"/>
                    </a:lnTo>
                    <a:lnTo>
                      <a:pt x="428938" y="162038"/>
                    </a:lnTo>
                    <a:lnTo>
                      <a:pt x="420754" y="171438"/>
                    </a:lnTo>
                    <a:lnTo>
                      <a:pt x="409128" y="176510"/>
                    </a:lnTo>
                    <a:lnTo>
                      <a:pt x="409128" y="183822"/>
                    </a:lnTo>
                    <a:lnTo>
                      <a:pt x="405227" y="188097"/>
                    </a:lnTo>
                    <a:lnTo>
                      <a:pt x="395360" y="183416"/>
                    </a:lnTo>
                    <a:lnTo>
                      <a:pt x="386870" y="193237"/>
                    </a:lnTo>
                    <a:lnTo>
                      <a:pt x="382051" y="187845"/>
                    </a:lnTo>
                    <a:lnTo>
                      <a:pt x="373562" y="193313"/>
                    </a:lnTo>
                    <a:lnTo>
                      <a:pt x="341437" y="182047"/>
                    </a:lnTo>
                    <a:lnTo>
                      <a:pt x="321703" y="183210"/>
                    </a:lnTo>
                    <a:lnTo>
                      <a:pt x="319486" y="177404"/>
                    </a:lnTo>
                    <a:lnTo>
                      <a:pt x="330423" y="161556"/>
                    </a:lnTo>
                    <a:lnTo>
                      <a:pt x="330041" y="146366"/>
                    </a:lnTo>
                    <a:lnTo>
                      <a:pt x="337613" y="139734"/>
                    </a:lnTo>
                    <a:lnTo>
                      <a:pt x="337154" y="131436"/>
                    </a:lnTo>
                    <a:lnTo>
                      <a:pt x="343731" y="121079"/>
                    </a:lnTo>
                    <a:lnTo>
                      <a:pt x="333101" y="108902"/>
                    </a:lnTo>
                    <a:lnTo>
                      <a:pt x="321703" y="103694"/>
                    </a:lnTo>
                    <a:lnTo>
                      <a:pt x="314361" y="101506"/>
                    </a:lnTo>
                    <a:lnTo>
                      <a:pt x="293710" y="92779"/>
                    </a:lnTo>
                    <a:lnTo>
                      <a:pt x="265792" y="73053"/>
                    </a:lnTo>
                    <a:lnTo>
                      <a:pt x="259826" y="74139"/>
                    </a:lnTo>
                    <a:lnTo>
                      <a:pt x="237262" y="66185"/>
                    </a:lnTo>
                    <a:lnTo>
                      <a:pt x="233132" y="59271"/>
                    </a:lnTo>
                    <a:lnTo>
                      <a:pt x="205061" y="39261"/>
                    </a:lnTo>
                    <a:lnTo>
                      <a:pt x="194812" y="22419"/>
                    </a:lnTo>
                    <a:lnTo>
                      <a:pt x="189535" y="19084"/>
                    </a:lnTo>
                    <a:lnTo>
                      <a:pt x="178367" y="10342"/>
                    </a:lnTo>
                    <a:lnTo>
                      <a:pt x="152591" y="5645"/>
                    </a:lnTo>
                    <a:lnTo>
                      <a:pt x="144790" y="5661"/>
                    </a:lnTo>
                    <a:lnTo>
                      <a:pt x="142495" y="12369"/>
                    </a:lnTo>
                    <a:lnTo>
                      <a:pt x="140736" y="19046"/>
                    </a:lnTo>
                    <a:lnTo>
                      <a:pt x="136605" y="35246"/>
                    </a:lnTo>
                    <a:lnTo>
                      <a:pt x="131022" y="22419"/>
                    </a:lnTo>
                    <a:lnTo>
                      <a:pt x="124826" y="12369"/>
                    </a:lnTo>
                    <a:lnTo>
                      <a:pt x="90025" y="8192"/>
                    </a:lnTo>
                    <a:lnTo>
                      <a:pt x="80618" y="-53"/>
                    </a:lnTo>
                    <a:lnTo>
                      <a:pt x="75799" y="5630"/>
                    </a:lnTo>
                    <a:lnTo>
                      <a:pt x="66391" y="12285"/>
                    </a:lnTo>
                    <a:lnTo>
                      <a:pt x="58360" y="22419"/>
                    </a:lnTo>
                    <a:lnTo>
                      <a:pt x="52317" y="32928"/>
                    </a:lnTo>
                    <a:lnTo>
                      <a:pt x="58589" y="39185"/>
                    </a:lnTo>
                    <a:lnTo>
                      <a:pt x="52700" y="73818"/>
                    </a:lnTo>
                    <a:lnTo>
                      <a:pt x="20575" y="92764"/>
                    </a:lnTo>
                    <a:lnTo>
                      <a:pt x="19122" y="99380"/>
                    </a:lnTo>
                    <a:lnTo>
                      <a:pt x="24476" y="106164"/>
                    </a:lnTo>
                    <a:lnTo>
                      <a:pt x="22793" y="112842"/>
                    </a:lnTo>
                    <a:lnTo>
                      <a:pt x="23864" y="126250"/>
                    </a:lnTo>
                    <a:lnTo>
                      <a:pt x="27000" y="131764"/>
                    </a:lnTo>
                    <a:lnTo>
                      <a:pt x="31666" y="145631"/>
                    </a:lnTo>
                    <a:lnTo>
                      <a:pt x="27153" y="151965"/>
                    </a:lnTo>
                    <a:lnTo>
                      <a:pt x="33272" y="163744"/>
                    </a:lnTo>
                    <a:lnTo>
                      <a:pt x="38014" y="173083"/>
                    </a:lnTo>
                    <a:lnTo>
                      <a:pt x="23329" y="179806"/>
                    </a:lnTo>
                    <a:lnTo>
                      <a:pt x="23481" y="186560"/>
                    </a:lnTo>
                    <a:lnTo>
                      <a:pt x="20116" y="193260"/>
                    </a:lnTo>
                    <a:lnTo>
                      <a:pt x="19580" y="199807"/>
                    </a:lnTo>
                    <a:lnTo>
                      <a:pt x="16445" y="205574"/>
                    </a:lnTo>
                    <a:lnTo>
                      <a:pt x="13462" y="213284"/>
                    </a:lnTo>
                    <a:lnTo>
                      <a:pt x="6884" y="220053"/>
                    </a:lnTo>
                    <a:lnTo>
                      <a:pt x="6578" y="226731"/>
                    </a:lnTo>
                    <a:lnTo>
                      <a:pt x="7572" y="232498"/>
                    </a:lnTo>
                    <a:lnTo>
                      <a:pt x="6578" y="240162"/>
                    </a:lnTo>
                    <a:lnTo>
                      <a:pt x="2524" y="246793"/>
                    </a:lnTo>
                    <a:lnTo>
                      <a:pt x="1377" y="253011"/>
                    </a:lnTo>
                    <a:lnTo>
                      <a:pt x="5049" y="260094"/>
                    </a:lnTo>
                    <a:lnTo>
                      <a:pt x="6884" y="266863"/>
                    </a:lnTo>
                    <a:lnTo>
                      <a:pt x="7572" y="273640"/>
                    </a:lnTo>
                    <a:lnTo>
                      <a:pt x="11856" y="280141"/>
                    </a:lnTo>
                    <a:lnTo>
                      <a:pt x="4513" y="287056"/>
                    </a:lnTo>
                    <a:lnTo>
                      <a:pt x="3365" y="293756"/>
                    </a:lnTo>
                    <a:lnTo>
                      <a:pt x="2907" y="300456"/>
                    </a:lnTo>
                    <a:lnTo>
                      <a:pt x="4131" y="307157"/>
                    </a:lnTo>
                    <a:lnTo>
                      <a:pt x="-688" y="313857"/>
                    </a:lnTo>
                    <a:lnTo>
                      <a:pt x="765" y="327250"/>
                    </a:lnTo>
                    <a:lnTo>
                      <a:pt x="5430" y="333912"/>
                    </a:lnTo>
                    <a:lnTo>
                      <a:pt x="12850" y="340658"/>
                    </a:lnTo>
                    <a:lnTo>
                      <a:pt x="12621" y="347358"/>
                    </a:lnTo>
                    <a:lnTo>
                      <a:pt x="19657" y="360713"/>
                    </a:lnTo>
                    <a:lnTo>
                      <a:pt x="22870" y="367451"/>
                    </a:lnTo>
                    <a:lnTo>
                      <a:pt x="26617" y="374036"/>
                    </a:lnTo>
                    <a:lnTo>
                      <a:pt x="26847" y="380859"/>
                    </a:lnTo>
                    <a:lnTo>
                      <a:pt x="34954" y="383789"/>
                    </a:lnTo>
                    <a:lnTo>
                      <a:pt x="35184" y="394244"/>
                    </a:lnTo>
                    <a:lnTo>
                      <a:pt x="39008" y="407599"/>
                    </a:lnTo>
                    <a:lnTo>
                      <a:pt x="41762" y="414230"/>
                    </a:lnTo>
                    <a:lnTo>
                      <a:pt x="36102" y="416617"/>
                    </a:lnTo>
                    <a:lnTo>
                      <a:pt x="33119" y="427753"/>
                    </a:lnTo>
                    <a:lnTo>
                      <a:pt x="33272" y="434446"/>
                    </a:lnTo>
                    <a:lnTo>
                      <a:pt x="30289" y="447808"/>
                    </a:lnTo>
                    <a:lnTo>
                      <a:pt x="32584" y="454509"/>
                    </a:lnTo>
                    <a:lnTo>
                      <a:pt x="36102" y="461178"/>
                    </a:lnTo>
                    <a:lnTo>
                      <a:pt x="38702" y="467786"/>
                    </a:lnTo>
                    <a:lnTo>
                      <a:pt x="40156" y="479765"/>
                    </a:lnTo>
                    <a:lnTo>
                      <a:pt x="34878" y="487841"/>
                    </a:lnTo>
                    <a:lnTo>
                      <a:pt x="26464" y="494580"/>
                    </a:lnTo>
                    <a:lnTo>
                      <a:pt x="26847" y="507935"/>
                    </a:lnTo>
                    <a:lnTo>
                      <a:pt x="29983" y="514604"/>
                    </a:lnTo>
                    <a:lnTo>
                      <a:pt x="30595" y="521182"/>
                    </a:lnTo>
                    <a:lnTo>
                      <a:pt x="32965" y="527966"/>
                    </a:lnTo>
                    <a:lnTo>
                      <a:pt x="34266" y="534590"/>
                    </a:lnTo>
                    <a:lnTo>
                      <a:pt x="38320" y="540281"/>
                    </a:lnTo>
                    <a:lnTo>
                      <a:pt x="42374" y="548006"/>
                    </a:lnTo>
                    <a:lnTo>
                      <a:pt x="44438" y="554630"/>
                    </a:lnTo>
                    <a:lnTo>
                      <a:pt x="50634" y="561338"/>
                    </a:lnTo>
                    <a:lnTo>
                      <a:pt x="42833" y="568030"/>
                    </a:lnTo>
                    <a:lnTo>
                      <a:pt x="37555" y="574707"/>
                    </a:lnTo>
                    <a:lnTo>
                      <a:pt x="40462" y="581393"/>
                    </a:lnTo>
                    <a:lnTo>
                      <a:pt x="40691" y="588070"/>
                    </a:lnTo>
                    <a:lnTo>
                      <a:pt x="41685" y="594602"/>
                    </a:lnTo>
                    <a:lnTo>
                      <a:pt x="35414" y="594640"/>
                    </a:lnTo>
                    <a:lnTo>
                      <a:pt x="37555" y="600384"/>
                    </a:lnTo>
                    <a:lnTo>
                      <a:pt x="39926" y="608102"/>
                    </a:lnTo>
                    <a:lnTo>
                      <a:pt x="38244" y="614695"/>
                    </a:lnTo>
                    <a:lnTo>
                      <a:pt x="43750" y="621280"/>
                    </a:lnTo>
                    <a:lnTo>
                      <a:pt x="41762" y="627904"/>
                    </a:lnTo>
                    <a:lnTo>
                      <a:pt x="41456" y="634383"/>
                    </a:lnTo>
                    <a:lnTo>
                      <a:pt x="44438" y="640708"/>
                    </a:lnTo>
                    <a:lnTo>
                      <a:pt x="47422" y="647714"/>
                    </a:lnTo>
                    <a:lnTo>
                      <a:pt x="51705" y="660656"/>
                    </a:lnTo>
                    <a:lnTo>
                      <a:pt x="56677" y="667486"/>
                    </a:lnTo>
                    <a:lnTo>
                      <a:pt x="58589" y="673835"/>
                    </a:lnTo>
                    <a:lnTo>
                      <a:pt x="56754" y="680558"/>
                    </a:lnTo>
                    <a:lnTo>
                      <a:pt x="50634" y="680948"/>
                    </a:lnTo>
                    <a:lnTo>
                      <a:pt x="56065" y="687587"/>
                    </a:lnTo>
                    <a:lnTo>
                      <a:pt x="57059" y="700827"/>
                    </a:lnTo>
                    <a:lnTo>
                      <a:pt x="62642" y="707290"/>
                    </a:lnTo>
                    <a:lnTo>
                      <a:pt x="73274" y="714059"/>
                    </a:lnTo>
                    <a:lnTo>
                      <a:pt x="69986" y="720698"/>
                    </a:lnTo>
                    <a:lnTo>
                      <a:pt x="78246" y="727337"/>
                    </a:lnTo>
                    <a:lnTo>
                      <a:pt x="79240" y="733938"/>
                    </a:lnTo>
                    <a:lnTo>
                      <a:pt x="82912" y="740592"/>
                    </a:lnTo>
                    <a:lnTo>
                      <a:pt x="82223" y="747178"/>
                    </a:lnTo>
                    <a:lnTo>
                      <a:pt x="84518" y="754513"/>
                    </a:lnTo>
                    <a:lnTo>
                      <a:pt x="96297" y="753832"/>
                    </a:lnTo>
                    <a:lnTo>
                      <a:pt x="103334" y="756196"/>
                    </a:lnTo>
                    <a:lnTo>
                      <a:pt x="103792" y="766980"/>
                    </a:lnTo>
                    <a:lnTo>
                      <a:pt x="97061" y="765014"/>
                    </a:lnTo>
                    <a:lnTo>
                      <a:pt x="87348" y="767110"/>
                    </a:lnTo>
                    <a:lnTo>
                      <a:pt x="97979" y="773711"/>
                    </a:lnTo>
                    <a:lnTo>
                      <a:pt x="107540" y="784159"/>
                    </a:lnTo>
                    <a:lnTo>
                      <a:pt x="105934" y="789865"/>
                    </a:lnTo>
                    <a:lnTo>
                      <a:pt x="99968" y="792450"/>
                    </a:lnTo>
                    <a:lnTo>
                      <a:pt x="102340" y="799862"/>
                    </a:lnTo>
                    <a:lnTo>
                      <a:pt x="107923" y="805591"/>
                    </a:lnTo>
                    <a:lnTo>
                      <a:pt x="101880" y="810967"/>
                    </a:lnTo>
                    <a:lnTo>
                      <a:pt x="108688" y="817714"/>
                    </a:lnTo>
                    <a:lnTo>
                      <a:pt x="115725" y="828789"/>
                    </a:lnTo>
                    <a:lnTo>
                      <a:pt x="108994" y="833080"/>
                    </a:lnTo>
                    <a:lnTo>
                      <a:pt x="113048" y="839084"/>
                    </a:lnTo>
                    <a:lnTo>
                      <a:pt x="116489" y="846725"/>
                    </a:lnTo>
                    <a:lnTo>
                      <a:pt x="110753" y="849869"/>
                    </a:lnTo>
                    <a:lnTo>
                      <a:pt x="106622" y="853976"/>
                    </a:lnTo>
                    <a:lnTo>
                      <a:pt x="105399" y="863323"/>
                    </a:lnTo>
                    <a:lnTo>
                      <a:pt x="110676" y="870666"/>
                    </a:lnTo>
                    <a:lnTo>
                      <a:pt x="116108" y="876410"/>
                    </a:lnTo>
                    <a:lnTo>
                      <a:pt x="120390" y="882345"/>
                    </a:lnTo>
                    <a:lnTo>
                      <a:pt x="117101" y="888609"/>
                    </a:lnTo>
                    <a:lnTo>
                      <a:pt x="118172" y="897925"/>
                    </a:lnTo>
                    <a:lnTo>
                      <a:pt x="113353" y="903448"/>
                    </a:lnTo>
                    <a:lnTo>
                      <a:pt x="107158" y="911005"/>
                    </a:lnTo>
                    <a:lnTo>
                      <a:pt x="98515" y="911150"/>
                    </a:lnTo>
                    <a:lnTo>
                      <a:pt x="102110" y="917277"/>
                    </a:lnTo>
                    <a:lnTo>
                      <a:pt x="106394" y="929239"/>
                    </a:lnTo>
                    <a:lnTo>
                      <a:pt x="105476" y="935267"/>
                    </a:lnTo>
                    <a:lnTo>
                      <a:pt x="109452" y="942074"/>
                    </a:lnTo>
                    <a:lnTo>
                      <a:pt x="116643" y="949095"/>
                    </a:lnTo>
                    <a:lnTo>
                      <a:pt x="120390" y="955444"/>
                    </a:lnTo>
                    <a:lnTo>
                      <a:pt x="126510" y="958090"/>
                    </a:lnTo>
                    <a:lnTo>
                      <a:pt x="142572" y="956430"/>
                    </a:lnTo>
                    <a:lnTo>
                      <a:pt x="148843" y="958297"/>
                    </a:lnTo>
                    <a:lnTo>
                      <a:pt x="152897" y="965234"/>
                    </a:lnTo>
                    <a:lnTo>
                      <a:pt x="151979" y="972370"/>
                    </a:lnTo>
                    <a:lnTo>
                      <a:pt x="158787" y="982007"/>
                    </a:lnTo>
                    <a:lnTo>
                      <a:pt x="158022" y="987912"/>
                    </a:lnTo>
                    <a:lnTo>
                      <a:pt x="163452" y="991622"/>
                    </a:lnTo>
                    <a:lnTo>
                      <a:pt x="171407" y="994819"/>
                    </a:lnTo>
                    <a:lnTo>
                      <a:pt x="175920" y="998490"/>
                    </a:lnTo>
                    <a:lnTo>
                      <a:pt x="226784" y="1001259"/>
                    </a:lnTo>
                    <a:lnTo>
                      <a:pt x="249500" y="1006055"/>
                    </a:lnTo>
                    <a:lnTo>
                      <a:pt x="271758" y="101188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0" name="Google Shape;270;p7"/>
              <p:cNvSpPr/>
              <p:nvPr/>
            </p:nvSpPr>
            <p:spPr>
              <a:xfrm>
                <a:off x="5250132" y="1391275"/>
                <a:ext cx="244451" cy="92288"/>
              </a:xfrm>
              <a:custGeom>
                <a:avLst/>
                <a:gdLst/>
                <a:ahLst/>
                <a:cxnLst/>
                <a:rect l="l" t="t" r="r" b="b"/>
                <a:pathLst>
                  <a:path w="244451" h="92288" extrusionOk="0">
                    <a:moveTo>
                      <a:pt x="117713" y="92236"/>
                    </a:moveTo>
                    <a:lnTo>
                      <a:pt x="128192" y="90599"/>
                    </a:lnTo>
                    <a:lnTo>
                      <a:pt x="134540" y="89024"/>
                    </a:lnTo>
                    <a:lnTo>
                      <a:pt x="139589" y="85069"/>
                    </a:lnTo>
                    <a:lnTo>
                      <a:pt x="144942" y="82124"/>
                    </a:lnTo>
                    <a:lnTo>
                      <a:pt x="152209" y="80732"/>
                    </a:lnTo>
                    <a:lnTo>
                      <a:pt x="158710" y="80648"/>
                    </a:lnTo>
                    <a:lnTo>
                      <a:pt x="166053" y="80281"/>
                    </a:lnTo>
                    <a:lnTo>
                      <a:pt x="172402" y="76717"/>
                    </a:lnTo>
                    <a:lnTo>
                      <a:pt x="184410" y="70062"/>
                    </a:lnTo>
                    <a:lnTo>
                      <a:pt x="190223" y="68709"/>
                    </a:lnTo>
                    <a:lnTo>
                      <a:pt x="196036" y="67202"/>
                    </a:lnTo>
                    <a:lnTo>
                      <a:pt x="202307" y="67018"/>
                    </a:lnTo>
                    <a:lnTo>
                      <a:pt x="208044" y="66682"/>
                    </a:lnTo>
                    <a:lnTo>
                      <a:pt x="213780" y="62460"/>
                    </a:lnTo>
                    <a:lnTo>
                      <a:pt x="219135" y="60142"/>
                    </a:lnTo>
                    <a:lnTo>
                      <a:pt x="223341" y="56149"/>
                    </a:lnTo>
                    <a:lnTo>
                      <a:pt x="217681" y="57794"/>
                    </a:lnTo>
                    <a:lnTo>
                      <a:pt x="222347" y="54199"/>
                    </a:lnTo>
                    <a:lnTo>
                      <a:pt x="229001" y="52968"/>
                    </a:lnTo>
                    <a:lnTo>
                      <a:pt x="234738" y="49946"/>
                    </a:lnTo>
                    <a:lnTo>
                      <a:pt x="239404" y="46550"/>
                    </a:lnTo>
                    <a:lnTo>
                      <a:pt x="234203" y="43697"/>
                    </a:lnTo>
                    <a:lnTo>
                      <a:pt x="228466" y="43552"/>
                    </a:lnTo>
                    <a:lnTo>
                      <a:pt x="234126" y="42535"/>
                    </a:lnTo>
                    <a:lnTo>
                      <a:pt x="239710" y="44325"/>
                    </a:lnTo>
                    <a:lnTo>
                      <a:pt x="243764" y="40194"/>
                    </a:lnTo>
                    <a:lnTo>
                      <a:pt x="237874" y="38596"/>
                    </a:lnTo>
                    <a:lnTo>
                      <a:pt x="243152" y="36156"/>
                    </a:lnTo>
                    <a:lnTo>
                      <a:pt x="237416" y="35475"/>
                    </a:lnTo>
                    <a:lnTo>
                      <a:pt x="242005" y="31964"/>
                    </a:lnTo>
                    <a:lnTo>
                      <a:pt x="238333" y="27566"/>
                    </a:lnTo>
                    <a:lnTo>
                      <a:pt x="230761" y="25662"/>
                    </a:lnTo>
                    <a:lnTo>
                      <a:pt x="226324" y="21432"/>
                    </a:lnTo>
                    <a:lnTo>
                      <a:pt x="220359" y="22381"/>
                    </a:lnTo>
                    <a:lnTo>
                      <a:pt x="222195" y="16346"/>
                    </a:lnTo>
                    <a:lnTo>
                      <a:pt x="216458" y="14862"/>
                    </a:lnTo>
                    <a:lnTo>
                      <a:pt x="210722" y="12621"/>
                    </a:lnTo>
                    <a:lnTo>
                      <a:pt x="215616" y="9431"/>
                    </a:lnTo>
                    <a:lnTo>
                      <a:pt x="221888" y="5179"/>
                    </a:lnTo>
                    <a:lnTo>
                      <a:pt x="215464" y="5033"/>
                    </a:lnTo>
                    <a:lnTo>
                      <a:pt x="208733" y="7909"/>
                    </a:lnTo>
                    <a:lnTo>
                      <a:pt x="202843" y="9730"/>
                    </a:lnTo>
                    <a:lnTo>
                      <a:pt x="197489" y="7420"/>
                    </a:lnTo>
                    <a:lnTo>
                      <a:pt x="193971" y="2570"/>
                    </a:lnTo>
                    <a:lnTo>
                      <a:pt x="188693" y="-53"/>
                    </a:lnTo>
                    <a:lnTo>
                      <a:pt x="182039" y="436"/>
                    </a:lnTo>
                    <a:lnTo>
                      <a:pt x="181580" y="6150"/>
                    </a:lnTo>
                    <a:lnTo>
                      <a:pt x="176303" y="10625"/>
                    </a:lnTo>
                    <a:lnTo>
                      <a:pt x="169954" y="11527"/>
                    </a:lnTo>
                    <a:lnTo>
                      <a:pt x="164064" y="9707"/>
                    </a:lnTo>
                    <a:lnTo>
                      <a:pt x="159781" y="14472"/>
                    </a:lnTo>
                    <a:lnTo>
                      <a:pt x="153892" y="15497"/>
                    </a:lnTo>
                    <a:lnTo>
                      <a:pt x="148920" y="11971"/>
                    </a:lnTo>
                    <a:lnTo>
                      <a:pt x="143260" y="10823"/>
                    </a:lnTo>
                    <a:lnTo>
                      <a:pt x="140200" y="15833"/>
                    </a:lnTo>
                    <a:lnTo>
                      <a:pt x="143719" y="20415"/>
                    </a:lnTo>
                    <a:lnTo>
                      <a:pt x="138518" y="17646"/>
                    </a:lnTo>
                    <a:lnTo>
                      <a:pt x="134158" y="13263"/>
                    </a:lnTo>
                    <a:lnTo>
                      <a:pt x="128422" y="11389"/>
                    </a:lnTo>
                    <a:lnTo>
                      <a:pt x="122532" y="10716"/>
                    </a:lnTo>
                    <a:lnTo>
                      <a:pt x="116872" y="13019"/>
                    </a:lnTo>
                    <a:lnTo>
                      <a:pt x="111824" y="15963"/>
                    </a:lnTo>
                    <a:lnTo>
                      <a:pt x="113659" y="21402"/>
                    </a:lnTo>
                    <a:lnTo>
                      <a:pt x="107999" y="22533"/>
                    </a:lnTo>
                    <a:lnTo>
                      <a:pt x="103945" y="17944"/>
                    </a:lnTo>
                    <a:lnTo>
                      <a:pt x="100045" y="13432"/>
                    </a:lnTo>
                    <a:lnTo>
                      <a:pt x="94156" y="12131"/>
                    </a:lnTo>
                    <a:lnTo>
                      <a:pt x="92244" y="18189"/>
                    </a:lnTo>
                    <a:lnTo>
                      <a:pt x="92244" y="24163"/>
                    </a:lnTo>
                    <a:lnTo>
                      <a:pt x="86124" y="26855"/>
                    </a:lnTo>
                    <a:lnTo>
                      <a:pt x="80005" y="25784"/>
                    </a:lnTo>
                    <a:lnTo>
                      <a:pt x="75493" y="30083"/>
                    </a:lnTo>
                    <a:lnTo>
                      <a:pt x="72663" y="35093"/>
                    </a:lnTo>
                    <a:lnTo>
                      <a:pt x="69145" y="30534"/>
                    </a:lnTo>
                    <a:lnTo>
                      <a:pt x="65932" y="25532"/>
                    </a:lnTo>
                    <a:lnTo>
                      <a:pt x="60883" y="22549"/>
                    </a:lnTo>
                    <a:lnTo>
                      <a:pt x="66467" y="24132"/>
                    </a:lnTo>
                    <a:lnTo>
                      <a:pt x="70597" y="20009"/>
                    </a:lnTo>
                    <a:lnTo>
                      <a:pt x="66008" y="16506"/>
                    </a:lnTo>
                    <a:lnTo>
                      <a:pt x="61649" y="12690"/>
                    </a:lnTo>
                    <a:lnTo>
                      <a:pt x="56906" y="9431"/>
                    </a:lnTo>
                    <a:lnTo>
                      <a:pt x="51935" y="6372"/>
                    </a:lnTo>
                    <a:lnTo>
                      <a:pt x="48034" y="1867"/>
                    </a:lnTo>
                    <a:lnTo>
                      <a:pt x="42298" y="3266"/>
                    </a:lnTo>
                    <a:lnTo>
                      <a:pt x="36561" y="1767"/>
                    </a:lnTo>
                    <a:lnTo>
                      <a:pt x="31589" y="5056"/>
                    </a:lnTo>
                    <a:lnTo>
                      <a:pt x="37402" y="5989"/>
                    </a:lnTo>
                    <a:lnTo>
                      <a:pt x="43827" y="4628"/>
                    </a:lnTo>
                    <a:lnTo>
                      <a:pt x="38626" y="7649"/>
                    </a:lnTo>
                    <a:lnTo>
                      <a:pt x="42756" y="12147"/>
                    </a:lnTo>
                    <a:lnTo>
                      <a:pt x="46504" y="16675"/>
                    </a:lnTo>
                    <a:lnTo>
                      <a:pt x="42679" y="21027"/>
                    </a:lnTo>
                    <a:lnTo>
                      <a:pt x="41609" y="15114"/>
                    </a:lnTo>
                    <a:lnTo>
                      <a:pt x="36255" y="17768"/>
                    </a:lnTo>
                    <a:lnTo>
                      <a:pt x="33042" y="12506"/>
                    </a:lnTo>
                    <a:lnTo>
                      <a:pt x="27765" y="10058"/>
                    </a:lnTo>
                    <a:lnTo>
                      <a:pt x="21799" y="10005"/>
                    </a:lnTo>
                    <a:lnTo>
                      <a:pt x="24094" y="15328"/>
                    </a:lnTo>
                    <a:lnTo>
                      <a:pt x="17974" y="13409"/>
                    </a:lnTo>
                    <a:lnTo>
                      <a:pt x="21340" y="18067"/>
                    </a:lnTo>
                    <a:lnTo>
                      <a:pt x="27382" y="19688"/>
                    </a:lnTo>
                    <a:lnTo>
                      <a:pt x="21417" y="18992"/>
                    </a:lnTo>
                    <a:lnTo>
                      <a:pt x="15604" y="17608"/>
                    </a:lnTo>
                    <a:lnTo>
                      <a:pt x="19581" y="22235"/>
                    </a:lnTo>
                    <a:lnTo>
                      <a:pt x="26464" y="21486"/>
                    </a:lnTo>
                    <a:lnTo>
                      <a:pt x="19275" y="23214"/>
                    </a:lnTo>
                    <a:lnTo>
                      <a:pt x="24935" y="24369"/>
                    </a:lnTo>
                    <a:lnTo>
                      <a:pt x="18662" y="26442"/>
                    </a:lnTo>
                    <a:lnTo>
                      <a:pt x="13538" y="22717"/>
                    </a:lnTo>
                    <a:lnTo>
                      <a:pt x="7419" y="20721"/>
                    </a:lnTo>
                    <a:lnTo>
                      <a:pt x="11320" y="25708"/>
                    </a:lnTo>
                    <a:lnTo>
                      <a:pt x="5049" y="27092"/>
                    </a:lnTo>
                    <a:lnTo>
                      <a:pt x="-688" y="27979"/>
                    </a:lnTo>
                    <a:lnTo>
                      <a:pt x="5202" y="30083"/>
                    </a:lnTo>
                    <a:lnTo>
                      <a:pt x="11779" y="31987"/>
                    </a:lnTo>
                    <a:lnTo>
                      <a:pt x="17286" y="30297"/>
                    </a:lnTo>
                    <a:lnTo>
                      <a:pt x="24782" y="29983"/>
                    </a:lnTo>
                    <a:lnTo>
                      <a:pt x="30901" y="27987"/>
                    </a:lnTo>
                    <a:lnTo>
                      <a:pt x="36561" y="29578"/>
                    </a:lnTo>
                    <a:lnTo>
                      <a:pt x="41227" y="25386"/>
                    </a:lnTo>
                    <a:lnTo>
                      <a:pt x="46733" y="27429"/>
                    </a:lnTo>
                    <a:lnTo>
                      <a:pt x="51782" y="30175"/>
                    </a:lnTo>
                    <a:lnTo>
                      <a:pt x="57442" y="31261"/>
                    </a:lnTo>
                    <a:lnTo>
                      <a:pt x="51935" y="32974"/>
                    </a:lnTo>
                    <a:lnTo>
                      <a:pt x="46504" y="34993"/>
                    </a:lnTo>
                    <a:lnTo>
                      <a:pt x="41074" y="36951"/>
                    </a:lnTo>
                    <a:lnTo>
                      <a:pt x="45739" y="40370"/>
                    </a:lnTo>
                    <a:lnTo>
                      <a:pt x="51629" y="40332"/>
                    </a:lnTo>
                    <a:lnTo>
                      <a:pt x="57212" y="38160"/>
                    </a:lnTo>
                    <a:lnTo>
                      <a:pt x="54459" y="43307"/>
                    </a:lnTo>
                    <a:lnTo>
                      <a:pt x="48646" y="42810"/>
                    </a:lnTo>
                    <a:lnTo>
                      <a:pt x="42986" y="42091"/>
                    </a:lnTo>
                    <a:lnTo>
                      <a:pt x="37249" y="42810"/>
                    </a:lnTo>
                    <a:lnTo>
                      <a:pt x="31283" y="42955"/>
                    </a:lnTo>
                    <a:lnTo>
                      <a:pt x="25700" y="44845"/>
                    </a:lnTo>
                    <a:lnTo>
                      <a:pt x="19963" y="46214"/>
                    </a:lnTo>
                    <a:lnTo>
                      <a:pt x="14150" y="46550"/>
                    </a:lnTo>
                    <a:lnTo>
                      <a:pt x="8413" y="46497"/>
                    </a:lnTo>
                    <a:lnTo>
                      <a:pt x="2677" y="47369"/>
                    </a:lnTo>
                    <a:lnTo>
                      <a:pt x="6808" y="51851"/>
                    </a:lnTo>
                    <a:lnTo>
                      <a:pt x="12314" y="50038"/>
                    </a:lnTo>
                    <a:lnTo>
                      <a:pt x="18739" y="49097"/>
                    </a:lnTo>
                    <a:lnTo>
                      <a:pt x="24782" y="49839"/>
                    </a:lnTo>
                    <a:lnTo>
                      <a:pt x="31436" y="50191"/>
                    </a:lnTo>
                    <a:lnTo>
                      <a:pt x="37249" y="49679"/>
                    </a:lnTo>
                    <a:lnTo>
                      <a:pt x="39468" y="55094"/>
                    </a:lnTo>
                    <a:lnTo>
                      <a:pt x="42986" y="59637"/>
                    </a:lnTo>
                    <a:lnTo>
                      <a:pt x="47881" y="56494"/>
                    </a:lnTo>
                    <a:lnTo>
                      <a:pt x="46122" y="62031"/>
                    </a:lnTo>
                    <a:lnTo>
                      <a:pt x="51858" y="63255"/>
                    </a:lnTo>
                    <a:lnTo>
                      <a:pt x="57595" y="62261"/>
                    </a:lnTo>
                    <a:lnTo>
                      <a:pt x="51782" y="64471"/>
                    </a:lnTo>
                    <a:lnTo>
                      <a:pt x="49717" y="69902"/>
                    </a:lnTo>
                    <a:lnTo>
                      <a:pt x="44592" y="72548"/>
                    </a:lnTo>
                    <a:lnTo>
                      <a:pt x="38703" y="73175"/>
                    </a:lnTo>
                    <a:lnTo>
                      <a:pt x="32966" y="74552"/>
                    </a:lnTo>
                    <a:lnTo>
                      <a:pt x="27382" y="77206"/>
                    </a:lnTo>
                    <a:lnTo>
                      <a:pt x="32737" y="79241"/>
                    </a:lnTo>
                    <a:lnTo>
                      <a:pt x="38626" y="79019"/>
                    </a:lnTo>
                    <a:lnTo>
                      <a:pt x="44515" y="79019"/>
                    </a:lnTo>
                    <a:lnTo>
                      <a:pt x="50252" y="78254"/>
                    </a:lnTo>
                    <a:lnTo>
                      <a:pt x="56371" y="78713"/>
                    </a:lnTo>
                    <a:lnTo>
                      <a:pt x="62414" y="77749"/>
                    </a:lnTo>
                    <a:lnTo>
                      <a:pt x="68074" y="79424"/>
                    </a:lnTo>
                    <a:lnTo>
                      <a:pt x="74575" y="82270"/>
                    </a:lnTo>
                    <a:lnTo>
                      <a:pt x="80694" y="85933"/>
                    </a:lnTo>
                    <a:lnTo>
                      <a:pt x="86048" y="88266"/>
                    </a:lnTo>
                    <a:lnTo>
                      <a:pt x="92855" y="88121"/>
                    </a:lnTo>
                    <a:lnTo>
                      <a:pt x="98898" y="89345"/>
                    </a:lnTo>
                    <a:lnTo>
                      <a:pt x="108459" y="92075"/>
                    </a:lnTo>
                    <a:lnTo>
                      <a:pt x="117713" y="9223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1" name="Google Shape;271;p7"/>
              <p:cNvSpPr/>
              <p:nvPr/>
            </p:nvSpPr>
            <p:spPr>
              <a:xfrm>
                <a:off x="8656473" y="3380988"/>
                <a:ext cx="1376839" cy="554590"/>
              </a:xfrm>
              <a:custGeom>
                <a:avLst/>
                <a:gdLst/>
                <a:ahLst/>
                <a:cxnLst/>
                <a:rect l="l" t="t" r="r" b="b"/>
                <a:pathLst>
                  <a:path w="1376839" h="554590" extrusionOk="0">
                    <a:moveTo>
                      <a:pt x="1362766" y="495169"/>
                    </a:moveTo>
                    <a:lnTo>
                      <a:pt x="1363454" y="487321"/>
                    </a:lnTo>
                    <a:lnTo>
                      <a:pt x="1364066" y="479229"/>
                    </a:lnTo>
                    <a:lnTo>
                      <a:pt x="1364602" y="473339"/>
                    </a:lnTo>
                    <a:lnTo>
                      <a:pt x="1365060" y="467450"/>
                    </a:lnTo>
                    <a:lnTo>
                      <a:pt x="1365520" y="461560"/>
                    </a:lnTo>
                    <a:lnTo>
                      <a:pt x="1366055" y="454937"/>
                    </a:lnTo>
                    <a:lnTo>
                      <a:pt x="1366514" y="449047"/>
                    </a:lnTo>
                    <a:lnTo>
                      <a:pt x="1366973" y="443158"/>
                    </a:lnTo>
                    <a:lnTo>
                      <a:pt x="1367508" y="437276"/>
                    </a:lnTo>
                    <a:lnTo>
                      <a:pt x="1367967" y="431386"/>
                    </a:lnTo>
                    <a:lnTo>
                      <a:pt x="1368426" y="425497"/>
                    </a:lnTo>
                    <a:lnTo>
                      <a:pt x="1366514" y="420082"/>
                    </a:lnTo>
                    <a:lnTo>
                      <a:pt x="1364296" y="414483"/>
                    </a:lnTo>
                    <a:lnTo>
                      <a:pt x="1365978" y="408922"/>
                    </a:lnTo>
                    <a:lnTo>
                      <a:pt x="1368503" y="403499"/>
                    </a:lnTo>
                    <a:lnTo>
                      <a:pt x="1373168" y="359466"/>
                    </a:lnTo>
                    <a:lnTo>
                      <a:pt x="1373551" y="353362"/>
                    </a:lnTo>
                    <a:lnTo>
                      <a:pt x="1373703" y="347473"/>
                    </a:lnTo>
                    <a:lnTo>
                      <a:pt x="1373933" y="341583"/>
                    </a:lnTo>
                    <a:lnTo>
                      <a:pt x="1374163" y="335694"/>
                    </a:lnTo>
                    <a:lnTo>
                      <a:pt x="1374392" y="329804"/>
                    </a:lnTo>
                    <a:lnTo>
                      <a:pt x="1374546" y="323922"/>
                    </a:lnTo>
                    <a:lnTo>
                      <a:pt x="1374774" y="318033"/>
                    </a:lnTo>
                    <a:lnTo>
                      <a:pt x="1375081" y="309933"/>
                    </a:lnTo>
                    <a:lnTo>
                      <a:pt x="1375234" y="304043"/>
                    </a:lnTo>
                    <a:lnTo>
                      <a:pt x="1375463" y="298154"/>
                    </a:lnTo>
                    <a:lnTo>
                      <a:pt x="1375922" y="285648"/>
                    </a:lnTo>
                    <a:lnTo>
                      <a:pt x="1376151" y="278283"/>
                    </a:lnTo>
                    <a:lnTo>
                      <a:pt x="1370645" y="276072"/>
                    </a:lnTo>
                    <a:lnTo>
                      <a:pt x="1366514" y="271659"/>
                    </a:lnTo>
                    <a:lnTo>
                      <a:pt x="1361084" y="269578"/>
                    </a:lnTo>
                    <a:lnTo>
                      <a:pt x="1354735" y="269693"/>
                    </a:lnTo>
                    <a:lnTo>
                      <a:pt x="1349534" y="266879"/>
                    </a:lnTo>
                    <a:lnTo>
                      <a:pt x="1343568" y="267842"/>
                    </a:lnTo>
                    <a:lnTo>
                      <a:pt x="1336990" y="266550"/>
                    </a:lnTo>
                    <a:lnTo>
                      <a:pt x="1332018" y="262825"/>
                    </a:lnTo>
                    <a:lnTo>
                      <a:pt x="1326665" y="259949"/>
                    </a:lnTo>
                    <a:lnTo>
                      <a:pt x="1321540" y="257203"/>
                    </a:lnTo>
                    <a:lnTo>
                      <a:pt x="1316338" y="254457"/>
                    </a:lnTo>
                    <a:lnTo>
                      <a:pt x="1310450" y="251895"/>
                    </a:lnTo>
                    <a:lnTo>
                      <a:pt x="1306166" y="248109"/>
                    </a:lnTo>
                    <a:lnTo>
                      <a:pt x="1300353" y="246632"/>
                    </a:lnTo>
                    <a:lnTo>
                      <a:pt x="1294923" y="244483"/>
                    </a:lnTo>
                    <a:lnTo>
                      <a:pt x="1289644" y="242219"/>
                    </a:lnTo>
                    <a:lnTo>
                      <a:pt x="1285820" y="237798"/>
                    </a:lnTo>
                    <a:lnTo>
                      <a:pt x="1279930" y="238448"/>
                    </a:lnTo>
                    <a:lnTo>
                      <a:pt x="1274118" y="240743"/>
                    </a:lnTo>
                    <a:lnTo>
                      <a:pt x="1269223" y="244177"/>
                    </a:lnTo>
                    <a:lnTo>
                      <a:pt x="1263868" y="246915"/>
                    </a:lnTo>
                    <a:lnTo>
                      <a:pt x="1260350" y="251681"/>
                    </a:lnTo>
                    <a:lnTo>
                      <a:pt x="1263333" y="256828"/>
                    </a:lnTo>
                    <a:lnTo>
                      <a:pt x="1258132" y="259574"/>
                    </a:lnTo>
                    <a:lnTo>
                      <a:pt x="1252167" y="260622"/>
                    </a:lnTo>
                    <a:lnTo>
                      <a:pt x="1246735" y="264056"/>
                    </a:lnTo>
                    <a:lnTo>
                      <a:pt x="1239546" y="262756"/>
                    </a:lnTo>
                    <a:lnTo>
                      <a:pt x="1236486" y="269181"/>
                    </a:lnTo>
                    <a:lnTo>
                      <a:pt x="1234268" y="274604"/>
                    </a:lnTo>
                    <a:lnTo>
                      <a:pt x="1229144" y="277793"/>
                    </a:lnTo>
                    <a:lnTo>
                      <a:pt x="1225167" y="281962"/>
                    </a:lnTo>
                    <a:lnTo>
                      <a:pt x="1223713" y="287912"/>
                    </a:lnTo>
                    <a:lnTo>
                      <a:pt x="1218818" y="291347"/>
                    </a:lnTo>
                    <a:lnTo>
                      <a:pt x="1214075" y="295064"/>
                    </a:lnTo>
                    <a:lnTo>
                      <a:pt x="1210787" y="300265"/>
                    </a:lnTo>
                    <a:lnTo>
                      <a:pt x="1205280" y="302169"/>
                    </a:lnTo>
                    <a:lnTo>
                      <a:pt x="1198243" y="301466"/>
                    </a:lnTo>
                    <a:lnTo>
                      <a:pt x="1193118" y="298896"/>
                    </a:lnTo>
                    <a:lnTo>
                      <a:pt x="1190671" y="293091"/>
                    </a:lnTo>
                    <a:lnTo>
                      <a:pt x="1190901" y="285916"/>
                    </a:lnTo>
                    <a:lnTo>
                      <a:pt x="1186158" y="282704"/>
                    </a:lnTo>
                    <a:lnTo>
                      <a:pt x="1186158" y="276814"/>
                    </a:lnTo>
                    <a:lnTo>
                      <a:pt x="1183175" y="271682"/>
                    </a:lnTo>
                    <a:lnTo>
                      <a:pt x="1180651" y="282734"/>
                    </a:lnTo>
                    <a:lnTo>
                      <a:pt x="1177744" y="277556"/>
                    </a:lnTo>
                    <a:lnTo>
                      <a:pt x="1175297" y="271705"/>
                    </a:lnTo>
                    <a:lnTo>
                      <a:pt x="1172237" y="266504"/>
                    </a:lnTo>
                    <a:lnTo>
                      <a:pt x="1170785" y="258021"/>
                    </a:lnTo>
                    <a:lnTo>
                      <a:pt x="1170555" y="251788"/>
                    </a:lnTo>
                    <a:lnTo>
                      <a:pt x="1170249" y="243672"/>
                    </a:lnTo>
                    <a:lnTo>
                      <a:pt x="1173768" y="238945"/>
                    </a:lnTo>
                    <a:lnTo>
                      <a:pt x="1175220" y="232911"/>
                    </a:lnTo>
                    <a:lnTo>
                      <a:pt x="1172161" y="227977"/>
                    </a:lnTo>
                    <a:lnTo>
                      <a:pt x="1169331" y="222340"/>
                    </a:lnTo>
                    <a:lnTo>
                      <a:pt x="1170631" y="216458"/>
                    </a:lnTo>
                    <a:lnTo>
                      <a:pt x="1166042" y="212841"/>
                    </a:lnTo>
                    <a:lnTo>
                      <a:pt x="1160076" y="213582"/>
                    </a:lnTo>
                    <a:lnTo>
                      <a:pt x="1154187" y="213123"/>
                    </a:lnTo>
                    <a:lnTo>
                      <a:pt x="1148297" y="211724"/>
                    </a:lnTo>
                    <a:lnTo>
                      <a:pt x="1143784" y="207938"/>
                    </a:lnTo>
                    <a:lnTo>
                      <a:pt x="1138660" y="205414"/>
                    </a:lnTo>
                    <a:lnTo>
                      <a:pt x="1133382" y="202905"/>
                    </a:lnTo>
                    <a:lnTo>
                      <a:pt x="1118467" y="200633"/>
                    </a:lnTo>
                    <a:lnTo>
                      <a:pt x="1113572" y="203731"/>
                    </a:lnTo>
                    <a:lnTo>
                      <a:pt x="1108983" y="207624"/>
                    </a:lnTo>
                    <a:lnTo>
                      <a:pt x="1104776" y="211540"/>
                    </a:lnTo>
                    <a:lnTo>
                      <a:pt x="1098810" y="212978"/>
                    </a:lnTo>
                    <a:lnTo>
                      <a:pt x="1092844" y="214248"/>
                    </a:lnTo>
                    <a:lnTo>
                      <a:pt x="1086190" y="215510"/>
                    </a:lnTo>
                    <a:lnTo>
                      <a:pt x="1085655" y="222340"/>
                    </a:lnTo>
                    <a:lnTo>
                      <a:pt x="1084048" y="228230"/>
                    </a:lnTo>
                    <a:lnTo>
                      <a:pt x="1079077" y="231174"/>
                    </a:lnTo>
                    <a:lnTo>
                      <a:pt x="1076552" y="236330"/>
                    </a:lnTo>
                    <a:lnTo>
                      <a:pt x="1083283" y="238494"/>
                    </a:lnTo>
                    <a:lnTo>
                      <a:pt x="1089402" y="236896"/>
                    </a:lnTo>
                    <a:lnTo>
                      <a:pt x="1094603" y="239718"/>
                    </a:lnTo>
                    <a:lnTo>
                      <a:pt x="1099805" y="242219"/>
                    </a:lnTo>
                    <a:lnTo>
                      <a:pt x="1104087" y="246464"/>
                    </a:lnTo>
                    <a:lnTo>
                      <a:pt x="1105158" y="253991"/>
                    </a:lnTo>
                    <a:lnTo>
                      <a:pt x="1108754" y="259146"/>
                    </a:lnTo>
                    <a:lnTo>
                      <a:pt x="1113572" y="262825"/>
                    </a:lnTo>
                    <a:lnTo>
                      <a:pt x="1120150" y="263964"/>
                    </a:lnTo>
                    <a:lnTo>
                      <a:pt x="1128028" y="265594"/>
                    </a:lnTo>
                    <a:lnTo>
                      <a:pt x="1133994" y="264683"/>
                    </a:lnTo>
                    <a:lnTo>
                      <a:pt x="1140954" y="263597"/>
                    </a:lnTo>
                    <a:lnTo>
                      <a:pt x="1147226" y="263322"/>
                    </a:lnTo>
                    <a:lnTo>
                      <a:pt x="1155946" y="263597"/>
                    </a:lnTo>
                    <a:lnTo>
                      <a:pt x="1160458" y="267246"/>
                    </a:lnTo>
                    <a:lnTo>
                      <a:pt x="1155716" y="271177"/>
                    </a:lnTo>
                    <a:lnTo>
                      <a:pt x="1150056" y="269976"/>
                    </a:lnTo>
                    <a:lnTo>
                      <a:pt x="1143708" y="269900"/>
                    </a:lnTo>
                    <a:lnTo>
                      <a:pt x="1138506" y="272393"/>
                    </a:lnTo>
                    <a:lnTo>
                      <a:pt x="1134682" y="276814"/>
                    </a:lnTo>
                    <a:lnTo>
                      <a:pt x="1130781" y="281373"/>
                    </a:lnTo>
                    <a:lnTo>
                      <a:pt x="1124892" y="280241"/>
                    </a:lnTo>
                    <a:lnTo>
                      <a:pt x="1119079" y="278344"/>
                    </a:lnTo>
                    <a:lnTo>
                      <a:pt x="1110513" y="278344"/>
                    </a:lnTo>
                    <a:lnTo>
                      <a:pt x="1107147" y="284172"/>
                    </a:lnTo>
                    <a:lnTo>
                      <a:pt x="1112119" y="286972"/>
                    </a:lnTo>
                    <a:lnTo>
                      <a:pt x="1117702" y="289327"/>
                    </a:lnTo>
                    <a:lnTo>
                      <a:pt x="1122139" y="293496"/>
                    </a:lnTo>
                    <a:lnTo>
                      <a:pt x="1125504" y="298154"/>
                    </a:lnTo>
                    <a:lnTo>
                      <a:pt x="1129863" y="302575"/>
                    </a:lnTo>
                    <a:lnTo>
                      <a:pt x="1131623" y="308235"/>
                    </a:lnTo>
                    <a:lnTo>
                      <a:pt x="1128104" y="312878"/>
                    </a:lnTo>
                    <a:lnTo>
                      <a:pt x="1128564" y="318767"/>
                    </a:lnTo>
                    <a:lnTo>
                      <a:pt x="1131164" y="323922"/>
                    </a:lnTo>
                    <a:lnTo>
                      <a:pt x="1137054" y="325391"/>
                    </a:lnTo>
                    <a:lnTo>
                      <a:pt x="1143020" y="324657"/>
                    </a:lnTo>
                    <a:lnTo>
                      <a:pt x="1146921" y="320236"/>
                    </a:lnTo>
                    <a:lnTo>
                      <a:pt x="1147532" y="314354"/>
                    </a:lnTo>
                    <a:lnTo>
                      <a:pt x="1150974" y="309742"/>
                    </a:lnTo>
                    <a:lnTo>
                      <a:pt x="1156099" y="312220"/>
                    </a:lnTo>
                    <a:lnTo>
                      <a:pt x="1161300" y="314675"/>
                    </a:lnTo>
                    <a:lnTo>
                      <a:pt x="1167037" y="317008"/>
                    </a:lnTo>
                    <a:lnTo>
                      <a:pt x="1168260" y="323020"/>
                    </a:lnTo>
                    <a:lnTo>
                      <a:pt x="1173920" y="324580"/>
                    </a:lnTo>
                    <a:lnTo>
                      <a:pt x="1179504" y="322767"/>
                    </a:lnTo>
                    <a:lnTo>
                      <a:pt x="1185011" y="324580"/>
                    </a:lnTo>
                    <a:lnTo>
                      <a:pt x="1187153" y="330064"/>
                    </a:lnTo>
                    <a:lnTo>
                      <a:pt x="1192353" y="332894"/>
                    </a:lnTo>
                    <a:lnTo>
                      <a:pt x="1197019" y="336436"/>
                    </a:lnTo>
                    <a:lnTo>
                      <a:pt x="1203368" y="337919"/>
                    </a:lnTo>
                    <a:lnTo>
                      <a:pt x="1209257" y="338195"/>
                    </a:lnTo>
                    <a:lnTo>
                      <a:pt x="1221189" y="339724"/>
                    </a:lnTo>
                    <a:lnTo>
                      <a:pt x="1225931" y="343059"/>
                    </a:lnTo>
                    <a:lnTo>
                      <a:pt x="1231438" y="345622"/>
                    </a:lnTo>
                    <a:lnTo>
                      <a:pt x="1237251" y="348207"/>
                    </a:lnTo>
                    <a:lnTo>
                      <a:pt x="1242453" y="351029"/>
                    </a:lnTo>
                    <a:lnTo>
                      <a:pt x="1248342" y="352766"/>
                    </a:lnTo>
                    <a:lnTo>
                      <a:pt x="1254154" y="355244"/>
                    </a:lnTo>
                    <a:lnTo>
                      <a:pt x="1260044" y="357271"/>
                    </a:lnTo>
                    <a:lnTo>
                      <a:pt x="1265016" y="360621"/>
                    </a:lnTo>
                    <a:lnTo>
                      <a:pt x="1270752" y="363214"/>
                    </a:lnTo>
                    <a:lnTo>
                      <a:pt x="1274806" y="367344"/>
                    </a:lnTo>
                    <a:lnTo>
                      <a:pt x="1280007" y="370289"/>
                    </a:lnTo>
                    <a:lnTo>
                      <a:pt x="1283603" y="375054"/>
                    </a:lnTo>
                    <a:lnTo>
                      <a:pt x="1283908" y="381333"/>
                    </a:lnTo>
                    <a:lnTo>
                      <a:pt x="1288650" y="385158"/>
                    </a:lnTo>
                    <a:lnTo>
                      <a:pt x="1290027" y="390902"/>
                    </a:lnTo>
                    <a:lnTo>
                      <a:pt x="1291786" y="396791"/>
                    </a:lnTo>
                    <a:lnTo>
                      <a:pt x="1292857" y="402681"/>
                    </a:lnTo>
                    <a:lnTo>
                      <a:pt x="1296911" y="406865"/>
                    </a:lnTo>
                    <a:lnTo>
                      <a:pt x="1299129" y="414651"/>
                    </a:lnTo>
                    <a:lnTo>
                      <a:pt x="1295917" y="419431"/>
                    </a:lnTo>
                    <a:lnTo>
                      <a:pt x="1296758" y="425199"/>
                    </a:lnTo>
                    <a:lnTo>
                      <a:pt x="1301807" y="428036"/>
                    </a:lnTo>
                    <a:lnTo>
                      <a:pt x="1296911" y="431371"/>
                    </a:lnTo>
                    <a:lnTo>
                      <a:pt x="1302418" y="433589"/>
                    </a:lnTo>
                    <a:lnTo>
                      <a:pt x="1305095" y="438744"/>
                    </a:lnTo>
                    <a:lnTo>
                      <a:pt x="1299894" y="435876"/>
                    </a:lnTo>
                    <a:lnTo>
                      <a:pt x="1293928" y="435960"/>
                    </a:lnTo>
                    <a:lnTo>
                      <a:pt x="1287885" y="437268"/>
                    </a:lnTo>
                    <a:lnTo>
                      <a:pt x="1281843" y="439004"/>
                    </a:lnTo>
                    <a:lnTo>
                      <a:pt x="1277254" y="443158"/>
                    </a:lnTo>
                    <a:lnTo>
                      <a:pt x="1273582" y="447579"/>
                    </a:lnTo>
                    <a:lnTo>
                      <a:pt x="1270752" y="452726"/>
                    </a:lnTo>
                    <a:lnTo>
                      <a:pt x="1268840" y="458616"/>
                    </a:lnTo>
                    <a:lnTo>
                      <a:pt x="1266775" y="464505"/>
                    </a:lnTo>
                    <a:lnTo>
                      <a:pt x="1264557" y="470395"/>
                    </a:lnTo>
                    <a:lnTo>
                      <a:pt x="1270906" y="469890"/>
                    </a:lnTo>
                    <a:lnTo>
                      <a:pt x="1276795" y="470119"/>
                    </a:lnTo>
                    <a:lnTo>
                      <a:pt x="1282532" y="471710"/>
                    </a:lnTo>
                    <a:lnTo>
                      <a:pt x="1288574" y="470456"/>
                    </a:lnTo>
                    <a:lnTo>
                      <a:pt x="1295152" y="469247"/>
                    </a:lnTo>
                    <a:lnTo>
                      <a:pt x="1302571" y="470448"/>
                    </a:lnTo>
                    <a:lnTo>
                      <a:pt x="1305401" y="465239"/>
                    </a:lnTo>
                    <a:lnTo>
                      <a:pt x="1309684" y="461346"/>
                    </a:lnTo>
                    <a:lnTo>
                      <a:pt x="1316186" y="464069"/>
                    </a:lnTo>
                    <a:lnTo>
                      <a:pt x="1322151" y="461782"/>
                    </a:lnTo>
                    <a:lnTo>
                      <a:pt x="1328959" y="460482"/>
                    </a:lnTo>
                    <a:lnTo>
                      <a:pt x="1334237" y="463771"/>
                    </a:lnTo>
                    <a:lnTo>
                      <a:pt x="1338749" y="467786"/>
                    </a:lnTo>
                    <a:lnTo>
                      <a:pt x="1343568" y="471871"/>
                    </a:lnTo>
                    <a:lnTo>
                      <a:pt x="1347851" y="476284"/>
                    </a:lnTo>
                    <a:lnTo>
                      <a:pt x="1350529" y="481439"/>
                    </a:lnTo>
                    <a:lnTo>
                      <a:pt x="1353282" y="486587"/>
                    </a:lnTo>
                    <a:lnTo>
                      <a:pt x="1357106" y="491008"/>
                    </a:lnTo>
                    <a:lnTo>
                      <a:pt x="1362078" y="494687"/>
                    </a:lnTo>
                    <a:close/>
                    <a:moveTo>
                      <a:pt x="910806" y="457690"/>
                    </a:moveTo>
                    <a:lnTo>
                      <a:pt x="915700" y="453728"/>
                    </a:lnTo>
                    <a:lnTo>
                      <a:pt x="921590" y="453958"/>
                    </a:lnTo>
                    <a:lnTo>
                      <a:pt x="927556" y="453613"/>
                    </a:lnTo>
                    <a:lnTo>
                      <a:pt x="932986" y="450875"/>
                    </a:lnTo>
                    <a:lnTo>
                      <a:pt x="941782" y="448527"/>
                    </a:lnTo>
                    <a:lnTo>
                      <a:pt x="937423" y="444198"/>
                    </a:lnTo>
                    <a:lnTo>
                      <a:pt x="931840" y="442943"/>
                    </a:lnTo>
                    <a:lnTo>
                      <a:pt x="926103" y="445995"/>
                    </a:lnTo>
                    <a:lnTo>
                      <a:pt x="919449" y="446928"/>
                    </a:lnTo>
                    <a:lnTo>
                      <a:pt x="913865" y="448313"/>
                    </a:lnTo>
                    <a:lnTo>
                      <a:pt x="910806" y="457690"/>
                    </a:lnTo>
                    <a:close/>
                    <a:moveTo>
                      <a:pt x="901627" y="467366"/>
                    </a:moveTo>
                    <a:lnTo>
                      <a:pt x="905069" y="461147"/>
                    </a:lnTo>
                    <a:lnTo>
                      <a:pt x="901092" y="465285"/>
                    </a:lnTo>
                    <a:close/>
                    <a:moveTo>
                      <a:pt x="997389" y="431975"/>
                    </a:moveTo>
                    <a:lnTo>
                      <a:pt x="996777" y="426231"/>
                    </a:lnTo>
                    <a:lnTo>
                      <a:pt x="997389" y="431975"/>
                    </a:lnTo>
                    <a:close/>
                    <a:moveTo>
                      <a:pt x="975667" y="466088"/>
                    </a:moveTo>
                    <a:lnTo>
                      <a:pt x="971689" y="461193"/>
                    </a:lnTo>
                    <a:lnTo>
                      <a:pt x="975360" y="465752"/>
                    </a:lnTo>
                    <a:close/>
                    <a:moveTo>
                      <a:pt x="856959" y="474433"/>
                    </a:moveTo>
                    <a:lnTo>
                      <a:pt x="861548" y="469247"/>
                    </a:lnTo>
                    <a:lnTo>
                      <a:pt x="865219" y="464505"/>
                    </a:lnTo>
                    <a:lnTo>
                      <a:pt x="860477" y="468184"/>
                    </a:lnTo>
                    <a:lnTo>
                      <a:pt x="854894" y="469660"/>
                    </a:lnTo>
                    <a:close/>
                    <a:moveTo>
                      <a:pt x="869885" y="472437"/>
                    </a:moveTo>
                    <a:lnTo>
                      <a:pt x="875392" y="470395"/>
                    </a:lnTo>
                    <a:lnTo>
                      <a:pt x="881129" y="469660"/>
                    </a:lnTo>
                    <a:lnTo>
                      <a:pt x="887247" y="468452"/>
                    </a:lnTo>
                    <a:lnTo>
                      <a:pt x="888854" y="462302"/>
                    </a:lnTo>
                    <a:lnTo>
                      <a:pt x="882888" y="462249"/>
                    </a:lnTo>
                    <a:lnTo>
                      <a:pt x="876998" y="462035"/>
                    </a:lnTo>
                    <a:lnTo>
                      <a:pt x="871109" y="461201"/>
                    </a:lnTo>
                    <a:lnTo>
                      <a:pt x="869043" y="466716"/>
                    </a:lnTo>
                    <a:lnTo>
                      <a:pt x="869885" y="472437"/>
                    </a:lnTo>
                    <a:close/>
                    <a:moveTo>
                      <a:pt x="1028671" y="458470"/>
                    </a:moveTo>
                    <a:lnTo>
                      <a:pt x="1031731" y="452726"/>
                    </a:lnTo>
                    <a:lnTo>
                      <a:pt x="1025077" y="450837"/>
                    </a:lnTo>
                    <a:lnTo>
                      <a:pt x="1026606" y="456780"/>
                    </a:lnTo>
                    <a:close/>
                    <a:moveTo>
                      <a:pt x="1057049" y="468957"/>
                    </a:moveTo>
                    <a:lnTo>
                      <a:pt x="1062479" y="466716"/>
                    </a:lnTo>
                    <a:lnTo>
                      <a:pt x="1067527" y="463595"/>
                    </a:lnTo>
                    <a:lnTo>
                      <a:pt x="1061791" y="463220"/>
                    </a:lnTo>
                    <a:lnTo>
                      <a:pt x="1057507" y="468184"/>
                    </a:lnTo>
                    <a:close/>
                    <a:moveTo>
                      <a:pt x="38856" y="110784"/>
                    </a:moveTo>
                    <a:lnTo>
                      <a:pt x="37938" y="104979"/>
                    </a:lnTo>
                    <a:lnTo>
                      <a:pt x="33195" y="101667"/>
                    </a:lnTo>
                    <a:lnTo>
                      <a:pt x="29600" y="97215"/>
                    </a:lnTo>
                    <a:lnTo>
                      <a:pt x="24476" y="93643"/>
                    </a:lnTo>
                    <a:lnTo>
                      <a:pt x="18663" y="94271"/>
                    </a:lnTo>
                    <a:lnTo>
                      <a:pt x="19658" y="100160"/>
                    </a:lnTo>
                    <a:lnTo>
                      <a:pt x="26617" y="102654"/>
                    </a:lnTo>
                    <a:lnTo>
                      <a:pt x="31360" y="106279"/>
                    </a:lnTo>
                    <a:lnTo>
                      <a:pt x="36026" y="110019"/>
                    </a:lnTo>
                    <a:close/>
                    <a:moveTo>
                      <a:pt x="913788" y="75868"/>
                    </a:moveTo>
                    <a:lnTo>
                      <a:pt x="913100" y="69978"/>
                    </a:lnTo>
                    <a:lnTo>
                      <a:pt x="910270" y="64976"/>
                    </a:lnTo>
                    <a:lnTo>
                      <a:pt x="909888" y="72189"/>
                    </a:lnTo>
                    <a:close/>
                    <a:moveTo>
                      <a:pt x="944919" y="55958"/>
                    </a:moveTo>
                    <a:lnTo>
                      <a:pt x="948666" y="50382"/>
                    </a:lnTo>
                    <a:lnTo>
                      <a:pt x="951114" y="44990"/>
                    </a:lnTo>
                    <a:lnTo>
                      <a:pt x="950044" y="39223"/>
                    </a:lnTo>
                    <a:lnTo>
                      <a:pt x="945301" y="36018"/>
                    </a:lnTo>
                    <a:lnTo>
                      <a:pt x="945072" y="41900"/>
                    </a:lnTo>
                    <a:lnTo>
                      <a:pt x="946831" y="47897"/>
                    </a:lnTo>
                    <a:lnTo>
                      <a:pt x="944459" y="53167"/>
                    </a:lnTo>
                    <a:close/>
                    <a:moveTo>
                      <a:pt x="840284" y="243275"/>
                    </a:moveTo>
                    <a:lnTo>
                      <a:pt x="844645" y="238663"/>
                    </a:lnTo>
                    <a:lnTo>
                      <a:pt x="850611" y="238663"/>
                    </a:lnTo>
                    <a:lnTo>
                      <a:pt x="853976" y="233385"/>
                    </a:lnTo>
                    <a:lnTo>
                      <a:pt x="848316" y="231909"/>
                    </a:lnTo>
                    <a:lnTo>
                      <a:pt x="839673" y="228528"/>
                    </a:lnTo>
                    <a:lnTo>
                      <a:pt x="833783" y="231174"/>
                    </a:lnTo>
                    <a:lnTo>
                      <a:pt x="831565" y="236498"/>
                    </a:lnTo>
                    <a:lnTo>
                      <a:pt x="834013" y="242059"/>
                    </a:lnTo>
                    <a:lnTo>
                      <a:pt x="837914" y="237798"/>
                    </a:lnTo>
                    <a:lnTo>
                      <a:pt x="841279" y="232651"/>
                    </a:lnTo>
                    <a:lnTo>
                      <a:pt x="841815" y="238540"/>
                    </a:lnTo>
                    <a:close/>
                    <a:moveTo>
                      <a:pt x="82759" y="171140"/>
                    </a:moveTo>
                    <a:lnTo>
                      <a:pt x="84824" y="165663"/>
                    </a:lnTo>
                    <a:lnTo>
                      <a:pt x="84900" y="159185"/>
                    </a:lnTo>
                    <a:lnTo>
                      <a:pt x="83371" y="153602"/>
                    </a:lnTo>
                    <a:lnTo>
                      <a:pt x="79317" y="149471"/>
                    </a:lnTo>
                    <a:lnTo>
                      <a:pt x="75799" y="144813"/>
                    </a:lnTo>
                    <a:lnTo>
                      <a:pt x="71745" y="140690"/>
                    </a:lnTo>
                    <a:lnTo>
                      <a:pt x="65779" y="139903"/>
                    </a:lnTo>
                    <a:lnTo>
                      <a:pt x="59890" y="141019"/>
                    </a:lnTo>
                    <a:lnTo>
                      <a:pt x="63025" y="146526"/>
                    </a:lnTo>
                    <a:lnTo>
                      <a:pt x="67385" y="150825"/>
                    </a:lnTo>
                    <a:lnTo>
                      <a:pt x="69680" y="156837"/>
                    </a:lnTo>
                    <a:lnTo>
                      <a:pt x="74881" y="159682"/>
                    </a:lnTo>
                    <a:lnTo>
                      <a:pt x="77558" y="165663"/>
                    </a:lnTo>
                    <a:lnTo>
                      <a:pt x="80158" y="170819"/>
                    </a:lnTo>
                    <a:close/>
                    <a:moveTo>
                      <a:pt x="113506" y="186827"/>
                    </a:moveTo>
                    <a:lnTo>
                      <a:pt x="107923" y="183959"/>
                    </a:lnTo>
                    <a:lnTo>
                      <a:pt x="113124" y="186697"/>
                    </a:lnTo>
                    <a:close/>
                    <a:moveTo>
                      <a:pt x="317727" y="94523"/>
                    </a:moveTo>
                    <a:lnTo>
                      <a:pt x="317039" y="88465"/>
                    </a:lnTo>
                    <a:lnTo>
                      <a:pt x="317344" y="94271"/>
                    </a:lnTo>
                    <a:close/>
                    <a:moveTo>
                      <a:pt x="337230" y="87823"/>
                    </a:moveTo>
                    <a:lnTo>
                      <a:pt x="334325" y="75868"/>
                    </a:lnTo>
                    <a:lnTo>
                      <a:pt x="330653" y="81130"/>
                    </a:lnTo>
                    <a:lnTo>
                      <a:pt x="334095" y="85819"/>
                    </a:lnTo>
                    <a:close/>
                    <a:moveTo>
                      <a:pt x="973372" y="246862"/>
                    </a:moveTo>
                    <a:lnTo>
                      <a:pt x="979796" y="245669"/>
                    </a:lnTo>
                    <a:lnTo>
                      <a:pt x="985609" y="245952"/>
                    </a:lnTo>
                    <a:lnTo>
                      <a:pt x="991499" y="245699"/>
                    </a:lnTo>
                    <a:lnTo>
                      <a:pt x="988363" y="240835"/>
                    </a:lnTo>
                    <a:lnTo>
                      <a:pt x="983927" y="236613"/>
                    </a:lnTo>
                    <a:lnTo>
                      <a:pt x="977349" y="234180"/>
                    </a:lnTo>
                    <a:lnTo>
                      <a:pt x="971995" y="236682"/>
                    </a:lnTo>
                    <a:lnTo>
                      <a:pt x="969547" y="242479"/>
                    </a:lnTo>
                    <a:lnTo>
                      <a:pt x="973372" y="246862"/>
                    </a:lnTo>
                    <a:close/>
                    <a:moveTo>
                      <a:pt x="983774" y="314476"/>
                    </a:moveTo>
                    <a:lnTo>
                      <a:pt x="989434" y="311486"/>
                    </a:lnTo>
                    <a:lnTo>
                      <a:pt x="994865" y="309199"/>
                    </a:lnTo>
                    <a:lnTo>
                      <a:pt x="989128" y="308464"/>
                    </a:lnTo>
                    <a:lnTo>
                      <a:pt x="984156" y="311333"/>
                    </a:lnTo>
                    <a:close/>
                    <a:moveTo>
                      <a:pt x="193894" y="130854"/>
                    </a:moveTo>
                    <a:lnTo>
                      <a:pt x="198866" y="127389"/>
                    </a:lnTo>
                    <a:lnTo>
                      <a:pt x="199631" y="121500"/>
                    </a:lnTo>
                    <a:lnTo>
                      <a:pt x="193894" y="120184"/>
                    </a:lnTo>
                    <a:lnTo>
                      <a:pt x="188311" y="124078"/>
                    </a:lnTo>
                    <a:lnTo>
                      <a:pt x="190835" y="129371"/>
                    </a:lnTo>
                    <a:close/>
                    <a:moveTo>
                      <a:pt x="221888" y="145050"/>
                    </a:moveTo>
                    <a:lnTo>
                      <a:pt x="221659" y="139168"/>
                    </a:lnTo>
                    <a:lnTo>
                      <a:pt x="216075" y="136958"/>
                    </a:lnTo>
                    <a:lnTo>
                      <a:pt x="210109" y="135658"/>
                    </a:lnTo>
                    <a:lnTo>
                      <a:pt x="214851" y="139643"/>
                    </a:lnTo>
                    <a:lnTo>
                      <a:pt x="219976" y="142847"/>
                    </a:lnTo>
                    <a:close/>
                    <a:moveTo>
                      <a:pt x="219518" y="156791"/>
                    </a:moveTo>
                    <a:lnTo>
                      <a:pt x="220664" y="150947"/>
                    </a:lnTo>
                    <a:lnTo>
                      <a:pt x="218294" y="145326"/>
                    </a:lnTo>
                    <a:lnTo>
                      <a:pt x="213552" y="141677"/>
                    </a:lnTo>
                    <a:lnTo>
                      <a:pt x="215004" y="149471"/>
                    </a:lnTo>
                    <a:lnTo>
                      <a:pt x="217682" y="154626"/>
                    </a:lnTo>
                    <a:close/>
                    <a:moveTo>
                      <a:pt x="237416" y="157984"/>
                    </a:moveTo>
                    <a:lnTo>
                      <a:pt x="236268" y="152225"/>
                    </a:lnTo>
                    <a:lnTo>
                      <a:pt x="230455" y="150810"/>
                    </a:lnTo>
                    <a:lnTo>
                      <a:pt x="233744" y="155521"/>
                    </a:lnTo>
                    <a:close/>
                    <a:moveTo>
                      <a:pt x="237951" y="165556"/>
                    </a:moveTo>
                    <a:lnTo>
                      <a:pt x="236498" y="159881"/>
                    </a:lnTo>
                    <a:lnTo>
                      <a:pt x="231526" y="156837"/>
                    </a:lnTo>
                    <a:lnTo>
                      <a:pt x="225636" y="157189"/>
                    </a:lnTo>
                    <a:lnTo>
                      <a:pt x="229920" y="161594"/>
                    </a:lnTo>
                    <a:lnTo>
                      <a:pt x="235885" y="162650"/>
                    </a:lnTo>
                    <a:close/>
                    <a:moveTo>
                      <a:pt x="838449" y="330783"/>
                    </a:moveTo>
                    <a:lnTo>
                      <a:pt x="841815" y="326125"/>
                    </a:lnTo>
                    <a:lnTo>
                      <a:pt x="836537" y="323609"/>
                    </a:lnTo>
                    <a:lnTo>
                      <a:pt x="835466" y="329345"/>
                    </a:lnTo>
                    <a:close/>
                    <a:moveTo>
                      <a:pt x="1070816" y="203417"/>
                    </a:moveTo>
                    <a:lnTo>
                      <a:pt x="1076705" y="201368"/>
                    </a:lnTo>
                    <a:lnTo>
                      <a:pt x="1083360" y="199845"/>
                    </a:lnTo>
                    <a:lnTo>
                      <a:pt x="1088102" y="196373"/>
                    </a:lnTo>
                    <a:lnTo>
                      <a:pt x="1084124" y="191462"/>
                    </a:lnTo>
                    <a:lnTo>
                      <a:pt x="1078388" y="190170"/>
                    </a:lnTo>
                    <a:lnTo>
                      <a:pt x="1071275" y="189871"/>
                    </a:lnTo>
                    <a:lnTo>
                      <a:pt x="1065156" y="191156"/>
                    </a:lnTo>
                    <a:lnTo>
                      <a:pt x="1059190" y="192487"/>
                    </a:lnTo>
                    <a:lnTo>
                      <a:pt x="1053836" y="195103"/>
                    </a:lnTo>
                    <a:lnTo>
                      <a:pt x="1058808" y="198056"/>
                    </a:lnTo>
                    <a:lnTo>
                      <a:pt x="1064926" y="198644"/>
                    </a:lnTo>
                    <a:lnTo>
                      <a:pt x="1070128" y="202339"/>
                    </a:lnTo>
                    <a:close/>
                    <a:moveTo>
                      <a:pt x="800588" y="372384"/>
                    </a:moveTo>
                    <a:lnTo>
                      <a:pt x="804489" y="368086"/>
                    </a:lnTo>
                    <a:lnTo>
                      <a:pt x="804489" y="362196"/>
                    </a:lnTo>
                    <a:lnTo>
                      <a:pt x="799517" y="359252"/>
                    </a:lnTo>
                    <a:lnTo>
                      <a:pt x="796687" y="366648"/>
                    </a:lnTo>
                    <a:lnTo>
                      <a:pt x="800282" y="371765"/>
                    </a:lnTo>
                    <a:close/>
                    <a:moveTo>
                      <a:pt x="1074105" y="233714"/>
                    </a:moveTo>
                    <a:lnTo>
                      <a:pt x="1077776" y="228971"/>
                    </a:lnTo>
                    <a:lnTo>
                      <a:pt x="1080147" y="223082"/>
                    </a:lnTo>
                    <a:lnTo>
                      <a:pt x="1075711" y="219395"/>
                    </a:lnTo>
                    <a:lnTo>
                      <a:pt x="1068827" y="220719"/>
                    </a:lnTo>
                    <a:lnTo>
                      <a:pt x="1069668" y="226761"/>
                    </a:lnTo>
                    <a:lnTo>
                      <a:pt x="1071122" y="232459"/>
                    </a:lnTo>
                    <a:close/>
                    <a:moveTo>
                      <a:pt x="1051159" y="258021"/>
                    </a:moveTo>
                    <a:lnTo>
                      <a:pt x="1058425" y="256430"/>
                    </a:lnTo>
                    <a:lnTo>
                      <a:pt x="1061025" y="251053"/>
                    </a:lnTo>
                    <a:lnTo>
                      <a:pt x="1058731" y="245669"/>
                    </a:lnTo>
                    <a:lnTo>
                      <a:pt x="1051617" y="246066"/>
                    </a:lnTo>
                    <a:lnTo>
                      <a:pt x="1046187" y="247986"/>
                    </a:lnTo>
                    <a:lnTo>
                      <a:pt x="1040833" y="250510"/>
                    </a:lnTo>
                    <a:lnTo>
                      <a:pt x="1043969" y="255428"/>
                    </a:lnTo>
                    <a:lnTo>
                      <a:pt x="1049782" y="256935"/>
                    </a:lnTo>
                    <a:close/>
                    <a:moveTo>
                      <a:pt x="251948" y="167155"/>
                    </a:moveTo>
                    <a:lnTo>
                      <a:pt x="252789" y="159583"/>
                    </a:lnTo>
                    <a:lnTo>
                      <a:pt x="249042" y="164195"/>
                    </a:lnTo>
                    <a:close/>
                    <a:moveTo>
                      <a:pt x="102416" y="209299"/>
                    </a:moveTo>
                    <a:lnTo>
                      <a:pt x="102952" y="202132"/>
                    </a:lnTo>
                    <a:lnTo>
                      <a:pt x="97980" y="205414"/>
                    </a:lnTo>
                    <a:lnTo>
                      <a:pt x="102416" y="209299"/>
                    </a:lnTo>
                    <a:close/>
                    <a:moveTo>
                      <a:pt x="104711" y="200694"/>
                    </a:moveTo>
                    <a:lnTo>
                      <a:pt x="103410" y="194377"/>
                    </a:lnTo>
                    <a:lnTo>
                      <a:pt x="100274" y="189221"/>
                    </a:lnTo>
                    <a:lnTo>
                      <a:pt x="100427" y="195111"/>
                    </a:lnTo>
                    <a:lnTo>
                      <a:pt x="104328" y="200190"/>
                    </a:lnTo>
                    <a:close/>
                    <a:moveTo>
                      <a:pt x="531430" y="431126"/>
                    </a:moveTo>
                    <a:lnTo>
                      <a:pt x="538697" y="431126"/>
                    </a:lnTo>
                    <a:lnTo>
                      <a:pt x="544969" y="431111"/>
                    </a:lnTo>
                    <a:lnTo>
                      <a:pt x="549023" y="426965"/>
                    </a:lnTo>
                    <a:lnTo>
                      <a:pt x="554759" y="427784"/>
                    </a:lnTo>
                    <a:lnTo>
                      <a:pt x="559272" y="423722"/>
                    </a:lnTo>
                    <a:lnTo>
                      <a:pt x="555601" y="418988"/>
                    </a:lnTo>
                    <a:lnTo>
                      <a:pt x="547722" y="419584"/>
                    </a:lnTo>
                    <a:lnTo>
                      <a:pt x="540303" y="419171"/>
                    </a:lnTo>
                    <a:lnTo>
                      <a:pt x="534337" y="419653"/>
                    </a:lnTo>
                    <a:lnTo>
                      <a:pt x="524929" y="419653"/>
                    </a:lnTo>
                    <a:lnTo>
                      <a:pt x="521105" y="424174"/>
                    </a:lnTo>
                    <a:lnTo>
                      <a:pt x="524700" y="428939"/>
                    </a:lnTo>
                    <a:lnTo>
                      <a:pt x="530513" y="430828"/>
                    </a:lnTo>
                    <a:close/>
                    <a:moveTo>
                      <a:pt x="610671" y="423998"/>
                    </a:moveTo>
                    <a:lnTo>
                      <a:pt x="605547" y="420778"/>
                    </a:lnTo>
                    <a:lnTo>
                      <a:pt x="600422" y="417802"/>
                    </a:lnTo>
                    <a:lnTo>
                      <a:pt x="604782" y="421971"/>
                    </a:lnTo>
                    <a:lnTo>
                      <a:pt x="610595" y="423975"/>
                    </a:lnTo>
                    <a:close/>
                    <a:moveTo>
                      <a:pt x="661917" y="468421"/>
                    </a:moveTo>
                    <a:lnTo>
                      <a:pt x="665512" y="463037"/>
                    </a:lnTo>
                    <a:lnTo>
                      <a:pt x="661306" y="467450"/>
                    </a:lnTo>
                    <a:close/>
                    <a:moveTo>
                      <a:pt x="572657" y="482663"/>
                    </a:moveTo>
                    <a:lnTo>
                      <a:pt x="569369" y="477753"/>
                    </a:lnTo>
                    <a:lnTo>
                      <a:pt x="567533" y="467480"/>
                    </a:lnTo>
                    <a:lnTo>
                      <a:pt x="568298" y="461736"/>
                    </a:lnTo>
                    <a:lnTo>
                      <a:pt x="569674" y="454562"/>
                    </a:lnTo>
                    <a:lnTo>
                      <a:pt x="569445" y="448611"/>
                    </a:lnTo>
                    <a:lnTo>
                      <a:pt x="563632" y="447181"/>
                    </a:lnTo>
                    <a:lnTo>
                      <a:pt x="558584" y="444313"/>
                    </a:lnTo>
                    <a:lnTo>
                      <a:pt x="553000" y="446102"/>
                    </a:lnTo>
                    <a:lnTo>
                      <a:pt x="547187" y="447655"/>
                    </a:lnTo>
                    <a:lnTo>
                      <a:pt x="541221" y="447778"/>
                    </a:lnTo>
                    <a:lnTo>
                      <a:pt x="535484" y="447869"/>
                    </a:lnTo>
                    <a:lnTo>
                      <a:pt x="529671" y="445475"/>
                    </a:lnTo>
                    <a:lnTo>
                      <a:pt x="523782" y="443555"/>
                    </a:lnTo>
                    <a:lnTo>
                      <a:pt x="521181" y="437276"/>
                    </a:lnTo>
                    <a:lnTo>
                      <a:pt x="522559" y="431600"/>
                    </a:lnTo>
                    <a:lnTo>
                      <a:pt x="516057" y="431126"/>
                    </a:lnTo>
                    <a:lnTo>
                      <a:pt x="515751" y="425352"/>
                    </a:lnTo>
                    <a:lnTo>
                      <a:pt x="514451" y="419607"/>
                    </a:lnTo>
                    <a:lnTo>
                      <a:pt x="508561" y="418873"/>
                    </a:lnTo>
                    <a:lnTo>
                      <a:pt x="500989" y="419653"/>
                    </a:lnTo>
                    <a:lnTo>
                      <a:pt x="491351" y="416303"/>
                    </a:lnTo>
                    <a:lnTo>
                      <a:pt x="486992" y="411699"/>
                    </a:lnTo>
                    <a:lnTo>
                      <a:pt x="480949" y="413267"/>
                    </a:lnTo>
                    <a:lnTo>
                      <a:pt x="474065" y="412953"/>
                    </a:lnTo>
                    <a:lnTo>
                      <a:pt x="473301" y="404823"/>
                    </a:lnTo>
                    <a:lnTo>
                      <a:pt x="467794" y="403017"/>
                    </a:lnTo>
                    <a:lnTo>
                      <a:pt x="462210" y="404348"/>
                    </a:lnTo>
                    <a:lnTo>
                      <a:pt x="459839" y="410039"/>
                    </a:lnTo>
                    <a:lnTo>
                      <a:pt x="458463" y="415829"/>
                    </a:lnTo>
                    <a:lnTo>
                      <a:pt x="454791" y="420755"/>
                    </a:lnTo>
                    <a:lnTo>
                      <a:pt x="448902" y="421168"/>
                    </a:lnTo>
                    <a:lnTo>
                      <a:pt x="443012" y="419929"/>
                    </a:lnTo>
                    <a:lnTo>
                      <a:pt x="436434" y="420403"/>
                    </a:lnTo>
                    <a:lnTo>
                      <a:pt x="430621" y="419041"/>
                    </a:lnTo>
                    <a:lnTo>
                      <a:pt x="424732" y="417886"/>
                    </a:lnTo>
                    <a:lnTo>
                      <a:pt x="412111" y="418697"/>
                    </a:lnTo>
                    <a:lnTo>
                      <a:pt x="406298" y="418598"/>
                    </a:lnTo>
                    <a:lnTo>
                      <a:pt x="400485" y="416357"/>
                    </a:lnTo>
                    <a:lnTo>
                      <a:pt x="396202" y="412479"/>
                    </a:lnTo>
                    <a:lnTo>
                      <a:pt x="395590" y="406360"/>
                    </a:lnTo>
                    <a:lnTo>
                      <a:pt x="392225" y="401465"/>
                    </a:lnTo>
                    <a:lnTo>
                      <a:pt x="384882" y="402910"/>
                    </a:lnTo>
                    <a:lnTo>
                      <a:pt x="379375" y="400470"/>
                    </a:lnTo>
                    <a:lnTo>
                      <a:pt x="373103" y="398612"/>
                    </a:lnTo>
                    <a:lnTo>
                      <a:pt x="367443" y="396960"/>
                    </a:lnTo>
                    <a:lnTo>
                      <a:pt x="362624" y="393846"/>
                    </a:lnTo>
                    <a:lnTo>
                      <a:pt x="357271" y="391330"/>
                    </a:lnTo>
                    <a:lnTo>
                      <a:pt x="351305" y="391911"/>
                    </a:lnTo>
                    <a:lnTo>
                      <a:pt x="343961" y="393151"/>
                    </a:lnTo>
                    <a:lnTo>
                      <a:pt x="338225" y="390512"/>
                    </a:lnTo>
                    <a:lnTo>
                      <a:pt x="332336" y="389831"/>
                    </a:lnTo>
                    <a:lnTo>
                      <a:pt x="326370" y="390336"/>
                    </a:lnTo>
                    <a:lnTo>
                      <a:pt x="320633" y="389426"/>
                    </a:lnTo>
                    <a:lnTo>
                      <a:pt x="317344" y="394306"/>
                    </a:lnTo>
                    <a:lnTo>
                      <a:pt x="315585" y="402910"/>
                    </a:lnTo>
                    <a:lnTo>
                      <a:pt x="310308" y="406199"/>
                    </a:lnTo>
                    <a:lnTo>
                      <a:pt x="308089" y="411507"/>
                    </a:lnTo>
                    <a:lnTo>
                      <a:pt x="305106" y="416663"/>
                    </a:lnTo>
                    <a:lnTo>
                      <a:pt x="310843" y="418292"/>
                    </a:lnTo>
                    <a:lnTo>
                      <a:pt x="316809" y="417795"/>
                    </a:lnTo>
                    <a:lnTo>
                      <a:pt x="322622" y="419148"/>
                    </a:lnTo>
                    <a:lnTo>
                      <a:pt x="327746" y="422185"/>
                    </a:lnTo>
                    <a:lnTo>
                      <a:pt x="333636" y="422040"/>
                    </a:lnTo>
                    <a:lnTo>
                      <a:pt x="332641" y="428105"/>
                    </a:lnTo>
                    <a:lnTo>
                      <a:pt x="330729" y="433589"/>
                    </a:lnTo>
                    <a:lnTo>
                      <a:pt x="335166" y="437276"/>
                    </a:lnTo>
                    <a:lnTo>
                      <a:pt x="341284" y="437865"/>
                    </a:lnTo>
                    <a:lnTo>
                      <a:pt x="347174" y="438347"/>
                    </a:lnTo>
                    <a:lnTo>
                      <a:pt x="353064" y="438943"/>
                    </a:lnTo>
                    <a:lnTo>
                      <a:pt x="359565" y="440159"/>
                    </a:lnTo>
                    <a:lnTo>
                      <a:pt x="365301" y="442133"/>
                    </a:lnTo>
                    <a:lnTo>
                      <a:pt x="370350" y="445827"/>
                    </a:lnTo>
                    <a:lnTo>
                      <a:pt x="377310" y="448343"/>
                    </a:lnTo>
                    <a:lnTo>
                      <a:pt x="383276" y="450179"/>
                    </a:lnTo>
                    <a:lnTo>
                      <a:pt x="391690" y="450738"/>
                    </a:lnTo>
                    <a:lnTo>
                      <a:pt x="401786" y="446913"/>
                    </a:lnTo>
                    <a:lnTo>
                      <a:pt x="407675" y="448986"/>
                    </a:lnTo>
                    <a:lnTo>
                      <a:pt x="413029" y="446798"/>
                    </a:lnTo>
                    <a:lnTo>
                      <a:pt x="418919" y="448259"/>
                    </a:lnTo>
                    <a:lnTo>
                      <a:pt x="424732" y="449674"/>
                    </a:lnTo>
                    <a:lnTo>
                      <a:pt x="430545" y="451036"/>
                    </a:lnTo>
                    <a:lnTo>
                      <a:pt x="436358" y="452994"/>
                    </a:lnTo>
                    <a:lnTo>
                      <a:pt x="442094" y="455602"/>
                    </a:lnTo>
                    <a:lnTo>
                      <a:pt x="447831" y="458386"/>
                    </a:lnTo>
                    <a:lnTo>
                      <a:pt x="453567" y="461078"/>
                    </a:lnTo>
                    <a:lnTo>
                      <a:pt x="461369" y="463044"/>
                    </a:lnTo>
                    <a:lnTo>
                      <a:pt x="470241" y="465087"/>
                    </a:lnTo>
                    <a:lnTo>
                      <a:pt x="480491" y="466043"/>
                    </a:lnTo>
                    <a:lnTo>
                      <a:pt x="485998" y="468024"/>
                    </a:lnTo>
                    <a:lnTo>
                      <a:pt x="491428" y="465851"/>
                    </a:lnTo>
                    <a:lnTo>
                      <a:pt x="497241" y="467442"/>
                    </a:lnTo>
                    <a:lnTo>
                      <a:pt x="506802" y="468437"/>
                    </a:lnTo>
                    <a:lnTo>
                      <a:pt x="512692" y="470395"/>
                    </a:lnTo>
                    <a:lnTo>
                      <a:pt x="518734" y="470150"/>
                    </a:lnTo>
                    <a:lnTo>
                      <a:pt x="524776" y="468437"/>
                    </a:lnTo>
                    <a:lnTo>
                      <a:pt x="533802" y="466524"/>
                    </a:lnTo>
                    <a:lnTo>
                      <a:pt x="538927" y="469660"/>
                    </a:lnTo>
                    <a:lnTo>
                      <a:pt x="544281" y="471855"/>
                    </a:lnTo>
                    <a:lnTo>
                      <a:pt x="550017" y="474074"/>
                    </a:lnTo>
                    <a:lnTo>
                      <a:pt x="555142" y="476666"/>
                    </a:lnTo>
                    <a:lnTo>
                      <a:pt x="561567" y="478449"/>
                    </a:lnTo>
                    <a:lnTo>
                      <a:pt x="567456" y="481822"/>
                    </a:lnTo>
                    <a:close/>
                    <a:moveTo>
                      <a:pt x="590861" y="485118"/>
                    </a:moveTo>
                    <a:lnTo>
                      <a:pt x="593997" y="479963"/>
                    </a:lnTo>
                    <a:lnTo>
                      <a:pt x="598586" y="475963"/>
                    </a:lnTo>
                    <a:lnTo>
                      <a:pt x="604016" y="473699"/>
                    </a:lnTo>
                    <a:lnTo>
                      <a:pt x="608224" y="469102"/>
                    </a:lnTo>
                    <a:lnTo>
                      <a:pt x="603864" y="465056"/>
                    </a:lnTo>
                    <a:lnTo>
                      <a:pt x="598969" y="462050"/>
                    </a:lnTo>
                    <a:lnTo>
                      <a:pt x="593767" y="459457"/>
                    </a:lnTo>
                    <a:lnTo>
                      <a:pt x="588337" y="461691"/>
                    </a:lnTo>
                    <a:lnTo>
                      <a:pt x="582294" y="463136"/>
                    </a:lnTo>
                    <a:lnTo>
                      <a:pt x="576788" y="461560"/>
                    </a:lnTo>
                    <a:lnTo>
                      <a:pt x="570745" y="459809"/>
                    </a:lnTo>
                    <a:lnTo>
                      <a:pt x="571357" y="465981"/>
                    </a:lnTo>
                    <a:lnTo>
                      <a:pt x="576634" y="469752"/>
                    </a:lnTo>
                    <a:lnTo>
                      <a:pt x="582218" y="471871"/>
                    </a:lnTo>
                    <a:lnTo>
                      <a:pt x="586655" y="475550"/>
                    </a:lnTo>
                    <a:lnTo>
                      <a:pt x="590326" y="479994"/>
                    </a:lnTo>
                    <a:close/>
                    <a:moveTo>
                      <a:pt x="745517" y="534736"/>
                    </a:moveTo>
                    <a:lnTo>
                      <a:pt x="751178" y="531485"/>
                    </a:lnTo>
                    <a:lnTo>
                      <a:pt x="755843" y="528043"/>
                    </a:lnTo>
                    <a:lnTo>
                      <a:pt x="755843" y="521916"/>
                    </a:lnTo>
                    <a:lnTo>
                      <a:pt x="751483" y="518008"/>
                    </a:lnTo>
                    <a:lnTo>
                      <a:pt x="748424" y="513090"/>
                    </a:lnTo>
                    <a:lnTo>
                      <a:pt x="740470" y="511866"/>
                    </a:lnTo>
                    <a:lnTo>
                      <a:pt x="738481" y="506007"/>
                    </a:lnTo>
                    <a:lnTo>
                      <a:pt x="733662" y="502779"/>
                    </a:lnTo>
                    <a:lnTo>
                      <a:pt x="727543" y="503491"/>
                    </a:lnTo>
                    <a:lnTo>
                      <a:pt x="721730" y="501586"/>
                    </a:lnTo>
                    <a:lnTo>
                      <a:pt x="715688" y="502986"/>
                    </a:lnTo>
                    <a:lnTo>
                      <a:pt x="709798" y="502940"/>
                    </a:lnTo>
                    <a:lnTo>
                      <a:pt x="704367" y="504921"/>
                    </a:lnTo>
                    <a:lnTo>
                      <a:pt x="702685" y="510512"/>
                    </a:lnTo>
                    <a:lnTo>
                      <a:pt x="706815" y="514650"/>
                    </a:lnTo>
                    <a:lnTo>
                      <a:pt x="712858" y="515759"/>
                    </a:lnTo>
                    <a:lnTo>
                      <a:pt x="719436" y="515721"/>
                    </a:lnTo>
                    <a:lnTo>
                      <a:pt x="724101" y="519713"/>
                    </a:lnTo>
                    <a:lnTo>
                      <a:pt x="729150" y="522658"/>
                    </a:lnTo>
                    <a:lnTo>
                      <a:pt x="732591" y="527806"/>
                    </a:lnTo>
                    <a:lnTo>
                      <a:pt x="736874" y="532189"/>
                    </a:lnTo>
                    <a:lnTo>
                      <a:pt x="742764" y="532877"/>
                    </a:lnTo>
                    <a:close/>
                    <a:moveTo>
                      <a:pt x="765175" y="489180"/>
                    </a:moveTo>
                    <a:lnTo>
                      <a:pt x="772823" y="486786"/>
                    </a:lnTo>
                    <a:lnTo>
                      <a:pt x="778100" y="484254"/>
                    </a:lnTo>
                    <a:lnTo>
                      <a:pt x="783990" y="484598"/>
                    </a:lnTo>
                    <a:lnTo>
                      <a:pt x="789880" y="485371"/>
                    </a:lnTo>
                    <a:lnTo>
                      <a:pt x="795463" y="483642"/>
                    </a:lnTo>
                    <a:lnTo>
                      <a:pt x="801276" y="481937"/>
                    </a:lnTo>
                    <a:lnTo>
                      <a:pt x="807242" y="481585"/>
                    </a:lnTo>
                    <a:lnTo>
                      <a:pt x="812673" y="478961"/>
                    </a:lnTo>
                    <a:lnTo>
                      <a:pt x="818180" y="477018"/>
                    </a:lnTo>
                    <a:lnTo>
                      <a:pt x="821699" y="471917"/>
                    </a:lnTo>
                    <a:lnTo>
                      <a:pt x="825828" y="467450"/>
                    </a:lnTo>
                    <a:lnTo>
                      <a:pt x="825523" y="461560"/>
                    </a:lnTo>
                    <a:lnTo>
                      <a:pt x="819786" y="462302"/>
                    </a:lnTo>
                    <a:lnTo>
                      <a:pt x="818715" y="468184"/>
                    </a:lnTo>
                    <a:lnTo>
                      <a:pt x="813437" y="470846"/>
                    </a:lnTo>
                    <a:lnTo>
                      <a:pt x="809996" y="475550"/>
                    </a:lnTo>
                    <a:lnTo>
                      <a:pt x="804412" y="477623"/>
                    </a:lnTo>
                    <a:lnTo>
                      <a:pt x="799211" y="474808"/>
                    </a:lnTo>
                    <a:lnTo>
                      <a:pt x="793781" y="472605"/>
                    </a:lnTo>
                    <a:lnTo>
                      <a:pt x="786820" y="472873"/>
                    </a:lnTo>
                    <a:lnTo>
                      <a:pt x="781543" y="476284"/>
                    </a:lnTo>
                    <a:lnTo>
                      <a:pt x="775730" y="475229"/>
                    </a:lnTo>
                    <a:lnTo>
                      <a:pt x="771141" y="471320"/>
                    </a:lnTo>
                    <a:lnTo>
                      <a:pt x="765404" y="468987"/>
                    </a:lnTo>
                    <a:lnTo>
                      <a:pt x="759515" y="468192"/>
                    </a:lnTo>
                    <a:lnTo>
                      <a:pt x="753702" y="466348"/>
                    </a:lnTo>
                    <a:lnTo>
                      <a:pt x="747889" y="465347"/>
                    </a:lnTo>
                    <a:lnTo>
                      <a:pt x="741999" y="467450"/>
                    </a:lnTo>
                    <a:lnTo>
                      <a:pt x="736416" y="469821"/>
                    </a:lnTo>
                    <a:lnTo>
                      <a:pt x="731444" y="473339"/>
                    </a:lnTo>
                    <a:lnTo>
                      <a:pt x="729532" y="479214"/>
                    </a:lnTo>
                    <a:lnTo>
                      <a:pt x="730909" y="484797"/>
                    </a:lnTo>
                    <a:lnTo>
                      <a:pt x="737410" y="484071"/>
                    </a:lnTo>
                    <a:lnTo>
                      <a:pt x="745517" y="485195"/>
                    </a:lnTo>
                    <a:lnTo>
                      <a:pt x="751789" y="484598"/>
                    </a:lnTo>
                    <a:lnTo>
                      <a:pt x="757526" y="486786"/>
                    </a:lnTo>
                    <a:lnTo>
                      <a:pt x="763109" y="488384"/>
                    </a:lnTo>
                    <a:close/>
                    <a:moveTo>
                      <a:pt x="836843" y="476422"/>
                    </a:moveTo>
                    <a:lnTo>
                      <a:pt x="842579" y="474479"/>
                    </a:lnTo>
                    <a:lnTo>
                      <a:pt x="846710" y="469660"/>
                    </a:lnTo>
                    <a:lnTo>
                      <a:pt x="851757" y="465369"/>
                    </a:lnTo>
                    <a:lnTo>
                      <a:pt x="844798" y="464467"/>
                    </a:lnTo>
                    <a:lnTo>
                      <a:pt x="837990" y="465668"/>
                    </a:lnTo>
                    <a:lnTo>
                      <a:pt x="836231" y="471129"/>
                    </a:lnTo>
                    <a:lnTo>
                      <a:pt x="831718" y="474808"/>
                    </a:lnTo>
                    <a:close/>
                    <a:moveTo>
                      <a:pt x="785061" y="545000"/>
                    </a:moveTo>
                    <a:lnTo>
                      <a:pt x="789345" y="540319"/>
                    </a:lnTo>
                    <a:lnTo>
                      <a:pt x="783225" y="541038"/>
                    </a:lnTo>
                    <a:close/>
                    <a:moveTo>
                      <a:pt x="284990" y="161969"/>
                    </a:moveTo>
                    <a:lnTo>
                      <a:pt x="286979" y="155200"/>
                    </a:lnTo>
                    <a:lnTo>
                      <a:pt x="284379" y="149509"/>
                    </a:lnTo>
                    <a:lnTo>
                      <a:pt x="278412" y="148683"/>
                    </a:lnTo>
                    <a:lnTo>
                      <a:pt x="274053" y="152806"/>
                    </a:lnTo>
                    <a:lnTo>
                      <a:pt x="279483" y="154795"/>
                    </a:lnTo>
                    <a:lnTo>
                      <a:pt x="282007" y="160019"/>
                    </a:lnTo>
                    <a:close/>
                    <a:moveTo>
                      <a:pt x="276653" y="169021"/>
                    </a:moveTo>
                    <a:lnTo>
                      <a:pt x="276271" y="162726"/>
                    </a:lnTo>
                    <a:lnTo>
                      <a:pt x="273135" y="157189"/>
                    </a:lnTo>
                    <a:lnTo>
                      <a:pt x="272446" y="150947"/>
                    </a:lnTo>
                    <a:lnTo>
                      <a:pt x="265410" y="150412"/>
                    </a:lnTo>
                    <a:lnTo>
                      <a:pt x="261814" y="155361"/>
                    </a:lnTo>
                    <a:lnTo>
                      <a:pt x="266633" y="159040"/>
                    </a:lnTo>
                    <a:lnTo>
                      <a:pt x="272141" y="161564"/>
                    </a:lnTo>
                    <a:lnTo>
                      <a:pt x="274894" y="166772"/>
                    </a:lnTo>
                    <a:close/>
                    <a:moveTo>
                      <a:pt x="120237" y="250051"/>
                    </a:moveTo>
                    <a:lnTo>
                      <a:pt x="125515" y="247367"/>
                    </a:lnTo>
                    <a:lnTo>
                      <a:pt x="123986" y="241485"/>
                    </a:lnTo>
                    <a:lnTo>
                      <a:pt x="121691" y="236100"/>
                    </a:lnTo>
                    <a:lnTo>
                      <a:pt x="119091" y="230440"/>
                    </a:lnTo>
                    <a:lnTo>
                      <a:pt x="116261" y="225300"/>
                    </a:lnTo>
                    <a:lnTo>
                      <a:pt x="113736" y="219816"/>
                    </a:lnTo>
                    <a:lnTo>
                      <a:pt x="107770" y="220810"/>
                    </a:lnTo>
                    <a:lnTo>
                      <a:pt x="106317" y="226608"/>
                    </a:lnTo>
                    <a:lnTo>
                      <a:pt x="106852" y="232467"/>
                    </a:lnTo>
                    <a:lnTo>
                      <a:pt x="109453" y="237798"/>
                    </a:lnTo>
                    <a:lnTo>
                      <a:pt x="112207" y="242877"/>
                    </a:lnTo>
                    <a:lnTo>
                      <a:pt x="116337" y="247367"/>
                    </a:lnTo>
                    <a:close/>
                    <a:moveTo>
                      <a:pt x="141730" y="269043"/>
                    </a:moveTo>
                    <a:lnTo>
                      <a:pt x="138824" y="263559"/>
                    </a:lnTo>
                    <a:lnTo>
                      <a:pt x="136529" y="258228"/>
                    </a:lnTo>
                    <a:lnTo>
                      <a:pt x="131635" y="262350"/>
                    </a:lnTo>
                    <a:lnTo>
                      <a:pt x="136300" y="266305"/>
                    </a:lnTo>
                    <a:lnTo>
                      <a:pt x="141577" y="268959"/>
                    </a:lnTo>
                    <a:close/>
                    <a:moveTo>
                      <a:pt x="585889" y="328305"/>
                    </a:moveTo>
                    <a:lnTo>
                      <a:pt x="591473" y="325391"/>
                    </a:lnTo>
                    <a:lnTo>
                      <a:pt x="596904" y="322592"/>
                    </a:lnTo>
                    <a:lnTo>
                      <a:pt x="602257" y="319930"/>
                    </a:lnTo>
                    <a:lnTo>
                      <a:pt x="607612" y="317536"/>
                    </a:lnTo>
                    <a:lnTo>
                      <a:pt x="612966" y="315142"/>
                    </a:lnTo>
                    <a:lnTo>
                      <a:pt x="617938" y="312143"/>
                    </a:lnTo>
                    <a:lnTo>
                      <a:pt x="623521" y="309933"/>
                    </a:lnTo>
                    <a:lnTo>
                      <a:pt x="625510" y="304043"/>
                    </a:lnTo>
                    <a:lnTo>
                      <a:pt x="628033" y="298896"/>
                    </a:lnTo>
                    <a:lnTo>
                      <a:pt x="631016" y="293871"/>
                    </a:lnTo>
                    <a:lnTo>
                      <a:pt x="629640" y="287117"/>
                    </a:lnTo>
                    <a:lnTo>
                      <a:pt x="635453" y="288608"/>
                    </a:lnTo>
                    <a:lnTo>
                      <a:pt x="636906" y="282872"/>
                    </a:lnTo>
                    <a:lnTo>
                      <a:pt x="637441" y="276072"/>
                    </a:lnTo>
                    <a:lnTo>
                      <a:pt x="641878" y="272240"/>
                    </a:lnTo>
                    <a:lnTo>
                      <a:pt x="644325" y="261830"/>
                    </a:lnTo>
                    <a:lnTo>
                      <a:pt x="638283" y="260492"/>
                    </a:lnTo>
                    <a:lnTo>
                      <a:pt x="640424" y="254732"/>
                    </a:lnTo>
                    <a:lnTo>
                      <a:pt x="640807" y="248843"/>
                    </a:lnTo>
                    <a:lnTo>
                      <a:pt x="634917" y="249577"/>
                    </a:lnTo>
                    <a:lnTo>
                      <a:pt x="638742" y="244437"/>
                    </a:lnTo>
                    <a:lnTo>
                      <a:pt x="643560" y="240743"/>
                    </a:lnTo>
                    <a:lnTo>
                      <a:pt x="646926" y="236024"/>
                    </a:lnTo>
                    <a:lnTo>
                      <a:pt x="650521" y="227870"/>
                    </a:lnTo>
                    <a:lnTo>
                      <a:pt x="655645" y="230891"/>
                    </a:lnTo>
                    <a:lnTo>
                      <a:pt x="659622" y="226761"/>
                    </a:lnTo>
                    <a:lnTo>
                      <a:pt x="662376" y="220872"/>
                    </a:lnTo>
                    <a:lnTo>
                      <a:pt x="667884" y="218768"/>
                    </a:lnTo>
                    <a:lnTo>
                      <a:pt x="673544" y="216871"/>
                    </a:lnTo>
                    <a:lnTo>
                      <a:pt x="673772" y="210569"/>
                    </a:lnTo>
                    <a:lnTo>
                      <a:pt x="676144" y="204863"/>
                    </a:lnTo>
                    <a:lnTo>
                      <a:pt x="672320" y="200572"/>
                    </a:lnTo>
                    <a:lnTo>
                      <a:pt x="671631" y="194874"/>
                    </a:lnTo>
                    <a:lnTo>
                      <a:pt x="673314" y="182919"/>
                    </a:lnTo>
                    <a:lnTo>
                      <a:pt x="674920" y="176823"/>
                    </a:lnTo>
                    <a:lnTo>
                      <a:pt x="677062" y="170819"/>
                    </a:lnTo>
                    <a:lnTo>
                      <a:pt x="679662" y="164929"/>
                    </a:lnTo>
                    <a:lnTo>
                      <a:pt x="684252" y="160914"/>
                    </a:lnTo>
                    <a:lnTo>
                      <a:pt x="688918" y="157365"/>
                    </a:lnTo>
                    <a:lnTo>
                      <a:pt x="697866" y="159483"/>
                    </a:lnTo>
                    <a:lnTo>
                      <a:pt x="705668" y="160914"/>
                    </a:lnTo>
                    <a:lnTo>
                      <a:pt x="711404" y="159093"/>
                    </a:lnTo>
                    <a:lnTo>
                      <a:pt x="717064" y="156837"/>
                    </a:lnTo>
                    <a:lnTo>
                      <a:pt x="713163" y="152018"/>
                    </a:lnTo>
                    <a:lnTo>
                      <a:pt x="709722" y="147391"/>
                    </a:lnTo>
                    <a:lnTo>
                      <a:pt x="705056" y="143589"/>
                    </a:lnTo>
                    <a:lnTo>
                      <a:pt x="699625" y="140660"/>
                    </a:lnTo>
                    <a:lnTo>
                      <a:pt x="694883" y="136958"/>
                    </a:lnTo>
                    <a:lnTo>
                      <a:pt x="689835" y="134136"/>
                    </a:lnTo>
                    <a:lnTo>
                      <a:pt x="686088" y="129424"/>
                    </a:lnTo>
                    <a:lnTo>
                      <a:pt x="682875" y="123710"/>
                    </a:lnTo>
                    <a:lnTo>
                      <a:pt x="684252" y="117874"/>
                    </a:lnTo>
                    <a:lnTo>
                      <a:pt x="689529" y="113308"/>
                    </a:lnTo>
                    <a:lnTo>
                      <a:pt x="686623" y="108252"/>
                    </a:lnTo>
                    <a:lnTo>
                      <a:pt x="683333" y="103487"/>
                    </a:lnTo>
                    <a:lnTo>
                      <a:pt x="679815" y="97789"/>
                    </a:lnTo>
                    <a:lnTo>
                      <a:pt x="676679" y="92794"/>
                    </a:lnTo>
                    <a:lnTo>
                      <a:pt x="673620" y="86966"/>
                    </a:lnTo>
                    <a:lnTo>
                      <a:pt x="669107" y="83440"/>
                    </a:lnTo>
                    <a:lnTo>
                      <a:pt x="663676" y="80281"/>
                    </a:lnTo>
                    <a:lnTo>
                      <a:pt x="669336" y="79547"/>
                    </a:lnTo>
                    <a:lnTo>
                      <a:pt x="667960" y="73849"/>
                    </a:lnTo>
                    <a:lnTo>
                      <a:pt x="662071" y="71455"/>
                    </a:lnTo>
                    <a:lnTo>
                      <a:pt x="665742" y="66590"/>
                    </a:lnTo>
                    <a:lnTo>
                      <a:pt x="671095" y="68831"/>
                    </a:lnTo>
                    <a:lnTo>
                      <a:pt x="676985" y="66888"/>
                    </a:lnTo>
                    <a:lnTo>
                      <a:pt x="679509" y="60479"/>
                    </a:lnTo>
                    <a:lnTo>
                      <a:pt x="674385" y="57465"/>
                    </a:lnTo>
                    <a:lnTo>
                      <a:pt x="669336" y="53947"/>
                    </a:lnTo>
                    <a:lnTo>
                      <a:pt x="667577" y="48210"/>
                    </a:lnTo>
                    <a:lnTo>
                      <a:pt x="663065" y="44608"/>
                    </a:lnTo>
                    <a:lnTo>
                      <a:pt x="657328" y="44019"/>
                    </a:lnTo>
                    <a:lnTo>
                      <a:pt x="651592" y="42833"/>
                    </a:lnTo>
                    <a:lnTo>
                      <a:pt x="645396" y="43889"/>
                    </a:lnTo>
                    <a:lnTo>
                      <a:pt x="639583" y="44218"/>
                    </a:lnTo>
                    <a:lnTo>
                      <a:pt x="634076" y="42305"/>
                    </a:lnTo>
                    <a:lnTo>
                      <a:pt x="628569" y="43896"/>
                    </a:lnTo>
                    <a:lnTo>
                      <a:pt x="622450" y="43300"/>
                    </a:lnTo>
                    <a:lnTo>
                      <a:pt x="618626" y="47606"/>
                    </a:lnTo>
                    <a:lnTo>
                      <a:pt x="614801" y="52279"/>
                    </a:lnTo>
                    <a:lnTo>
                      <a:pt x="611895" y="57465"/>
                    </a:lnTo>
                    <a:lnTo>
                      <a:pt x="612431" y="63355"/>
                    </a:lnTo>
                    <a:lnTo>
                      <a:pt x="612813" y="69244"/>
                    </a:lnTo>
                    <a:lnTo>
                      <a:pt x="613960" y="74988"/>
                    </a:lnTo>
                    <a:lnTo>
                      <a:pt x="611207" y="80174"/>
                    </a:lnTo>
                    <a:lnTo>
                      <a:pt x="611054" y="86171"/>
                    </a:lnTo>
                    <a:lnTo>
                      <a:pt x="606005" y="89360"/>
                    </a:lnTo>
                    <a:lnTo>
                      <a:pt x="600575" y="91227"/>
                    </a:lnTo>
                    <a:lnTo>
                      <a:pt x="600040" y="97147"/>
                    </a:lnTo>
                    <a:lnTo>
                      <a:pt x="601646" y="102761"/>
                    </a:lnTo>
                    <a:lnTo>
                      <a:pt x="598969" y="107939"/>
                    </a:lnTo>
                    <a:lnTo>
                      <a:pt x="595221" y="112337"/>
                    </a:lnTo>
                    <a:lnTo>
                      <a:pt x="590173" y="115282"/>
                    </a:lnTo>
                    <a:lnTo>
                      <a:pt x="590784" y="121408"/>
                    </a:lnTo>
                    <a:lnTo>
                      <a:pt x="590556" y="127145"/>
                    </a:lnTo>
                    <a:lnTo>
                      <a:pt x="588337" y="132545"/>
                    </a:lnTo>
                    <a:lnTo>
                      <a:pt x="585277" y="137486"/>
                    </a:lnTo>
                    <a:lnTo>
                      <a:pt x="579541" y="138465"/>
                    </a:lnTo>
                    <a:lnTo>
                      <a:pt x="574339" y="140943"/>
                    </a:lnTo>
                    <a:lnTo>
                      <a:pt x="568374" y="140583"/>
                    </a:lnTo>
                    <a:lnTo>
                      <a:pt x="563020" y="142771"/>
                    </a:lnTo>
                    <a:lnTo>
                      <a:pt x="559042" y="146924"/>
                    </a:lnTo>
                    <a:lnTo>
                      <a:pt x="553382" y="145058"/>
                    </a:lnTo>
                    <a:lnTo>
                      <a:pt x="547799" y="143758"/>
                    </a:lnTo>
                    <a:lnTo>
                      <a:pt x="542062" y="142779"/>
                    </a:lnTo>
                    <a:lnTo>
                      <a:pt x="536402" y="141379"/>
                    </a:lnTo>
                    <a:lnTo>
                      <a:pt x="534032" y="136078"/>
                    </a:lnTo>
                    <a:lnTo>
                      <a:pt x="528295" y="137050"/>
                    </a:lnTo>
                    <a:lnTo>
                      <a:pt x="522406" y="136499"/>
                    </a:lnTo>
                    <a:lnTo>
                      <a:pt x="516899" y="138847"/>
                    </a:lnTo>
                    <a:lnTo>
                      <a:pt x="513762" y="143704"/>
                    </a:lnTo>
                    <a:lnTo>
                      <a:pt x="512003" y="149219"/>
                    </a:lnTo>
                    <a:lnTo>
                      <a:pt x="506725" y="151651"/>
                    </a:lnTo>
                    <a:lnTo>
                      <a:pt x="502519" y="156095"/>
                    </a:lnTo>
                    <a:lnTo>
                      <a:pt x="496935" y="154626"/>
                    </a:lnTo>
                    <a:lnTo>
                      <a:pt x="491123" y="154993"/>
                    </a:lnTo>
                    <a:lnTo>
                      <a:pt x="485462" y="153594"/>
                    </a:lnTo>
                    <a:lnTo>
                      <a:pt x="479725" y="154144"/>
                    </a:lnTo>
                    <a:lnTo>
                      <a:pt x="474218" y="155812"/>
                    </a:lnTo>
                    <a:lnTo>
                      <a:pt x="469323" y="158848"/>
                    </a:lnTo>
                    <a:lnTo>
                      <a:pt x="463358" y="160019"/>
                    </a:lnTo>
                    <a:lnTo>
                      <a:pt x="459304" y="155965"/>
                    </a:lnTo>
                    <a:lnTo>
                      <a:pt x="454715" y="152416"/>
                    </a:lnTo>
                    <a:lnTo>
                      <a:pt x="449896" y="148913"/>
                    </a:lnTo>
                    <a:lnTo>
                      <a:pt x="446148" y="144377"/>
                    </a:lnTo>
                    <a:lnTo>
                      <a:pt x="442018" y="139903"/>
                    </a:lnTo>
                    <a:lnTo>
                      <a:pt x="437811" y="135987"/>
                    </a:lnTo>
                    <a:lnTo>
                      <a:pt x="437276" y="129829"/>
                    </a:lnTo>
                    <a:lnTo>
                      <a:pt x="433069" y="125921"/>
                    </a:lnTo>
                    <a:lnTo>
                      <a:pt x="435745" y="120766"/>
                    </a:lnTo>
                    <a:lnTo>
                      <a:pt x="430315" y="122655"/>
                    </a:lnTo>
                    <a:lnTo>
                      <a:pt x="426109" y="126655"/>
                    </a:lnTo>
                    <a:lnTo>
                      <a:pt x="424425" y="132545"/>
                    </a:lnTo>
                    <a:lnTo>
                      <a:pt x="419836" y="136637"/>
                    </a:lnTo>
                    <a:lnTo>
                      <a:pt x="418384" y="142266"/>
                    </a:lnTo>
                    <a:lnTo>
                      <a:pt x="416242" y="148003"/>
                    </a:lnTo>
                    <a:lnTo>
                      <a:pt x="416089" y="153892"/>
                    </a:lnTo>
                    <a:lnTo>
                      <a:pt x="415247" y="159659"/>
                    </a:lnTo>
                    <a:lnTo>
                      <a:pt x="414330" y="165702"/>
                    </a:lnTo>
                    <a:lnTo>
                      <a:pt x="414865" y="171522"/>
                    </a:lnTo>
                    <a:lnTo>
                      <a:pt x="415936" y="177657"/>
                    </a:lnTo>
                    <a:lnTo>
                      <a:pt x="421060" y="180915"/>
                    </a:lnTo>
                    <a:lnTo>
                      <a:pt x="423508" y="186277"/>
                    </a:lnTo>
                    <a:lnTo>
                      <a:pt x="421214" y="191975"/>
                    </a:lnTo>
                    <a:lnTo>
                      <a:pt x="420219" y="198056"/>
                    </a:lnTo>
                    <a:lnTo>
                      <a:pt x="421060" y="203945"/>
                    </a:lnTo>
                    <a:lnTo>
                      <a:pt x="425420" y="207892"/>
                    </a:lnTo>
                    <a:lnTo>
                      <a:pt x="429933" y="211892"/>
                    </a:lnTo>
                    <a:lnTo>
                      <a:pt x="435287" y="214248"/>
                    </a:lnTo>
                    <a:lnTo>
                      <a:pt x="439876" y="217927"/>
                    </a:lnTo>
                    <a:lnTo>
                      <a:pt x="441023" y="223816"/>
                    </a:lnTo>
                    <a:lnTo>
                      <a:pt x="444695" y="230264"/>
                    </a:lnTo>
                    <a:lnTo>
                      <a:pt x="448519" y="234853"/>
                    </a:lnTo>
                    <a:lnTo>
                      <a:pt x="447754" y="240743"/>
                    </a:lnTo>
                    <a:lnTo>
                      <a:pt x="446148" y="246304"/>
                    </a:lnTo>
                    <a:lnTo>
                      <a:pt x="446607" y="252430"/>
                    </a:lnTo>
                    <a:lnTo>
                      <a:pt x="449743" y="257363"/>
                    </a:lnTo>
                    <a:lnTo>
                      <a:pt x="448442" y="264699"/>
                    </a:lnTo>
                    <a:lnTo>
                      <a:pt x="450814" y="270190"/>
                    </a:lnTo>
                    <a:lnTo>
                      <a:pt x="450737" y="276072"/>
                    </a:lnTo>
                    <a:lnTo>
                      <a:pt x="453414" y="281227"/>
                    </a:lnTo>
                    <a:lnTo>
                      <a:pt x="453721" y="287117"/>
                    </a:lnTo>
                    <a:lnTo>
                      <a:pt x="459534" y="284983"/>
                    </a:lnTo>
                    <a:lnTo>
                      <a:pt x="464964" y="287652"/>
                    </a:lnTo>
                    <a:lnTo>
                      <a:pt x="470624" y="289144"/>
                    </a:lnTo>
                    <a:lnTo>
                      <a:pt x="477737" y="291477"/>
                    </a:lnTo>
                    <a:lnTo>
                      <a:pt x="482555" y="287928"/>
                    </a:lnTo>
                    <a:lnTo>
                      <a:pt x="488521" y="286811"/>
                    </a:lnTo>
                    <a:lnTo>
                      <a:pt x="494105" y="288608"/>
                    </a:lnTo>
                    <a:lnTo>
                      <a:pt x="499994" y="290046"/>
                    </a:lnTo>
                    <a:lnTo>
                      <a:pt x="499459" y="295951"/>
                    </a:lnTo>
                    <a:lnTo>
                      <a:pt x="499689" y="302957"/>
                    </a:lnTo>
                    <a:lnTo>
                      <a:pt x="505119" y="305038"/>
                    </a:lnTo>
                    <a:lnTo>
                      <a:pt x="509862" y="301680"/>
                    </a:lnTo>
                    <a:lnTo>
                      <a:pt x="515828" y="300953"/>
                    </a:lnTo>
                    <a:lnTo>
                      <a:pt x="520646" y="304395"/>
                    </a:lnTo>
                    <a:lnTo>
                      <a:pt x="525694" y="301175"/>
                    </a:lnTo>
                    <a:lnTo>
                      <a:pt x="531049" y="298598"/>
                    </a:lnTo>
                    <a:lnTo>
                      <a:pt x="533802" y="293450"/>
                    </a:lnTo>
                    <a:lnTo>
                      <a:pt x="537244" y="288700"/>
                    </a:lnTo>
                    <a:lnTo>
                      <a:pt x="541068" y="293473"/>
                    </a:lnTo>
                    <a:lnTo>
                      <a:pt x="545581" y="298054"/>
                    </a:lnTo>
                    <a:lnTo>
                      <a:pt x="550017" y="294352"/>
                    </a:lnTo>
                    <a:lnTo>
                      <a:pt x="553688" y="300089"/>
                    </a:lnTo>
                    <a:lnTo>
                      <a:pt x="560879" y="304395"/>
                    </a:lnTo>
                    <a:lnTo>
                      <a:pt x="565850" y="301542"/>
                    </a:lnTo>
                    <a:lnTo>
                      <a:pt x="572963" y="302001"/>
                    </a:lnTo>
                    <a:lnTo>
                      <a:pt x="577629" y="306055"/>
                    </a:lnTo>
                    <a:lnTo>
                      <a:pt x="582524" y="309199"/>
                    </a:lnTo>
                    <a:lnTo>
                      <a:pt x="581988" y="314912"/>
                    </a:lnTo>
                    <a:lnTo>
                      <a:pt x="583289" y="327823"/>
                    </a:lnTo>
                    <a:close/>
                    <a:moveTo>
                      <a:pt x="626887" y="323785"/>
                    </a:moveTo>
                    <a:lnTo>
                      <a:pt x="631934" y="320978"/>
                    </a:lnTo>
                    <a:lnTo>
                      <a:pt x="634000" y="315348"/>
                    </a:lnTo>
                    <a:lnTo>
                      <a:pt x="633617" y="309199"/>
                    </a:lnTo>
                    <a:lnTo>
                      <a:pt x="633617" y="301864"/>
                    </a:lnTo>
                    <a:lnTo>
                      <a:pt x="627805" y="304043"/>
                    </a:lnTo>
                    <a:lnTo>
                      <a:pt x="626045" y="309933"/>
                    </a:lnTo>
                    <a:lnTo>
                      <a:pt x="627039" y="315822"/>
                    </a:lnTo>
                    <a:lnTo>
                      <a:pt x="627192" y="321712"/>
                    </a:lnTo>
                    <a:close/>
                    <a:moveTo>
                      <a:pt x="627269" y="488002"/>
                    </a:moveTo>
                    <a:lnTo>
                      <a:pt x="631093" y="482556"/>
                    </a:lnTo>
                    <a:lnTo>
                      <a:pt x="634306" y="477753"/>
                    </a:lnTo>
                    <a:lnTo>
                      <a:pt x="636983" y="472031"/>
                    </a:lnTo>
                    <a:lnTo>
                      <a:pt x="635377" y="466287"/>
                    </a:lnTo>
                    <a:lnTo>
                      <a:pt x="628951" y="464046"/>
                    </a:lnTo>
                    <a:lnTo>
                      <a:pt x="623521" y="466249"/>
                    </a:lnTo>
                    <a:lnTo>
                      <a:pt x="618779" y="469660"/>
                    </a:lnTo>
                    <a:lnTo>
                      <a:pt x="617938" y="475550"/>
                    </a:lnTo>
                    <a:lnTo>
                      <a:pt x="617326" y="482877"/>
                    </a:lnTo>
                    <a:lnTo>
                      <a:pt x="611513" y="482174"/>
                    </a:lnTo>
                    <a:lnTo>
                      <a:pt x="615184" y="486587"/>
                    </a:lnTo>
                    <a:lnTo>
                      <a:pt x="621456" y="487421"/>
                    </a:lnTo>
                    <a:lnTo>
                      <a:pt x="627269" y="488002"/>
                    </a:lnTo>
                    <a:close/>
                    <a:moveTo>
                      <a:pt x="645014" y="493134"/>
                    </a:moveTo>
                    <a:lnTo>
                      <a:pt x="650751" y="491696"/>
                    </a:lnTo>
                    <a:lnTo>
                      <a:pt x="656639" y="492193"/>
                    </a:lnTo>
                    <a:lnTo>
                      <a:pt x="662071" y="490266"/>
                    </a:lnTo>
                    <a:lnTo>
                      <a:pt x="667577" y="488644"/>
                    </a:lnTo>
                    <a:lnTo>
                      <a:pt x="673390" y="487834"/>
                    </a:lnTo>
                    <a:lnTo>
                      <a:pt x="678897" y="485761"/>
                    </a:lnTo>
                    <a:lnTo>
                      <a:pt x="683716" y="482556"/>
                    </a:lnTo>
                    <a:lnTo>
                      <a:pt x="687464" y="478074"/>
                    </a:lnTo>
                    <a:lnTo>
                      <a:pt x="686393" y="485118"/>
                    </a:lnTo>
                    <a:lnTo>
                      <a:pt x="692589" y="485149"/>
                    </a:lnTo>
                    <a:lnTo>
                      <a:pt x="698631" y="484017"/>
                    </a:lnTo>
                    <a:lnTo>
                      <a:pt x="703297" y="480636"/>
                    </a:lnTo>
                    <a:lnTo>
                      <a:pt x="709798" y="481913"/>
                    </a:lnTo>
                    <a:lnTo>
                      <a:pt x="711098" y="476284"/>
                    </a:lnTo>
                    <a:lnTo>
                      <a:pt x="707350" y="471343"/>
                    </a:lnTo>
                    <a:lnTo>
                      <a:pt x="703067" y="466907"/>
                    </a:lnTo>
                    <a:lnTo>
                      <a:pt x="697637" y="469255"/>
                    </a:lnTo>
                    <a:lnTo>
                      <a:pt x="692589" y="465997"/>
                    </a:lnTo>
                    <a:lnTo>
                      <a:pt x="687234" y="468459"/>
                    </a:lnTo>
                    <a:lnTo>
                      <a:pt x="682110" y="465652"/>
                    </a:lnTo>
                    <a:lnTo>
                      <a:pt x="679815" y="460176"/>
                    </a:lnTo>
                    <a:lnTo>
                      <a:pt x="673237" y="459809"/>
                    </a:lnTo>
                    <a:lnTo>
                      <a:pt x="667807" y="465629"/>
                    </a:lnTo>
                    <a:lnTo>
                      <a:pt x="671937" y="469997"/>
                    </a:lnTo>
                    <a:lnTo>
                      <a:pt x="676985" y="472804"/>
                    </a:lnTo>
                    <a:lnTo>
                      <a:pt x="681651" y="476284"/>
                    </a:lnTo>
                    <a:lnTo>
                      <a:pt x="676603" y="479229"/>
                    </a:lnTo>
                    <a:lnTo>
                      <a:pt x="668955" y="480376"/>
                    </a:lnTo>
                    <a:lnTo>
                      <a:pt x="665665" y="475420"/>
                    </a:lnTo>
                    <a:lnTo>
                      <a:pt x="662682" y="470494"/>
                    </a:lnTo>
                    <a:lnTo>
                      <a:pt x="656716" y="471680"/>
                    </a:lnTo>
                    <a:lnTo>
                      <a:pt x="650979" y="469255"/>
                    </a:lnTo>
                    <a:lnTo>
                      <a:pt x="646161" y="472605"/>
                    </a:lnTo>
                    <a:lnTo>
                      <a:pt x="640654" y="475435"/>
                    </a:lnTo>
                    <a:lnTo>
                      <a:pt x="638589" y="482770"/>
                    </a:lnTo>
                    <a:lnTo>
                      <a:pt x="636983" y="489945"/>
                    </a:lnTo>
                    <a:lnTo>
                      <a:pt x="642872" y="492729"/>
                    </a:lnTo>
                    <a:close/>
                    <a:moveTo>
                      <a:pt x="733509" y="379980"/>
                    </a:moveTo>
                    <a:lnTo>
                      <a:pt x="738634" y="376912"/>
                    </a:lnTo>
                    <a:lnTo>
                      <a:pt x="744447" y="376392"/>
                    </a:lnTo>
                    <a:lnTo>
                      <a:pt x="750184" y="374235"/>
                    </a:lnTo>
                    <a:lnTo>
                      <a:pt x="755996" y="376836"/>
                    </a:lnTo>
                    <a:lnTo>
                      <a:pt x="755843" y="371031"/>
                    </a:lnTo>
                    <a:lnTo>
                      <a:pt x="754160" y="365141"/>
                    </a:lnTo>
                    <a:lnTo>
                      <a:pt x="752324" y="359252"/>
                    </a:lnTo>
                    <a:lnTo>
                      <a:pt x="753395" y="351894"/>
                    </a:lnTo>
                    <a:lnTo>
                      <a:pt x="756455" y="346738"/>
                    </a:lnTo>
                    <a:lnTo>
                      <a:pt x="756532" y="340879"/>
                    </a:lnTo>
                    <a:lnTo>
                      <a:pt x="756608" y="330959"/>
                    </a:lnTo>
                    <a:lnTo>
                      <a:pt x="755767" y="321391"/>
                    </a:lnTo>
                    <a:lnTo>
                      <a:pt x="757220" y="315088"/>
                    </a:lnTo>
                    <a:lnTo>
                      <a:pt x="758291" y="309436"/>
                    </a:lnTo>
                    <a:lnTo>
                      <a:pt x="757603" y="303684"/>
                    </a:lnTo>
                    <a:lnTo>
                      <a:pt x="757373" y="297420"/>
                    </a:lnTo>
                    <a:lnTo>
                      <a:pt x="753778" y="292693"/>
                    </a:lnTo>
                    <a:lnTo>
                      <a:pt x="753549" y="286857"/>
                    </a:lnTo>
                    <a:lnTo>
                      <a:pt x="758902" y="283499"/>
                    </a:lnTo>
                    <a:lnTo>
                      <a:pt x="763416" y="279759"/>
                    </a:lnTo>
                    <a:lnTo>
                      <a:pt x="768999" y="277250"/>
                    </a:lnTo>
                    <a:lnTo>
                      <a:pt x="774889" y="277984"/>
                    </a:lnTo>
                    <a:lnTo>
                      <a:pt x="775653" y="284172"/>
                    </a:lnTo>
                    <a:lnTo>
                      <a:pt x="777259" y="296678"/>
                    </a:lnTo>
                    <a:lnTo>
                      <a:pt x="773130" y="301099"/>
                    </a:lnTo>
                    <a:lnTo>
                      <a:pt x="772364" y="306988"/>
                    </a:lnTo>
                    <a:lnTo>
                      <a:pt x="775347" y="312143"/>
                    </a:lnTo>
                    <a:lnTo>
                      <a:pt x="779554" y="316557"/>
                    </a:lnTo>
                    <a:lnTo>
                      <a:pt x="784143" y="320220"/>
                    </a:lnTo>
                    <a:lnTo>
                      <a:pt x="789345" y="323341"/>
                    </a:lnTo>
                    <a:lnTo>
                      <a:pt x="792098" y="329070"/>
                    </a:lnTo>
                    <a:lnTo>
                      <a:pt x="789574" y="337728"/>
                    </a:lnTo>
                    <a:lnTo>
                      <a:pt x="788656" y="344903"/>
                    </a:lnTo>
                    <a:lnTo>
                      <a:pt x="791792" y="349699"/>
                    </a:lnTo>
                    <a:lnTo>
                      <a:pt x="798370" y="351312"/>
                    </a:lnTo>
                    <a:lnTo>
                      <a:pt x="804259" y="352811"/>
                    </a:lnTo>
                    <a:lnTo>
                      <a:pt x="806631" y="347473"/>
                    </a:lnTo>
                    <a:lnTo>
                      <a:pt x="806860" y="341583"/>
                    </a:lnTo>
                    <a:lnTo>
                      <a:pt x="813437" y="338929"/>
                    </a:lnTo>
                    <a:lnTo>
                      <a:pt x="818869" y="337170"/>
                    </a:lnTo>
                    <a:lnTo>
                      <a:pt x="824452" y="339090"/>
                    </a:lnTo>
                    <a:lnTo>
                      <a:pt x="829806" y="336910"/>
                    </a:lnTo>
                    <a:lnTo>
                      <a:pt x="831871" y="331357"/>
                    </a:lnTo>
                    <a:lnTo>
                      <a:pt x="830112" y="325704"/>
                    </a:lnTo>
                    <a:lnTo>
                      <a:pt x="824605" y="323180"/>
                    </a:lnTo>
                    <a:lnTo>
                      <a:pt x="820857" y="318767"/>
                    </a:lnTo>
                    <a:lnTo>
                      <a:pt x="816956" y="314354"/>
                    </a:lnTo>
                    <a:lnTo>
                      <a:pt x="812214" y="309933"/>
                    </a:lnTo>
                    <a:lnTo>
                      <a:pt x="814280" y="304403"/>
                    </a:lnTo>
                    <a:lnTo>
                      <a:pt x="815732" y="298674"/>
                    </a:lnTo>
                    <a:lnTo>
                      <a:pt x="817033" y="293006"/>
                    </a:lnTo>
                    <a:lnTo>
                      <a:pt x="815044" y="287117"/>
                    </a:lnTo>
                    <a:lnTo>
                      <a:pt x="810455" y="282704"/>
                    </a:lnTo>
                    <a:lnTo>
                      <a:pt x="807013" y="277548"/>
                    </a:lnTo>
                    <a:lnTo>
                      <a:pt x="804719" y="272202"/>
                    </a:lnTo>
                    <a:lnTo>
                      <a:pt x="801582" y="267276"/>
                    </a:lnTo>
                    <a:lnTo>
                      <a:pt x="798446" y="262259"/>
                    </a:lnTo>
                    <a:lnTo>
                      <a:pt x="793093" y="259880"/>
                    </a:lnTo>
                    <a:lnTo>
                      <a:pt x="789650" y="254732"/>
                    </a:lnTo>
                    <a:lnTo>
                      <a:pt x="785902" y="248843"/>
                    </a:lnTo>
                    <a:lnTo>
                      <a:pt x="791333" y="251053"/>
                    </a:lnTo>
                    <a:lnTo>
                      <a:pt x="796076" y="254312"/>
                    </a:lnTo>
                    <a:lnTo>
                      <a:pt x="800129" y="250266"/>
                    </a:lnTo>
                    <a:lnTo>
                      <a:pt x="803571" y="245508"/>
                    </a:lnTo>
                    <a:lnTo>
                      <a:pt x="809613" y="243038"/>
                    </a:lnTo>
                    <a:lnTo>
                      <a:pt x="815503" y="241485"/>
                    </a:lnTo>
                    <a:lnTo>
                      <a:pt x="820321" y="238203"/>
                    </a:lnTo>
                    <a:lnTo>
                      <a:pt x="823687" y="232651"/>
                    </a:lnTo>
                    <a:lnTo>
                      <a:pt x="827512" y="227495"/>
                    </a:lnTo>
                    <a:lnTo>
                      <a:pt x="830647" y="222593"/>
                    </a:lnTo>
                    <a:lnTo>
                      <a:pt x="836002" y="219602"/>
                    </a:lnTo>
                    <a:lnTo>
                      <a:pt x="841815" y="217927"/>
                    </a:lnTo>
                    <a:lnTo>
                      <a:pt x="845180" y="222784"/>
                    </a:lnTo>
                    <a:lnTo>
                      <a:pt x="849845" y="218661"/>
                    </a:lnTo>
                    <a:lnTo>
                      <a:pt x="850916" y="212772"/>
                    </a:lnTo>
                    <a:lnTo>
                      <a:pt x="844950" y="208603"/>
                    </a:lnTo>
                    <a:lnTo>
                      <a:pt x="838985" y="209552"/>
                    </a:lnTo>
                    <a:lnTo>
                      <a:pt x="833018" y="210554"/>
                    </a:lnTo>
                    <a:lnTo>
                      <a:pt x="829729" y="215380"/>
                    </a:lnTo>
                    <a:lnTo>
                      <a:pt x="823687" y="214378"/>
                    </a:lnTo>
                    <a:lnTo>
                      <a:pt x="817721" y="214714"/>
                    </a:lnTo>
                    <a:lnTo>
                      <a:pt x="812979" y="218455"/>
                    </a:lnTo>
                    <a:lnTo>
                      <a:pt x="807624" y="221376"/>
                    </a:lnTo>
                    <a:lnTo>
                      <a:pt x="800588" y="220956"/>
                    </a:lnTo>
                    <a:lnTo>
                      <a:pt x="794316" y="217368"/>
                    </a:lnTo>
                    <a:lnTo>
                      <a:pt x="790339" y="221606"/>
                    </a:lnTo>
                    <a:lnTo>
                      <a:pt x="786362" y="226669"/>
                    </a:lnTo>
                    <a:lnTo>
                      <a:pt x="783302" y="231909"/>
                    </a:lnTo>
                    <a:lnTo>
                      <a:pt x="779478" y="236330"/>
                    </a:lnTo>
                    <a:lnTo>
                      <a:pt x="772670" y="236100"/>
                    </a:lnTo>
                    <a:lnTo>
                      <a:pt x="767010" y="234119"/>
                    </a:lnTo>
                    <a:lnTo>
                      <a:pt x="765404" y="228230"/>
                    </a:lnTo>
                    <a:lnTo>
                      <a:pt x="763033" y="222554"/>
                    </a:lnTo>
                    <a:lnTo>
                      <a:pt x="757756" y="220137"/>
                    </a:lnTo>
                    <a:lnTo>
                      <a:pt x="753014" y="215778"/>
                    </a:lnTo>
                    <a:lnTo>
                      <a:pt x="750184" y="210592"/>
                    </a:lnTo>
                    <a:lnTo>
                      <a:pt x="750336" y="204679"/>
                    </a:lnTo>
                    <a:lnTo>
                      <a:pt x="749113" y="198056"/>
                    </a:lnTo>
                    <a:lnTo>
                      <a:pt x="749724" y="191462"/>
                    </a:lnTo>
                    <a:lnTo>
                      <a:pt x="751713" y="185672"/>
                    </a:lnTo>
                    <a:lnTo>
                      <a:pt x="754084" y="179653"/>
                    </a:lnTo>
                    <a:lnTo>
                      <a:pt x="757908" y="174727"/>
                    </a:lnTo>
                    <a:lnTo>
                      <a:pt x="763874" y="171721"/>
                    </a:lnTo>
                    <a:lnTo>
                      <a:pt x="769840" y="172035"/>
                    </a:lnTo>
                    <a:lnTo>
                      <a:pt x="775806" y="174153"/>
                    </a:lnTo>
                    <a:lnTo>
                      <a:pt x="782614" y="175125"/>
                    </a:lnTo>
                    <a:lnTo>
                      <a:pt x="788274" y="173128"/>
                    </a:lnTo>
                    <a:lnTo>
                      <a:pt x="794087" y="171553"/>
                    </a:lnTo>
                    <a:lnTo>
                      <a:pt x="800818" y="171102"/>
                    </a:lnTo>
                    <a:lnTo>
                      <a:pt x="806171" y="173603"/>
                    </a:lnTo>
                    <a:lnTo>
                      <a:pt x="812061" y="172356"/>
                    </a:lnTo>
                    <a:lnTo>
                      <a:pt x="818945" y="172333"/>
                    </a:lnTo>
                    <a:lnTo>
                      <a:pt x="825217" y="172104"/>
                    </a:lnTo>
                    <a:lnTo>
                      <a:pt x="833630" y="173128"/>
                    </a:lnTo>
                    <a:lnTo>
                      <a:pt x="839673" y="172731"/>
                    </a:lnTo>
                    <a:lnTo>
                      <a:pt x="844491" y="176372"/>
                    </a:lnTo>
                    <a:lnTo>
                      <a:pt x="854129" y="178314"/>
                    </a:lnTo>
                    <a:lnTo>
                      <a:pt x="863383" y="177917"/>
                    </a:lnTo>
                    <a:lnTo>
                      <a:pt x="868890" y="176226"/>
                    </a:lnTo>
                    <a:lnTo>
                      <a:pt x="874780" y="175301"/>
                    </a:lnTo>
                    <a:lnTo>
                      <a:pt x="880670" y="173572"/>
                    </a:lnTo>
                    <a:lnTo>
                      <a:pt x="885182" y="169633"/>
                    </a:lnTo>
                    <a:lnTo>
                      <a:pt x="886942" y="163920"/>
                    </a:lnTo>
                    <a:lnTo>
                      <a:pt x="889389" y="158305"/>
                    </a:lnTo>
                    <a:lnTo>
                      <a:pt x="894284" y="155361"/>
                    </a:lnTo>
                    <a:lnTo>
                      <a:pt x="897879" y="150810"/>
                    </a:lnTo>
                    <a:lnTo>
                      <a:pt x="899485" y="145058"/>
                    </a:lnTo>
                    <a:lnTo>
                      <a:pt x="903386" y="140706"/>
                    </a:lnTo>
                    <a:lnTo>
                      <a:pt x="902163" y="134755"/>
                    </a:lnTo>
                    <a:lnTo>
                      <a:pt x="897956" y="130487"/>
                    </a:lnTo>
                    <a:lnTo>
                      <a:pt x="894131" y="134755"/>
                    </a:lnTo>
                    <a:lnTo>
                      <a:pt x="890842" y="139895"/>
                    </a:lnTo>
                    <a:lnTo>
                      <a:pt x="884953" y="142075"/>
                    </a:lnTo>
                    <a:lnTo>
                      <a:pt x="884953" y="148003"/>
                    </a:lnTo>
                    <a:lnTo>
                      <a:pt x="878604" y="149211"/>
                    </a:lnTo>
                    <a:lnTo>
                      <a:pt x="874475" y="154397"/>
                    </a:lnTo>
                    <a:lnTo>
                      <a:pt x="869656" y="158221"/>
                    </a:lnTo>
                    <a:lnTo>
                      <a:pt x="861778" y="159980"/>
                    </a:lnTo>
                    <a:lnTo>
                      <a:pt x="850993" y="158787"/>
                    </a:lnTo>
                    <a:lnTo>
                      <a:pt x="845256" y="157801"/>
                    </a:lnTo>
                    <a:lnTo>
                      <a:pt x="839290" y="157449"/>
                    </a:lnTo>
                    <a:lnTo>
                      <a:pt x="834089" y="160975"/>
                    </a:lnTo>
                    <a:lnTo>
                      <a:pt x="828735" y="157885"/>
                    </a:lnTo>
                    <a:lnTo>
                      <a:pt x="823381" y="155407"/>
                    </a:lnTo>
                    <a:lnTo>
                      <a:pt x="815197" y="154795"/>
                    </a:lnTo>
                    <a:lnTo>
                      <a:pt x="809461" y="153777"/>
                    </a:lnTo>
                    <a:lnTo>
                      <a:pt x="803495" y="152317"/>
                    </a:lnTo>
                    <a:lnTo>
                      <a:pt x="797605" y="153097"/>
                    </a:lnTo>
                    <a:lnTo>
                      <a:pt x="792251" y="150473"/>
                    </a:lnTo>
                    <a:lnTo>
                      <a:pt x="787968" y="146526"/>
                    </a:lnTo>
                    <a:lnTo>
                      <a:pt x="782155" y="144851"/>
                    </a:lnTo>
                    <a:lnTo>
                      <a:pt x="776188" y="143918"/>
                    </a:lnTo>
                    <a:lnTo>
                      <a:pt x="771906" y="148737"/>
                    </a:lnTo>
                    <a:lnTo>
                      <a:pt x="770988" y="154626"/>
                    </a:lnTo>
                    <a:lnTo>
                      <a:pt x="766246" y="160516"/>
                    </a:lnTo>
                    <a:lnTo>
                      <a:pt x="760279" y="162107"/>
                    </a:lnTo>
                    <a:lnTo>
                      <a:pt x="759132" y="156393"/>
                    </a:lnTo>
                    <a:lnTo>
                      <a:pt x="754696" y="161969"/>
                    </a:lnTo>
                    <a:lnTo>
                      <a:pt x="749113" y="164761"/>
                    </a:lnTo>
                    <a:lnTo>
                      <a:pt x="749648" y="171538"/>
                    </a:lnTo>
                    <a:lnTo>
                      <a:pt x="745135" y="175240"/>
                    </a:lnTo>
                    <a:lnTo>
                      <a:pt x="741999" y="180303"/>
                    </a:lnTo>
                    <a:lnTo>
                      <a:pt x="743988" y="187080"/>
                    </a:lnTo>
                    <a:lnTo>
                      <a:pt x="737257" y="188273"/>
                    </a:lnTo>
                    <a:lnTo>
                      <a:pt x="739857" y="193604"/>
                    </a:lnTo>
                    <a:lnTo>
                      <a:pt x="741617" y="199471"/>
                    </a:lnTo>
                    <a:lnTo>
                      <a:pt x="741081" y="205414"/>
                    </a:lnTo>
                    <a:lnTo>
                      <a:pt x="742305" y="211303"/>
                    </a:lnTo>
                    <a:lnTo>
                      <a:pt x="743529" y="218562"/>
                    </a:lnTo>
                    <a:lnTo>
                      <a:pt x="741005" y="212772"/>
                    </a:lnTo>
                    <a:lnTo>
                      <a:pt x="736109" y="216175"/>
                    </a:lnTo>
                    <a:lnTo>
                      <a:pt x="733126" y="221354"/>
                    </a:lnTo>
                    <a:lnTo>
                      <a:pt x="730296" y="226425"/>
                    </a:lnTo>
                    <a:lnTo>
                      <a:pt x="726855" y="231174"/>
                    </a:lnTo>
                    <a:lnTo>
                      <a:pt x="726090" y="240483"/>
                    </a:lnTo>
                    <a:lnTo>
                      <a:pt x="725937" y="246632"/>
                    </a:lnTo>
                    <a:lnTo>
                      <a:pt x="726702" y="252522"/>
                    </a:lnTo>
                    <a:lnTo>
                      <a:pt x="722954" y="256935"/>
                    </a:lnTo>
                    <a:lnTo>
                      <a:pt x="721195" y="262404"/>
                    </a:lnTo>
                    <a:lnTo>
                      <a:pt x="720200" y="270772"/>
                    </a:lnTo>
                    <a:lnTo>
                      <a:pt x="716606" y="276072"/>
                    </a:lnTo>
                    <a:lnTo>
                      <a:pt x="710793" y="276814"/>
                    </a:lnTo>
                    <a:lnTo>
                      <a:pt x="709415" y="284325"/>
                    </a:lnTo>
                    <a:lnTo>
                      <a:pt x="711404" y="290062"/>
                    </a:lnTo>
                    <a:lnTo>
                      <a:pt x="709722" y="295844"/>
                    </a:lnTo>
                    <a:lnTo>
                      <a:pt x="710640" y="301841"/>
                    </a:lnTo>
                    <a:lnTo>
                      <a:pt x="712628" y="307730"/>
                    </a:lnTo>
                    <a:lnTo>
                      <a:pt x="719512" y="306246"/>
                    </a:lnTo>
                    <a:lnTo>
                      <a:pt x="725325" y="304525"/>
                    </a:lnTo>
                    <a:lnTo>
                      <a:pt x="730526" y="307026"/>
                    </a:lnTo>
                    <a:lnTo>
                      <a:pt x="728614" y="312625"/>
                    </a:lnTo>
                    <a:lnTo>
                      <a:pt x="730679" y="318033"/>
                    </a:lnTo>
                    <a:lnTo>
                      <a:pt x="732897" y="323379"/>
                    </a:lnTo>
                    <a:lnTo>
                      <a:pt x="732438" y="339724"/>
                    </a:lnTo>
                    <a:lnTo>
                      <a:pt x="730985" y="346004"/>
                    </a:lnTo>
                    <a:lnTo>
                      <a:pt x="730144" y="351894"/>
                    </a:lnTo>
                    <a:lnTo>
                      <a:pt x="728461" y="357776"/>
                    </a:lnTo>
                    <a:lnTo>
                      <a:pt x="724178" y="365233"/>
                    </a:lnTo>
                    <a:lnTo>
                      <a:pt x="723795" y="371031"/>
                    </a:lnTo>
                    <a:lnTo>
                      <a:pt x="725707" y="376698"/>
                    </a:lnTo>
                    <a:lnTo>
                      <a:pt x="731062" y="379176"/>
                    </a:lnTo>
                    <a:close/>
                    <a:moveTo>
                      <a:pt x="754543" y="406819"/>
                    </a:moveTo>
                    <a:lnTo>
                      <a:pt x="756378" y="401205"/>
                    </a:lnTo>
                    <a:lnTo>
                      <a:pt x="757220" y="395315"/>
                    </a:lnTo>
                    <a:lnTo>
                      <a:pt x="757832" y="388691"/>
                    </a:lnTo>
                    <a:lnTo>
                      <a:pt x="756225" y="383024"/>
                    </a:lnTo>
                    <a:lnTo>
                      <a:pt x="754543" y="394390"/>
                    </a:lnTo>
                    <a:lnTo>
                      <a:pt x="754084" y="400470"/>
                    </a:lnTo>
                    <a:lnTo>
                      <a:pt x="754466" y="406360"/>
                    </a:lnTo>
                    <a:close/>
                    <a:moveTo>
                      <a:pt x="1069592" y="319096"/>
                    </a:moveTo>
                    <a:lnTo>
                      <a:pt x="1069821" y="312878"/>
                    </a:lnTo>
                    <a:lnTo>
                      <a:pt x="1069974" y="307065"/>
                    </a:lnTo>
                    <a:lnTo>
                      <a:pt x="1064774" y="302261"/>
                    </a:lnTo>
                    <a:lnTo>
                      <a:pt x="1063703" y="295982"/>
                    </a:lnTo>
                    <a:lnTo>
                      <a:pt x="1059496" y="291530"/>
                    </a:lnTo>
                    <a:lnTo>
                      <a:pt x="1054066" y="288478"/>
                    </a:lnTo>
                    <a:lnTo>
                      <a:pt x="1048176" y="288899"/>
                    </a:lnTo>
                    <a:lnTo>
                      <a:pt x="1042286" y="286673"/>
                    </a:lnTo>
                    <a:lnTo>
                      <a:pt x="1037161" y="283530"/>
                    </a:lnTo>
                    <a:lnTo>
                      <a:pt x="1031501" y="282336"/>
                    </a:lnTo>
                    <a:lnTo>
                      <a:pt x="1026071" y="284325"/>
                    </a:lnTo>
                    <a:lnTo>
                      <a:pt x="1018499" y="286719"/>
                    </a:lnTo>
                    <a:lnTo>
                      <a:pt x="1009626" y="284325"/>
                    </a:lnTo>
                    <a:lnTo>
                      <a:pt x="1001060" y="283927"/>
                    </a:lnTo>
                    <a:lnTo>
                      <a:pt x="994941" y="284172"/>
                    </a:lnTo>
                    <a:lnTo>
                      <a:pt x="989663" y="287117"/>
                    </a:lnTo>
                    <a:lnTo>
                      <a:pt x="986069" y="292073"/>
                    </a:lnTo>
                    <a:lnTo>
                      <a:pt x="978114" y="294276"/>
                    </a:lnTo>
                    <a:lnTo>
                      <a:pt x="982626" y="298154"/>
                    </a:lnTo>
                    <a:lnTo>
                      <a:pt x="983009" y="304043"/>
                    </a:lnTo>
                    <a:lnTo>
                      <a:pt x="987521" y="300364"/>
                    </a:lnTo>
                    <a:lnTo>
                      <a:pt x="988899" y="294475"/>
                    </a:lnTo>
                    <a:lnTo>
                      <a:pt x="994482" y="297106"/>
                    </a:lnTo>
                    <a:lnTo>
                      <a:pt x="996854" y="302575"/>
                    </a:lnTo>
                    <a:lnTo>
                      <a:pt x="1002819" y="304319"/>
                    </a:lnTo>
                    <a:lnTo>
                      <a:pt x="1006949" y="300265"/>
                    </a:lnTo>
                    <a:lnTo>
                      <a:pt x="1012303" y="296915"/>
                    </a:lnTo>
                    <a:lnTo>
                      <a:pt x="1019417" y="301864"/>
                    </a:lnTo>
                    <a:lnTo>
                      <a:pt x="1026836" y="303454"/>
                    </a:lnTo>
                    <a:lnTo>
                      <a:pt x="1031425" y="299630"/>
                    </a:lnTo>
                    <a:lnTo>
                      <a:pt x="1038385" y="300265"/>
                    </a:lnTo>
                    <a:lnTo>
                      <a:pt x="1044045" y="301841"/>
                    </a:lnTo>
                    <a:lnTo>
                      <a:pt x="1047564" y="306499"/>
                    </a:lnTo>
                    <a:lnTo>
                      <a:pt x="1054066" y="309038"/>
                    </a:lnTo>
                    <a:lnTo>
                      <a:pt x="1059266" y="311830"/>
                    </a:lnTo>
                    <a:lnTo>
                      <a:pt x="1064085" y="315088"/>
                    </a:lnTo>
                    <a:lnTo>
                      <a:pt x="1068904" y="318545"/>
                    </a:lnTo>
                    <a:close/>
                    <a:moveTo>
                      <a:pt x="158405" y="300647"/>
                    </a:moveTo>
                    <a:lnTo>
                      <a:pt x="159323" y="294811"/>
                    </a:lnTo>
                    <a:lnTo>
                      <a:pt x="158175" y="289190"/>
                    </a:lnTo>
                    <a:lnTo>
                      <a:pt x="154351" y="284792"/>
                    </a:lnTo>
                    <a:lnTo>
                      <a:pt x="151903" y="278283"/>
                    </a:lnTo>
                    <a:lnTo>
                      <a:pt x="147314" y="274367"/>
                    </a:lnTo>
                    <a:lnTo>
                      <a:pt x="145555" y="282000"/>
                    </a:lnTo>
                    <a:lnTo>
                      <a:pt x="150220" y="286383"/>
                    </a:lnTo>
                    <a:lnTo>
                      <a:pt x="152821" y="292219"/>
                    </a:lnTo>
                    <a:lnTo>
                      <a:pt x="156033" y="297290"/>
                    </a:lnTo>
                    <a:close/>
                    <a:moveTo>
                      <a:pt x="278336" y="211793"/>
                    </a:moveTo>
                    <a:lnTo>
                      <a:pt x="283078" y="207808"/>
                    </a:lnTo>
                    <a:lnTo>
                      <a:pt x="283766" y="201758"/>
                    </a:lnTo>
                    <a:lnTo>
                      <a:pt x="277877" y="201429"/>
                    </a:lnTo>
                    <a:lnTo>
                      <a:pt x="277418" y="207402"/>
                    </a:lnTo>
                    <a:close/>
                    <a:moveTo>
                      <a:pt x="293022" y="198637"/>
                    </a:moveTo>
                    <a:lnTo>
                      <a:pt x="289885" y="193719"/>
                    </a:lnTo>
                    <a:lnTo>
                      <a:pt x="286291" y="189221"/>
                    </a:lnTo>
                    <a:lnTo>
                      <a:pt x="282620" y="193635"/>
                    </a:lnTo>
                    <a:lnTo>
                      <a:pt x="287820" y="196174"/>
                    </a:lnTo>
                    <a:close/>
                    <a:moveTo>
                      <a:pt x="214010" y="373570"/>
                    </a:moveTo>
                    <a:lnTo>
                      <a:pt x="211793" y="368162"/>
                    </a:lnTo>
                    <a:lnTo>
                      <a:pt x="214010" y="373570"/>
                    </a:lnTo>
                    <a:close/>
                    <a:moveTo>
                      <a:pt x="345338" y="292915"/>
                    </a:moveTo>
                    <a:lnTo>
                      <a:pt x="344344" y="282390"/>
                    </a:lnTo>
                    <a:lnTo>
                      <a:pt x="347021" y="277128"/>
                    </a:lnTo>
                    <a:lnTo>
                      <a:pt x="352681" y="275697"/>
                    </a:lnTo>
                    <a:lnTo>
                      <a:pt x="347097" y="273961"/>
                    </a:lnTo>
                    <a:lnTo>
                      <a:pt x="341208" y="273311"/>
                    </a:lnTo>
                    <a:lnTo>
                      <a:pt x="335777" y="270925"/>
                    </a:lnTo>
                    <a:lnTo>
                      <a:pt x="333254" y="263261"/>
                    </a:lnTo>
                    <a:lnTo>
                      <a:pt x="331418" y="257677"/>
                    </a:lnTo>
                    <a:lnTo>
                      <a:pt x="332183" y="251788"/>
                    </a:lnTo>
                    <a:lnTo>
                      <a:pt x="328740" y="246785"/>
                    </a:lnTo>
                    <a:lnTo>
                      <a:pt x="326981" y="241263"/>
                    </a:lnTo>
                    <a:lnTo>
                      <a:pt x="318491" y="239825"/>
                    </a:lnTo>
                    <a:lnTo>
                      <a:pt x="319562" y="246525"/>
                    </a:lnTo>
                    <a:lnTo>
                      <a:pt x="314973" y="242724"/>
                    </a:lnTo>
                    <a:lnTo>
                      <a:pt x="309007" y="242953"/>
                    </a:lnTo>
                    <a:lnTo>
                      <a:pt x="308242" y="248759"/>
                    </a:lnTo>
                    <a:lnTo>
                      <a:pt x="303500" y="252438"/>
                    </a:lnTo>
                    <a:lnTo>
                      <a:pt x="300364" y="259436"/>
                    </a:lnTo>
                    <a:lnTo>
                      <a:pt x="306407" y="259910"/>
                    </a:lnTo>
                    <a:lnTo>
                      <a:pt x="311914" y="258144"/>
                    </a:lnTo>
                    <a:lnTo>
                      <a:pt x="319639" y="259910"/>
                    </a:lnTo>
                    <a:lnTo>
                      <a:pt x="320327" y="265708"/>
                    </a:lnTo>
                    <a:lnTo>
                      <a:pt x="323157" y="272347"/>
                    </a:lnTo>
                    <a:lnTo>
                      <a:pt x="322163" y="278092"/>
                    </a:lnTo>
                    <a:lnTo>
                      <a:pt x="325146" y="283163"/>
                    </a:lnTo>
                    <a:lnTo>
                      <a:pt x="331035" y="285113"/>
                    </a:lnTo>
                    <a:lnTo>
                      <a:pt x="336007" y="288585"/>
                    </a:lnTo>
                    <a:lnTo>
                      <a:pt x="340673" y="292272"/>
                    </a:lnTo>
                    <a:close/>
                    <a:moveTo>
                      <a:pt x="834931" y="536204"/>
                    </a:moveTo>
                    <a:lnTo>
                      <a:pt x="843191" y="535408"/>
                    </a:lnTo>
                    <a:lnTo>
                      <a:pt x="849004" y="533871"/>
                    </a:lnTo>
                    <a:lnTo>
                      <a:pt x="854052" y="530016"/>
                    </a:lnTo>
                    <a:lnTo>
                      <a:pt x="860019" y="529802"/>
                    </a:lnTo>
                    <a:lnTo>
                      <a:pt x="865755" y="527836"/>
                    </a:lnTo>
                    <a:lnTo>
                      <a:pt x="869961" y="523102"/>
                    </a:lnTo>
                    <a:lnTo>
                      <a:pt x="875010" y="519866"/>
                    </a:lnTo>
                    <a:lnTo>
                      <a:pt x="879064" y="514558"/>
                    </a:lnTo>
                    <a:lnTo>
                      <a:pt x="881129" y="509104"/>
                    </a:lnTo>
                    <a:lnTo>
                      <a:pt x="884877" y="504661"/>
                    </a:lnTo>
                    <a:lnTo>
                      <a:pt x="882658" y="499100"/>
                    </a:lnTo>
                    <a:lnTo>
                      <a:pt x="888318" y="496721"/>
                    </a:lnTo>
                    <a:lnTo>
                      <a:pt x="888242" y="490748"/>
                    </a:lnTo>
                    <a:lnTo>
                      <a:pt x="882888" y="493211"/>
                    </a:lnTo>
                    <a:lnTo>
                      <a:pt x="877916" y="490266"/>
                    </a:lnTo>
                    <a:lnTo>
                      <a:pt x="874015" y="494610"/>
                    </a:lnTo>
                    <a:lnTo>
                      <a:pt x="867972" y="496408"/>
                    </a:lnTo>
                    <a:lnTo>
                      <a:pt x="864148" y="500890"/>
                    </a:lnTo>
                    <a:lnTo>
                      <a:pt x="861013" y="506428"/>
                    </a:lnTo>
                    <a:lnTo>
                      <a:pt x="855505" y="504607"/>
                    </a:lnTo>
                    <a:lnTo>
                      <a:pt x="849540" y="505426"/>
                    </a:lnTo>
                    <a:lnTo>
                      <a:pt x="844950" y="509403"/>
                    </a:lnTo>
                    <a:lnTo>
                      <a:pt x="842962" y="515881"/>
                    </a:lnTo>
                    <a:lnTo>
                      <a:pt x="839749" y="525442"/>
                    </a:lnTo>
                    <a:lnTo>
                      <a:pt x="836383" y="530184"/>
                    </a:lnTo>
                    <a:lnTo>
                      <a:pt x="834931" y="536204"/>
                    </a:lnTo>
                    <a:close/>
                    <a:moveTo>
                      <a:pt x="813514" y="554538"/>
                    </a:moveTo>
                    <a:lnTo>
                      <a:pt x="819022" y="552947"/>
                    </a:lnTo>
                    <a:lnTo>
                      <a:pt x="824682" y="550714"/>
                    </a:lnTo>
                    <a:lnTo>
                      <a:pt x="829041" y="546568"/>
                    </a:lnTo>
                    <a:lnTo>
                      <a:pt x="832789" y="541795"/>
                    </a:lnTo>
                    <a:lnTo>
                      <a:pt x="826364" y="542308"/>
                    </a:lnTo>
                    <a:lnTo>
                      <a:pt x="821928" y="546668"/>
                    </a:lnTo>
                    <a:lnTo>
                      <a:pt x="815579" y="549360"/>
                    </a:lnTo>
                    <a:close/>
                    <a:moveTo>
                      <a:pt x="879140" y="256430"/>
                    </a:moveTo>
                    <a:lnTo>
                      <a:pt x="884953" y="256201"/>
                    </a:lnTo>
                    <a:lnTo>
                      <a:pt x="890230" y="253256"/>
                    </a:lnTo>
                    <a:lnTo>
                      <a:pt x="896732" y="253639"/>
                    </a:lnTo>
                    <a:lnTo>
                      <a:pt x="902851" y="252522"/>
                    </a:lnTo>
                    <a:lnTo>
                      <a:pt x="909658" y="252438"/>
                    </a:lnTo>
                    <a:lnTo>
                      <a:pt x="916771" y="253241"/>
                    </a:lnTo>
                    <a:lnTo>
                      <a:pt x="922737" y="253065"/>
                    </a:lnTo>
                    <a:lnTo>
                      <a:pt x="928627" y="252415"/>
                    </a:lnTo>
                    <a:lnTo>
                      <a:pt x="934975" y="252040"/>
                    </a:lnTo>
                    <a:lnTo>
                      <a:pt x="929392" y="249264"/>
                    </a:lnTo>
                    <a:lnTo>
                      <a:pt x="922279" y="248453"/>
                    </a:lnTo>
                    <a:lnTo>
                      <a:pt x="916542" y="249256"/>
                    </a:lnTo>
                    <a:lnTo>
                      <a:pt x="910270" y="248736"/>
                    </a:lnTo>
                    <a:lnTo>
                      <a:pt x="904075" y="247260"/>
                    </a:lnTo>
                    <a:lnTo>
                      <a:pt x="897803" y="246954"/>
                    </a:lnTo>
                    <a:lnTo>
                      <a:pt x="892066" y="245164"/>
                    </a:lnTo>
                    <a:lnTo>
                      <a:pt x="886330" y="244070"/>
                    </a:lnTo>
                    <a:lnTo>
                      <a:pt x="879446" y="244039"/>
                    </a:lnTo>
                    <a:lnTo>
                      <a:pt x="877840" y="249577"/>
                    </a:lnTo>
                    <a:lnTo>
                      <a:pt x="878834" y="256025"/>
                    </a:lnTo>
                    <a:close/>
                    <a:moveTo>
                      <a:pt x="1074258" y="458088"/>
                    </a:moveTo>
                    <a:lnTo>
                      <a:pt x="1077165" y="452726"/>
                    </a:lnTo>
                    <a:lnTo>
                      <a:pt x="1081754" y="448313"/>
                    </a:lnTo>
                    <a:lnTo>
                      <a:pt x="1086113" y="444221"/>
                    </a:lnTo>
                    <a:lnTo>
                      <a:pt x="1088408" y="438744"/>
                    </a:lnTo>
                    <a:lnTo>
                      <a:pt x="1088025" y="431386"/>
                    </a:lnTo>
                    <a:lnTo>
                      <a:pt x="1094221" y="429398"/>
                    </a:lnTo>
                    <a:lnTo>
                      <a:pt x="1088638" y="427692"/>
                    </a:lnTo>
                    <a:lnTo>
                      <a:pt x="1082748" y="429910"/>
                    </a:lnTo>
                    <a:lnTo>
                      <a:pt x="1079688" y="435065"/>
                    </a:lnTo>
                    <a:lnTo>
                      <a:pt x="1075253" y="439425"/>
                    </a:lnTo>
                    <a:lnTo>
                      <a:pt x="1072040" y="444542"/>
                    </a:lnTo>
                    <a:lnTo>
                      <a:pt x="1069898" y="450523"/>
                    </a:lnTo>
                    <a:lnTo>
                      <a:pt x="1070051" y="456336"/>
                    </a:lnTo>
                    <a:close/>
                    <a:moveTo>
                      <a:pt x="1121603" y="388645"/>
                    </a:moveTo>
                    <a:lnTo>
                      <a:pt x="1125581" y="384278"/>
                    </a:lnTo>
                    <a:lnTo>
                      <a:pt x="1126116" y="378389"/>
                    </a:lnTo>
                    <a:lnTo>
                      <a:pt x="1121603" y="388645"/>
                    </a:lnTo>
                    <a:close/>
                    <a:moveTo>
                      <a:pt x="1126805" y="391009"/>
                    </a:moveTo>
                    <a:lnTo>
                      <a:pt x="1129940" y="382878"/>
                    </a:lnTo>
                    <a:lnTo>
                      <a:pt x="1133917" y="377922"/>
                    </a:lnTo>
                    <a:lnTo>
                      <a:pt x="1136977" y="369493"/>
                    </a:lnTo>
                    <a:lnTo>
                      <a:pt x="1133153" y="374710"/>
                    </a:lnTo>
                    <a:lnTo>
                      <a:pt x="1129863" y="379452"/>
                    </a:lnTo>
                    <a:lnTo>
                      <a:pt x="1128028" y="385747"/>
                    </a:lnTo>
                    <a:close/>
                    <a:moveTo>
                      <a:pt x="1163977" y="421030"/>
                    </a:moveTo>
                    <a:lnTo>
                      <a:pt x="1169025" y="417619"/>
                    </a:lnTo>
                    <a:lnTo>
                      <a:pt x="1172467" y="412984"/>
                    </a:lnTo>
                    <a:lnTo>
                      <a:pt x="1176368" y="408264"/>
                    </a:lnTo>
                    <a:lnTo>
                      <a:pt x="1182258" y="408907"/>
                    </a:lnTo>
                    <a:lnTo>
                      <a:pt x="1178662" y="403721"/>
                    </a:lnTo>
                    <a:lnTo>
                      <a:pt x="1182793" y="398994"/>
                    </a:lnTo>
                    <a:lnTo>
                      <a:pt x="1182946" y="392370"/>
                    </a:lnTo>
                    <a:lnTo>
                      <a:pt x="1184781" y="386749"/>
                    </a:lnTo>
                    <a:lnTo>
                      <a:pt x="1184246" y="380599"/>
                    </a:lnTo>
                    <a:lnTo>
                      <a:pt x="1182869" y="374710"/>
                    </a:lnTo>
                    <a:lnTo>
                      <a:pt x="1177209" y="371291"/>
                    </a:lnTo>
                    <a:lnTo>
                      <a:pt x="1174532" y="376392"/>
                    </a:lnTo>
                    <a:lnTo>
                      <a:pt x="1168949" y="379176"/>
                    </a:lnTo>
                    <a:lnTo>
                      <a:pt x="1172314" y="384156"/>
                    </a:lnTo>
                    <a:lnTo>
                      <a:pt x="1170708" y="390168"/>
                    </a:lnTo>
                    <a:lnTo>
                      <a:pt x="1164512" y="391636"/>
                    </a:lnTo>
                    <a:lnTo>
                      <a:pt x="1163901" y="397526"/>
                    </a:lnTo>
                    <a:lnTo>
                      <a:pt x="1163441" y="403415"/>
                    </a:lnTo>
                    <a:lnTo>
                      <a:pt x="1162141" y="409305"/>
                    </a:lnTo>
                    <a:lnTo>
                      <a:pt x="1161071" y="416640"/>
                    </a:lnTo>
                    <a:close/>
                    <a:moveTo>
                      <a:pt x="389930" y="67232"/>
                    </a:moveTo>
                    <a:lnTo>
                      <a:pt x="395438" y="64089"/>
                    </a:lnTo>
                    <a:lnTo>
                      <a:pt x="396737" y="56264"/>
                    </a:lnTo>
                    <a:lnTo>
                      <a:pt x="392836" y="51576"/>
                    </a:lnTo>
                    <a:lnTo>
                      <a:pt x="387023" y="51576"/>
                    </a:lnTo>
                    <a:lnTo>
                      <a:pt x="385417" y="57465"/>
                    </a:lnTo>
                    <a:lnTo>
                      <a:pt x="389471" y="61603"/>
                    </a:lnTo>
                    <a:close/>
                    <a:moveTo>
                      <a:pt x="432457" y="232911"/>
                    </a:moveTo>
                    <a:lnTo>
                      <a:pt x="437352" y="229262"/>
                    </a:lnTo>
                    <a:lnTo>
                      <a:pt x="438117" y="223082"/>
                    </a:lnTo>
                    <a:lnTo>
                      <a:pt x="435670" y="217606"/>
                    </a:lnTo>
                    <a:lnTo>
                      <a:pt x="430468" y="215181"/>
                    </a:lnTo>
                    <a:lnTo>
                      <a:pt x="425650" y="212037"/>
                    </a:lnTo>
                    <a:lnTo>
                      <a:pt x="425267" y="217927"/>
                    </a:lnTo>
                    <a:lnTo>
                      <a:pt x="432074" y="218562"/>
                    </a:lnTo>
                    <a:lnTo>
                      <a:pt x="431156" y="225736"/>
                    </a:lnTo>
                    <a:lnTo>
                      <a:pt x="429627" y="231717"/>
                    </a:lnTo>
                    <a:close/>
                    <a:moveTo>
                      <a:pt x="821928" y="380377"/>
                    </a:moveTo>
                    <a:lnTo>
                      <a:pt x="827435" y="377654"/>
                    </a:lnTo>
                    <a:lnTo>
                      <a:pt x="829271" y="372002"/>
                    </a:lnTo>
                    <a:lnTo>
                      <a:pt x="834777" y="370388"/>
                    </a:lnTo>
                    <a:lnTo>
                      <a:pt x="838908" y="365875"/>
                    </a:lnTo>
                    <a:lnTo>
                      <a:pt x="835084" y="361462"/>
                    </a:lnTo>
                    <a:lnTo>
                      <a:pt x="832865" y="355664"/>
                    </a:lnTo>
                    <a:lnTo>
                      <a:pt x="837149" y="351152"/>
                    </a:lnTo>
                    <a:lnTo>
                      <a:pt x="839826" y="346004"/>
                    </a:lnTo>
                    <a:lnTo>
                      <a:pt x="838525" y="340115"/>
                    </a:lnTo>
                    <a:lnTo>
                      <a:pt x="835848" y="334959"/>
                    </a:lnTo>
                    <a:lnTo>
                      <a:pt x="830570" y="338638"/>
                    </a:lnTo>
                    <a:lnTo>
                      <a:pt x="829729" y="344528"/>
                    </a:lnTo>
                    <a:lnTo>
                      <a:pt x="828811" y="351152"/>
                    </a:lnTo>
                    <a:lnTo>
                      <a:pt x="828429" y="357041"/>
                    </a:lnTo>
                    <a:lnTo>
                      <a:pt x="826670" y="362931"/>
                    </a:lnTo>
                    <a:lnTo>
                      <a:pt x="824758" y="357041"/>
                    </a:lnTo>
                    <a:lnTo>
                      <a:pt x="826058" y="351152"/>
                    </a:lnTo>
                    <a:lnTo>
                      <a:pt x="825523" y="345415"/>
                    </a:lnTo>
                    <a:lnTo>
                      <a:pt x="819633" y="346455"/>
                    </a:lnTo>
                    <a:lnTo>
                      <a:pt x="814355" y="349683"/>
                    </a:lnTo>
                    <a:lnTo>
                      <a:pt x="815044" y="356062"/>
                    </a:lnTo>
                    <a:lnTo>
                      <a:pt x="812979" y="362196"/>
                    </a:lnTo>
                    <a:lnTo>
                      <a:pt x="810990" y="368017"/>
                    </a:lnTo>
                    <a:lnTo>
                      <a:pt x="816880" y="370411"/>
                    </a:lnTo>
                    <a:lnTo>
                      <a:pt x="819939" y="375276"/>
                    </a:lnTo>
                    <a:close/>
                    <a:moveTo>
                      <a:pt x="927326" y="271911"/>
                    </a:moveTo>
                    <a:lnTo>
                      <a:pt x="926944" y="265976"/>
                    </a:lnTo>
                    <a:lnTo>
                      <a:pt x="926027" y="258044"/>
                    </a:lnTo>
                    <a:lnTo>
                      <a:pt x="923732" y="263307"/>
                    </a:lnTo>
                    <a:lnTo>
                      <a:pt x="925644" y="269525"/>
                    </a:lnTo>
                    <a:close/>
                    <a:moveTo>
                      <a:pt x="963658" y="206393"/>
                    </a:moveTo>
                    <a:lnTo>
                      <a:pt x="966029" y="201130"/>
                    </a:lnTo>
                    <a:lnTo>
                      <a:pt x="963658" y="206393"/>
                    </a:lnTo>
                    <a:close/>
                    <a:moveTo>
                      <a:pt x="1231744" y="228926"/>
                    </a:moveTo>
                    <a:lnTo>
                      <a:pt x="1237481" y="227587"/>
                    </a:lnTo>
                    <a:lnTo>
                      <a:pt x="1233656" y="223182"/>
                    </a:lnTo>
                    <a:lnTo>
                      <a:pt x="1229985" y="218164"/>
                    </a:lnTo>
                    <a:lnTo>
                      <a:pt x="1225396" y="214393"/>
                    </a:lnTo>
                    <a:lnTo>
                      <a:pt x="1219507" y="212198"/>
                    </a:lnTo>
                    <a:lnTo>
                      <a:pt x="1213617" y="210806"/>
                    </a:lnTo>
                    <a:lnTo>
                      <a:pt x="1213234" y="216573"/>
                    </a:lnTo>
                    <a:lnTo>
                      <a:pt x="1218894" y="218562"/>
                    </a:lnTo>
                    <a:lnTo>
                      <a:pt x="1222337" y="223350"/>
                    </a:lnTo>
                    <a:lnTo>
                      <a:pt x="1224860" y="228482"/>
                    </a:lnTo>
                    <a:lnTo>
                      <a:pt x="1230827" y="228390"/>
                    </a:lnTo>
                    <a:close/>
                    <a:moveTo>
                      <a:pt x="798217" y="206875"/>
                    </a:moveTo>
                    <a:lnTo>
                      <a:pt x="805560" y="205919"/>
                    </a:lnTo>
                    <a:lnTo>
                      <a:pt x="811449" y="202698"/>
                    </a:lnTo>
                    <a:lnTo>
                      <a:pt x="805712" y="201000"/>
                    </a:lnTo>
                    <a:lnTo>
                      <a:pt x="800818" y="205268"/>
                    </a:lnTo>
                    <a:close/>
                    <a:moveTo>
                      <a:pt x="718671" y="482350"/>
                    </a:moveTo>
                    <a:lnTo>
                      <a:pt x="720735" y="476284"/>
                    </a:lnTo>
                    <a:lnTo>
                      <a:pt x="717447" y="481393"/>
                    </a:lnTo>
                    <a:close/>
                    <a:moveTo>
                      <a:pt x="981403" y="217766"/>
                    </a:moveTo>
                    <a:lnTo>
                      <a:pt x="983392" y="212145"/>
                    </a:lnTo>
                    <a:lnTo>
                      <a:pt x="977502" y="210125"/>
                    </a:lnTo>
                    <a:lnTo>
                      <a:pt x="979338" y="204679"/>
                    </a:lnTo>
                    <a:lnTo>
                      <a:pt x="975590" y="200258"/>
                    </a:lnTo>
                    <a:lnTo>
                      <a:pt x="969547" y="200258"/>
                    </a:lnTo>
                    <a:lnTo>
                      <a:pt x="967865" y="205811"/>
                    </a:lnTo>
                    <a:lnTo>
                      <a:pt x="972224" y="210462"/>
                    </a:lnTo>
                    <a:lnTo>
                      <a:pt x="976661" y="214324"/>
                    </a:lnTo>
                    <a:lnTo>
                      <a:pt x="981403" y="217766"/>
                    </a:lnTo>
                    <a:close/>
                    <a:moveTo>
                      <a:pt x="1234191" y="252438"/>
                    </a:moveTo>
                    <a:lnTo>
                      <a:pt x="1245971" y="251642"/>
                    </a:lnTo>
                    <a:lnTo>
                      <a:pt x="1252855" y="250449"/>
                    </a:lnTo>
                    <a:lnTo>
                      <a:pt x="1245818" y="247260"/>
                    </a:lnTo>
                    <a:lnTo>
                      <a:pt x="1240081" y="246365"/>
                    </a:lnTo>
                    <a:lnTo>
                      <a:pt x="1234268" y="244521"/>
                    </a:lnTo>
                    <a:lnTo>
                      <a:pt x="1228302" y="243741"/>
                    </a:lnTo>
                    <a:lnTo>
                      <a:pt x="1222413" y="243688"/>
                    </a:lnTo>
                    <a:lnTo>
                      <a:pt x="1216677" y="243275"/>
                    </a:lnTo>
                    <a:lnTo>
                      <a:pt x="1210634" y="242081"/>
                    </a:lnTo>
                    <a:lnTo>
                      <a:pt x="1216905" y="245669"/>
                    </a:lnTo>
                    <a:lnTo>
                      <a:pt x="1222948" y="248055"/>
                    </a:lnTo>
                    <a:lnTo>
                      <a:pt x="1228532" y="250311"/>
                    </a:lnTo>
                    <a:lnTo>
                      <a:pt x="1233963" y="252300"/>
                    </a:lnTo>
                    <a:close/>
                    <a:moveTo>
                      <a:pt x="995859" y="120521"/>
                    </a:moveTo>
                    <a:lnTo>
                      <a:pt x="1001519" y="119725"/>
                    </a:lnTo>
                    <a:lnTo>
                      <a:pt x="1005267" y="114876"/>
                    </a:lnTo>
                    <a:lnTo>
                      <a:pt x="1006338" y="108987"/>
                    </a:lnTo>
                    <a:lnTo>
                      <a:pt x="1005114" y="103105"/>
                    </a:lnTo>
                    <a:lnTo>
                      <a:pt x="999224" y="102990"/>
                    </a:lnTo>
                    <a:lnTo>
                      <a:pt x="995170" y="107518"/>
                    </a:lnTo>
                    <a:lnTo>
                      <a:pt x="994559" y="113347"/>
                    </a:lnTo>
                    <a:lnTo>
                      <a:pt x="995629" y="120031"/>
                    </a:lnTo>
                    <a:close/>
                    <a:moveTo>
                      <a:pt x="385035" y="298651"/>
                    </a:moveTo>
                    <a:lnTo>
                      <a:pt x="390083" y="294926"/>
                    </a:lnTo>
                    <a:lnTo>
                      <a:pt x="392531" y="289327"/>
                    </a:lnTo>
                    <a:lnTo>
                      <a:pt x="394978" y="283660"/>
                    </a:lnTo>
                    <a:lnTo>
                      <a:pt x="391842" y="278726"/>
                    </a:lnTo>
                    <a:lnTo>
                      <a:pt x="386641" y="275361"/>
                    </a:lnTo>
                    <a:lnTo>
                      <a:pt x="380522" y="274259"/>
                    </a:lnTo>
                    <a:lnTo>
                      <a:pt x="374632" y="274604"/>
                    </a:lnTo>
                    <a:lnTo>
                      <a:pt x="374632" y="280409"/>
                    </a:lnTo>
                    <a:lnTo>
                      <a:pt x="373333" y="286222"/>
                    </a:lnTo>
                    <a:lnTo>
                      <a:pt x="373638" y="292203"/>
                    </a:lnTo>
                    <a:lnTo>
                      <a:pt x="378686" y="295217"/>
                    </a:lnTo>
                    <a:lnTo>
                      <a:pt x="384346" y="295951"/>
                    </a:lnTo>
                    <a:close/>
                    <a:moveTo>
                      <a:pt x="279177" y="388034"/>
                    </a:moveTo>
                    <a:lnTo>
                      <a:pt x="283614" y="383926"/>
                    </a:lnTo>
                    <a:lnTo>
                      <a:pt x="281702" y="378496"/>
                    </a:lnTo>
                    <a:lnTo>
                      <a:pt x="287590" y="378220"/>
                    </a:lnTo>
                    <a:lnTo>
                      <a:pt x="292715" y="380936"/>
                    </a:lnTo>
                    <a:lnTo>
                      <a:pt x="298375" y="382335"/>
                    </a:lnTo>
                    <a:lnTo>
                      <a:pt x="298375" y="375956"/>
                    </a:lnTo>
                    <a:lnTo>
                      <a:pt x="303806" y="373968"/>
                    </a:lnTo>
                    <a:lnTo>
                      <a:pt x="307325" y="379016"/>
                    </a:lnTo>
                    <a:lnTo>
                      <a:pt x="310308" y="384064"/>
                    </a:lnTo>
                    <a:lnTo>
                      <a:pt x="316044" y="382802"/>
                    </a:lnTo>
                    <a:lnTo>
                      <a:pt x="316196" y="376912"/>
                    </a:lnTo>
                    <a:lnTo>
                      <a:pt x="317880" y="371031"/>
                    </a:lnTo>
                    <a:lnTo>
                      <a:pt x="318721" y="365248"/>
                    </a:lnTo>
                    <a:lnTo>
                      <a:pt x="319715" y="359252"/>
                    </a:lnTo>
                    <a:lnTo>
                      <a:pt x="321245" y="353362"/>
                    </a:lnTo>
                    <a:lnTo>
                      <a:pt x="320480" y="347266"/>
                    </a:lnTo>
                    <a:lnTo>
                      <a:pt x="321398" y="340849"/>
                    </a:lnTo>
                    <a:lnTo>
                      <a:pt x="319945" y="334959"/>
                    </a:lnTo>
                    <a:lnTo>
                      <a:pt x="319256" y="328336"/>
                    </a:lnTo>
                    <a:lnTo>
                      <a:pt x="321245" y="322446"/>
                    </a:lnTo>
                    <a:lnTo>
                      <a:pt x="323463" y="316572"/>
                    </a:lnTo>
                    <a:lnTo>
                      <a:pt x="320404" y="309000"/>
                    </a:lnTo>
                    <a:lnTo>
                      <a:pt x="321781" y="303309"/>
                    </a:lnTo>
                    <a:lnTo>
                      <a:pt x="326064" y="299041"/>
                    </a:lnTo>
                    <a:lnTo>
                      <a:pt x="327134" y="293006"/>
                    </a:lnTo>
                    <a:lnTo>
                      <a:pt x="325299" y="287484"/>
                    </a:lnTo>
                    <a:lnTo>
                      <a:pt x="319792" y="285664"/>
                    </a:lnTo>
                    <a:lnTo>
                      <a:pt x="319103" y="278711"/>
                    </a:lnTo>
                    <a:lnTo>
                      <a:pt x="314284" y="275338"/>
                    </a:lnTo>
                    <a:lnTo>
                      <a:pt x="315050" y="269150"/>
                    </a:lnTo>
                    <a:lnTo>
                      <a:pt x="308624" y="269150"/>
                    </a:lnTo>
                    <a:lnTo>
                      <a:pt x="302582" y="267246"/>
                    </a:lnTo>
                    <a:lnTo>
                      <a:pt x="296233" y="266756"/>
                    </a:lnTo>
                    <a:lnTo>
                      <a:pt x="293863" y="259184"/>
                    </a:lnTo>
                    <a:lnTo>
                      <a:pt x="287897" y="255597"/>
                    </a:lnTo>
                    <a:lnTo>
                      <a:pt x="283614" y="251788"/>
                    </a:lnTo>
                    <a:lnTo>
                      <a:pt x="282007" y="245898"/>
                    </a:lnTo>
                    <a:lnTo>
                      <a:pt x="280095" y="240452"/>
                    </a:lnTo>
                    <a:lnTo>
                      <a:pt x="280248" y="233676"/>
                    </a:lnTo>
                    <a:lnTo>
                      <a:pt x="279636" y="227495"/>
                    </a:lnTo>
                    <a:lnTo>
                      <a:pt x="274588" y="224245"/>
                    </a:lnTo>
                    <a:lnTo>
                      <a:pt x="268698" y="222080"/>
                    </a:lnTo>
                    <a:lnTo>
                      <a:pt x="261662" y="221721"/>
                    </a:lnTo>
                    <a:lnTo>
                      <a:pt x="256308" y="218661"/>
                    </a:lnTo>
                    <a:lnTo>
                      <a:pt x="251719" y="215120"/>
                    </a:lnTo>
                    <a:lnTo>
                      <a:pt x="248429" y="209827"/>
                    </a:lnTo>
                    <a:lnTo>
                      <a:pt x="252636" y="205750"/>
                    </a:lnTo>
                    <a:lnTo>
                      <a:pt x="257378" y="202194"/>
                    </a:lnTo>
                    <a:lnTo>
                      <a:pt x="256154" y="196495"/>
                    </a:lnTo>
                    <a:lnTo>
                      <a:pt x="256461" y="189841"/>
                    </a:lnTo>
                    <a:lnTo>
                      <a:pt x="262503" y="189038"/>
                    </a:lnTo>
                    <a:lnTo>
                      <a:pt x="260897" y="181863"/>
                    </a:lnTo>
                    <a:lnTo>
                      <a:pt x="257149" y="177442"/>
                    </a:lnTo>
                    <a:lnTo>
                      <a:pt x="252025" y="173863"/>
                    </a:lnTo>
                    <a:lnTo>
                      <a:pt x="246670" y="171507"/>
                    </a:lnTo>
                    <a:lnTo>
                      <a:pt x="242158" y="175966"/>
                    </a:lnTo>
                    <a:lnTo>
                      <a:pt x="236956" y="178444"/>
                    </a:lnTo>
                    <a:lnTo>
                      <a:pt x="231449" y="180387"/>
                    </a:lnTo>
                    <a:lnTo>
                      <a:pt x="236115" y="176288"/>
                    </a:lnTo>
                    <a:lnTo>
                      <a:pt x="240857" y="173029"/>
                    </a:lnTo>
                    <a:lnTo>
                      <a:pt x="237339" y="168341"/>
                    </a:lnTo>
                    <a:lnTo>
                      <a:pt x="230073" y="164333"/>
                    </a:lnTo>
                    <a:lnTo>
                      <a:pt x="224030" y="163552"/>
                    </a:lnTo>
                    <a:lnTo>
                      <a:pt x="218752" y="159782"/>
                    </a:lnTo>
                    <a:lnTo>
                      <a:pt x="215081" y="155361"/>
                    </a:lnTo>
                    <a:lnTo>
                      <a:pt x="212939" y="149586"/>
                    </a:lnTo>
                    <a:lnTo>
                      <a:pt x="211640" y="142809"/>
                    </a:lnTo>
                    <a:lnTo>
                      <a:pt x="206285" y="139918"/>
                    </a:lnTo>
                    <a:lnTo>
                      <a:pt x="202232" y="135826"/>
                    </a:lnTo>
                    <a:lnTo>
                      <a:pt x="197490" y="132369"/>
                    </a:lnTo>
                    <a:lnTo>
                      <a:pt x="191753" y="132047"/>
                    </a:lnTo>
                    <a:lnTo>
                      <a:pt x="187240" y="128131"/>
                    </a:lnTo>
                    <a:lnTo>
                      <a:pt x="186169" y="122487"/>
                    </a:lnTo>
                    <a:lnTo>
                      <a:pt x="181963" y="118387"/>
                    </a:lnTo>
                    <a:lnTo>
                      <a:pt x="177679" y="114142"/>
                    </a:lnTo>
                    <a:lnTo>
                      <a:pt x="172019" y="112918"/>
                    </a:lnTo>
                    <a:lnTo>
                      <a:pt x="168807" y="117714"/>
                    </a:lnTo>
                    <a:lnTo>
                      <a:pt x="173396" y="121500"/>
                    </a:lnTo>
                    <a:lnTo>
                      <a:pt x="168041" y="119297"/>
                    </a:lnTo>
                    <a:lnTo>
                      <a:pt x="162841" y="115916"/>
                    </a:lnTo>
                    <a:lnTo>
                      <a:pt x="158710" y="111824"/>
                    </a:lnTo>
                    <a:lnTo>
                      <a:pt x="156110" y="106050"/>
                    </a:lnTo>
                    <a:lnTo>
                      <a:pt x="152744" y="101361"/>
                    </a:lnTo>
                    <a:lnTo>
                      <a:pt x="148538" y="97215"/>
                    </a:lnTo>
                    <a:lnTo>
                      <a:pt x="144101" y="92794"/>
                    </a:lnTo>
                    <a:lnTo>
                      <a:pt x="141119" y="86905"/>
                    </a:lnTo>
                    <a:lnTo>
                      <a:pt x="136988" y="82492"/>
                    </a:lnTo>
                    <a:lnTo>
                      <a:pt x="132016" y="79547"/>
                    </a:lnTo>
                    <a:lnTo>
                      <a:pt x="127504" y="75401"/>
                    </a:lnTo>
                    <a:lnTo>
                      <a:pt x="122762" y="71600"/>
                    </a:lnTo>
                    <a:lnTo>
                      <a:pt x="117407" y="67990"/>
                    </a:lnTo>
                    <a:lnTo>
                      <a:pt x="110829" y="65091"/>
                    </a:lnTo>
                    <a:lnTo>
                      <a:pt x="106087" y="61863"/>
                    </a:lnTo>
                    <a:lnTo>
                      <a:pt x="101728" y="57465"/>
                    </a:lnTo>
                    <a:lnTo>
                      <a:pt x="97980" y="52647"/>
                    </a:lnTo>
                    <a:lnTo>
                      <a:pt x="91937" y="50497"/>
                    </a:lnTo>
                    <a:lnTo>
                      <a:pt x="92014" y="39583"/>
                    </a:lnTo>
                    <a:lnTo>
                      <a:pt x="85742" y="39950"/>
                    </a:lnTo>
                    <a:lnTo>
                      <a:pt x="82377" y="24836"/>
                    </a:lnTo>
                    <a:lnTo>
                      <a:pt x="77023" y="22136"/>
                    </a:lnTo>
                    <a:lnTo>
                      <a:pt x="72663" y="17723"/>
                    </a:lnTo>
                    <a:lnTo>
                      <a:pt x="68609" y="12881"/>
                    </a:lnTo>
                    <a:lnTo>
                      <a:pt x="62643" y="14778"/>
                    </a:lnTo>
                    <a:lnTo>
                      <a:pt x="56601" y="14296"/>
                    </a:lnTo>
                    <a:lnTo>
                      <a:pt x="48264" y="12483"/>
                    </a:lnTo>
                    <a:lnTo>
                      <a:pt x="42756" y="14135"/>
                    </a:lnTo>
                    <a:lnTo>
                      <a:pt x="35107" y="14082"/>
                    </a:lnTo>
                    <a:lnTo>
                      <a:pt x="29447" y="12154"/>
                    </a:lnTo>
                    <a:lnTo>
                      <a:pt x="24094" y="9623"/>
                    </a:lnTo>
                    <a:lnTo>
                      <a:pt x="19887" y="5531"/>
                    </a:lnTo>
                    <a:lnTo>
                      <a:pt x="15144" y="2265"/>
                    </a:lnTo>
                    <a:lnTo>
                      <a:pt x="9638" y="-53"/>
                    </a:lnTo>
                    <a:lnTo>
                      <a:pt x="3824" y="689"/>
                    </a:lnTo>
                    <a:lnTo>
                      <a:pt x="-688" y="4513"/>
                    </a:lnTo>
                    <a:lnTo>
                      <a:pt x="688" y="10097"/>
                    </a:lnTo>
                    <a:lnTo>
                      <a:pt x="2907" y="15512"/>
                    </a:lnTo>
                    <a:lnTo>
                      <a:pt x="5355" y="21402"/>
                    </a:lnTo>
                    <a:lnTo>
                      <a:pt x="7037" y="26909"/>
                    </a:lnTo>
                    <a:lnTo>
                      <a:pt x="10479" y="31605"/>
                    </a:lnTo>
                    <a:lnTo>
                      <a:pt x="14303" y="36118"/>
                    </a:lnTo>
                    <a:lnTo>
                      <a:pt x="18281" y="40539"/>
                    </a:lnTo>
                    <a:lnTo>
                      <a:pt x="22641" y="44944"/>
                    </a:lnTo>
                    <a:lnTo>
                      <a:pt x="27383" y="49273"/>
                    </a:lnTo>
                    <a:lnTo>
                      <a:pt x="32049" y="53014"/>
                    </a:lnTo>
                    <a:lnTo>
                      <a:pt x="34802" y="58192"/>
                    </a:lnTo>
                    <a:lnTo>
                      <a:pt x="38856" y="62253"/>
                    </a:lnTo>
                    <a:lnTo>
                      <a:pt x="44821" y="63714"/>
                    </a:lnTo>
                    <a:lnTo>
                      <a:pt x="50558" y="64831"/>
                    </a:lnTo>
                    <a:lnTo>
                      <a:pt x="54229" y="69282"/>
                    </a:lnTo>
                    <a:lnTo>
                      <a:pt x="57136" y="74262"/>
                    </a:lnTo>
                    <a:lnTo>
                      <a:pt x="60808" y="79547"/>
                    </a:lnTo>
                    <a:lnTo>
                      <a:pt x="64479" y="84190"/>
                    </a:lnTo>
                    <a:lnTo>
                      <a:pt x="67385" y="89116"/>
                    </a:lnTo>
                    <a:lnTo>
                      <a:pt x="72509" y="91823"/>
                    </a:lnTo>
                    <a:lnTo>
                      <a:pt x="75187" y="97950"/>
                    </a:lnTo>
                    <a:lnTo>
                      <a:pt x="75799" y="103839"/>
                    </a:lnTo>
                    <a:lnTo>
                      <a:pt x="77175" y="109729"/>
                    </a:lnTo>
                    <a:lnTo>
                      <a:pt x="81306" y="114111"/>
                    </a:lnTo>
                    <a:lnTo>
                      <a:pt x="87578" y="114616"/>
                    </a:lnTo>
                    <a:lnTo>
                      <a:pt x="92320" y="118892"/>
                    </a:lnTo>
                    <a:lnTo>
                      <a:pt x="97597" y="121500"/>
                    </a:lnTo>
                    <a:lnTo>
                      <a:pt x="102263" y="125186"/>
                    </a:lnTo>
                    <a:lnTo>
                      <a:pt x="106011" y="129600"/>
                    </a:lnTo>
                    <a:lnTo>
                      <a:pt x="111136" y="132430"/>
                    </a:lnTo>
                    <a:lnTo>
                      <a:pt x="109759" y="139168"/>
                    </a:lnTo>
                    <a:lnTo>
                      <a:pt x="112360" y="144324"/>
                    </a:lnTo>
                    <a:lnTo>
                      <a:pt x="114195" y="150037"/>
                    </a:lnTo>
                    <a:lnTo>
                      <a:pt x="116261" y="156095"/>
                    </a:lnTo>
                    <a:lnTo>
                      <a:pt x="118173" y="161984"/>
                    </a:lnTo>
                    <a:lnTo>
                      <a:pt x="119779" y="167522"/>
                    </a:lnTo>
                    <a:lnTo>
                      <a:pt x="121308" y="173763"/>
                    </a:lnTo>
                    <a:lnTo>
                      <a:pt x="122609" y="181068"/>
                    </a:lnTo>
                    <a:lnTo>
                      <a:pt x="128728" y="181466"/>
                    </a:lnTo>
                    <a:lnTo>
                      <a:pt x="133547" y="184908"/>
                    </a:lnTo>
                    <a:lnTo>
                      <a:pt x="138212" y="189038"/>
                    </a:lnTo>
                    <a:lnTo>
                      <a:pt x="140353" y="194377"/>
                    </a:lnTo>
                    <a:lnTo>
                      <a:pt x="143108" y="199524"/>
                    </a:lnTo>
                    <a:lnTo>
                      <a:pt x="147084" y="204557"/>
                    </a:lnTo>
                    <a:lnTo>
                      <a:pt x="151138" y="209093"/>
                    </a:lnTo>
                    <a:lnTo>
                      <a:pt x="154428" y="214248"/>
                    </a:lnTo>
                    <a:lnTo>
                      <a:pt x="157411" y="219395"/>
                    </a:lnTo>
                    <a:lnTo>
                      <a:pt x="159017" y="227304"/>
                    </a:lnTo>
                    <a:lnTo>
                      <a:pt x="161770" y="232482"/>
                    </a:lnTo>
                    <a:lnTo>
                      <a:pt x="164141" y="238058"/>
                    </a:lnTo>
                    <a:lnTo>
                      <a:pt x="166589" y="243450"/>
                    </a:lnTo>
                    <a:lnTo>
                      <a:pt x="169725" y="248843"/>
                    </a:lnTo>
                    <a:lnTo>
                      <a:pt x="172325" y="253991"/>
                    </a:lnTo>
                    <a:lnTo>
                      <a:pt x="171484" y="259880"/>
                    </a:lnTo>
                    <a:lnTo>
                      <a:pt x="173243" y="265655"/>
                    </a:lnTo>
                    <a:lnTo>
                      <a:pt x="176379" y="270925"/>
                    </a:lnTo>
                    <a:lnTo>
                      <a:pt x="179591" y="276065"/>
                    </a:lnTo>
                    <a:lnTo>
                      <a:pt x="184563" y="279759"/>
                    </a:lnTo>
                    <a:lnTo>
                      <a:pt x="187240" y="285465"/>
                    </a:lnTo>
                    <a:lnTo>
                      <a:pt x="190223" y="290796"/>
                    </a:lnTo>
                    <a:lnTo>
                      <a:pt x="192824" y="295951"/>
                    </a:lnTo>
                    <a:lnTo>
                      <a:pt x="197413" y="300173"/>
                    </a:lnTo>
                    <a:lnTo>
                      <a:pt x="202002" y="304036"/>
                    </a:lnTo>
                    <a:lnTo>
                      <a:pt x="206515" y="307837"/>
                    </a:lnTo>
                    <a:lnTo>
                      <a:pt x="211333" y="311409"/>
                    </a:lnTo>
                    <a:lnTo>
                      <a:pt x="213169" y="317299"/>
                    </a:lnTo>
                    <a:lnTo>
                      <a:pt x="214393" y="323180"/>
                    </a:lnTo>
                    <a:lnTo>
                      <a:pt x="219212" y="326653"/>
                    </a:lnTo>
                    <a:lnTo>
                      <a:pt x="223494" y="330921"/>
                    </a:lnTo>
                    <a:lnTo>
                      <a:pt x="228008" y="334959"/>
                    </a:lnTo>
                    <a:lnTo>
                      <a:pt x="231832" y="340092"/>
                    </a:lnTo>
                    <a:lnTo>
                      <a:pt x="237186" y="342738"/>
                    </a:lnTo>
                    <a:lnTo>
                      <a:pt x="241698" y="346555"/>
                    </a:lnTo>
                    <a:lnTo>
                      <a:pt x="246212" y="350731"/>
                    </a:lnTo>
                    <a:lnTo>
                      <a:pt x="251412" y="353867"/>
                    </a:lnTo>
                    <a:lnTo>
                      <a:pt x="256231" y="357041"/>
                    </a:lnTo>
                    <a:lnTo>
                      <a:pt x="260973" y="360636"/>
                    </a:lnTo>
                    <a:lnTo>
                      <a:pt x="263345" y="365998"/>
                    </a:lnTo>
                    <a:lnTo>
                      <a:pt x="266251" y="371520"/>
                    </a:lnTo>
                    <a:lnTo>
                      <a:pt x="270687" y="375345"/>
                    </a:lnTo>
                    <a:lnTo>
                      <a:pt x="274818" y="379857"/>
                    </a:lnTo>
                    <a:lnTo>
                      <a:pt x="278412" y="385012"/>
                    </a:lnTo>
                    <a:close/>
                    <a:moveTo>
                      <a:pt x="1000678" y="219181"/>
                    </a:moveTo>
                    <a:lnTo>
                      <a:pt x="996624" y="214248"/>
                    </a:lnTo>
                    <a:lnTo>
                      <a:pt x="993029" y="209093"/>
                    </a:lnTo>
                    <a:lnTo>
                      <a:pt x="990351" y="203203"/>
                    </a:lnTo>
                    <a:lnTo>
                      <a:pt x="988592" y="197314"/>
                    </a:lnTo>
                    <a:lnTo>
                      <a:pt x="987140" y="191432"/>
                    </a:lnTo>
                    <a:lnTo>
                      <a:pt x="986069" y="183493"/>
                    </a:lnTo>
                    <a:lnTo>
                      <a:pt x="986145" y="173932"/>
                    </a:lnTo>
                    <a:lnTo>
                      <a:pt x="993258" y="173932"/>
                    </a:lnTo>
                    <a:lnTo>
                      <a:pt x="998841" y="176142"/>
                    </a:lnTo>
                    <a:lnTo>
                      <a:pt x="1004502" y="177917"/>
                    </a:lnTo>
                    <a:lnTo>
                      <a:pt x="1010162" y="179523"/>
                    </a:lnTo>
                    <a:lnTo>
                      <a:pt x="1015516" y="181794"/>
                    </a:lnTo>
                    <a:lnTo>
                      <a:pt x="1010086" y="177458"/>
                    </a:lnTo>
                    <a:lnTo>
                      <a:pt x="1008555" y="170344"/>
                    </a:lnTo>
                    <a:lnTo>
                      <a:pt x="1001901" y="168142"/>
                    </a:lnTo>
                    <a:lnTo>
                      <a:pt x="997159" y="164524"/>
                    </a:lnTo>
                    <a:lnTo>
                      <a:pt x="998918" y="158382"/>
                    </a:lnTo>
                    <a:lnTo>
                      <a:pt x="1004502" y="156095"/>
                    </a:lnTo>
                    <a:lnTo>
                      <a:pt x="1008938" y="149471"/>
                    </a:lnTo>
                    <a:lnTo>
                      <a:pt x="1010009" y="143589"/>
                    </a:lnTo>
                    <a:lnTo>
                      <a:pt x="1008479" y="136063"/>
                    </a:lnTo>
                    <a:lnTo>
                      <a:pt x="1002590" y="136958"/>
                    </a:lnTo>
                    <a:lnTo>
                      <a:pt x="997082" y="139903"/>
                    </a:lnTo>
                    <a:lnTo>
                      <a:pt x="992570" y="143826"/>
                    </a:lnTo>
                    <a:lnTo>
                      <a:pt x="993258" y="149616"/>
                    </a:lnTo>
                    <a:lnTo>
                      <a:pt x="987904" y="151682"/>
                    </a:lnTo>
                    <a:lnTo>
                      <a:pt x="985609" y="157189"/>
                    </a:lnTo>
                    <a:lnTo>
                      <a:pt x="981480" y="161174"/>
                    </a:lnTo>
                    <a:lnTo>
                      <a:pt x="977807" y="156623"/>
                    </a:lnTo>
                    <a:lnTo>
                      <a:pt x="982244" y="152416"/>
                    </a:lnTo>
                    <a:lnTo>
                      <a:pt x="985992" y="147268"/>
                    </a:lnTo>
                    <a:lnTo>
                      <a:pt x="987981" y="141379"/>
                    </a:lnTo>
                    <a:lnTo>
                      <a:pt x="988134" y="135489"/>
                    </a:lnTo>
                    <a:lnTo>
                      <a:pt x="986145" y="129676"/>
                    </a:lnTo>
                    <a:lnTo>
                      <a:pt x="983086" y="123710"/>
                    </a:lnTo>
                    <a:lnTo>
                      <a:pt x="987140" y="119328"/>
                    </a:lnTo>
                    <a:lnTo>
                      <a:pt x="981173" y="119710"/>
                    </a:lnTo>
                    <a:lnTo>
                      <a:pt x="978037" y="124582"/>
                    </a:lnTo>
                    <a:lnTo>
                      <a:pt x="975054" y="129600"/>
                    </a:lnTo>
                    <a:lnTo>
                      <a:pt x="973601" y="135489"/>
                    </a:lnTo>
                    <a:lnTo>
                      <a:pt x="973295" y="141647"/>
                    </a:lnTo>
                    <a:lnTo>
                      <a:pt x="970848" y="146894"/>
                    </a:lnTo>
                    <a:lnTo>
                      <a:pt x="969930" y="153150"/>
                    </a:lnTo>
                    <a:lnTo>
                      <a:pt x="973142" y="158305"/>
                    </a:lnTo>
                    <a:lnTo>
                      <a:pt x="976048" y="163430"/>
                    </a:lnTo>
                    <a:lnTo>
                      <a:pt x="974442" y="169350"/>
                    </a:lnTo>
                    <a:lnTo>
                      <a:pt x="976355" y="175155"/>
                    </a:lnTo>
                    <a:lnTo>
                      <a:pt x="980179" y="179653"/>
                    </a:lnTo>
                    <a:lnTo>
                      <a:pt x="980179" y="187875"/>
                    </a:lnTo>
                    <a:lnTo>
                      <a:pt x="979261" y="193635"/>
                    </a:lnTo>
                    <a:lnTo>
                      <a:pt x="981020" y="199524"/>
                    </a:lnTo>
                    <a:lnTo>
                      <a:pt x="984691" y="204220"/>
                    </a:lnTo>
                    <a:lnTo>
                      <a:pt x="987675" y="209827"/>
                    </a:lnTo>
                    <a:lnTo>
                      <a:pt x="992570" y="214080"/>
                    </a:lnTo>
                    <a:lnTo>
                      <a:pt x="996318" y="218615"/>
                    </a:lnTo>
                    <a:close/>
                    <a:moveTo>
                      <a:pt x="945377" y="318201"/>
                    </a:moveTo>
                    <a:lnTo>
                      <a:pt x="951879" y="316212"/>
                    </a:lnTo>
                    <a:lnTo>
                      <a:pt x="956621" y="312625"/>
                    </a:lnTo>
                    <a:lnTo>
                      <a:pt x="962358" y="311118"/>
                    </a:lnTo>
                    <a:lnTo>
                      <a:pt x="963581" y="304785"/>
                    </a:lnTo>
                    <a:lnTo>
                      <a:pt x="958762" y="301619"/>
                    </a:lnTo>
                    <a:lnTo>
                      <a:pt x="958304" y="295561"/>
                    </a:lnTo>
                    <a:lnTo>
                      <a:pt x="952567" y="293006"/>
                    </a:lnTo>
                    <a:lnTo>
                      <a:pt x="944459" y="291500"/>
                    </a:lnTo>
                    <a:lnTo>
                      <a:pt x="938723" y="291897"/>
                    </a:lnTo>
                    <a:lnTo>
                      <a:pt x="933293" y="293779"/>
                    </a:lnTo>
                    <a:lnTo>
                      <a:pt x="927479" y="293741"/>
                    </a:lnTo>
                    <a:lnTo>
                      <a:pt x="925567" y="301060"/>
                    </a:lnTo>
                    <a:lnTo>
                      <a:pt x="928857" y="306254"/>
                    </a:lnTo>
                    <a:lnTo>
                      <a:pt x="932758" y="310927"/>
                    </a:lnTo>
                    <a:lnTo>
                      <a:pt x="937882" y="314270"/>
                    </a:lnTo>
                    <a:lnTo>
                      <a:pt x="943771" y="317222"/>
                    </a:lnTo>
                    <a:close/>
                    <a:moveTo>
                      <a:pt x="1194802" y="228237"/>
                    </a:moveTo>
                    <a:lnTo>
                      <a:pt x="1196714" y="222562"/>
                    </a:lnTo>
                    <a:lnTo>
                      <a:pt x="1194572" y="22791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2" name="Google Shape;272;p7"/>
              <p:cNvSpPr/>
              <p:nvPr/>
            </p:nvSpPr>
            <p:spPr>
              <a:xfrm>
                <a:off x="7799973" y="2381045"/>
                <a:ext cx="824910" cy="962747"/>
              </a:xfrm>
              <a:custGeom>
                <a:avLst/>
                <a:gdLst/>
                <a:ahLst/>
                <a:cxnLst/>
                <a:rect l="l" t="t" r="r" b="b"/>
                <a:pathLst>
                  <a:path w="824910" h="962747" extrusionOk="0">
                    <a:moveTo>
                      <a:pt x="1148" y="395942"/>
                    </a:moveTo>
                    <a:lnTo>
                      <a:pt x="5202" y="386290"/>
                    </a:lnTo>
                    <a:lnTo>
                      <a:pt x="-688" y="391483"/>
                    </a:lnTo>
                    <a:close/>
                    <a:moveTo>
                      <a:pt x="3213" y="399460"/>
                    </a:moveTo>
                    <a:lnTo>
                      <a:pt x="5584" y="392087"/>
                    </a:lnTo>
                    <a:lnTo>
                      <a:pt x="-76" y="398466"/>
                    </a:lnTo>
                    <a:close/>
                    <a:moveTo>
                      <a:pt x="592543" y="464735"/>
                    </a:moveTo>
                    <a:lnTo>
                      <a:pt x="593767" y="458990"/>
                    </a:lnTo>
                    <a:lnTo>
                      <a:pt x="592543" y="464735"/>
                    </a:lnTo>
                    <a:close/>
                    <a:moveTo>
                      <a:pt x="601340" y="465476"/>
                    </a:moveTo>
                    <a:lnTo>
                      <a:pt x="602257" y="459533"/>
                    </a:lnTo>
                    <a:lnTo>
                      <a:pt x="601340" y="465476"/>
                    </a:lnTo>
                    <a:close/>
                    <a:moveTo>
                      <a:pt x="619008" y="465484"/>
                    </a:moveTo>
                    <a:lnTo>
                      <a:pt x="618473" y="458990"/>
                    </a:lnTo>
                    <a:lnTo>
                      <a:pt x="612124" y="454577"/>
                    </a:lnTo>
                    <a:lnTo>
                      <a:pt x="615413" y="463656"/>
                    </a:lnTo>
                    <a:close/>
                    <a:moveTo>
                      <a:pt x="611283" y="466440"/>
                    </a:moveTo>
                    <a:lnTo>
                      <a:pt x="612813" y="458990"/>
                    </a:lnTo>
                    <a:lnTo>
                      <a:pt x="609218" y="454478"/>
                    </a:lnTo>
                    <a:lnTo>
                      <a:pt x="610442" y="465407"/>
                    </a:lnTo>
                    <a:close/>
                    <a:moveTo>
                      <a:pt x="605164" y="467419"/>
                    </a:moveTo>
                    <a:lnTo>
                      <a:pt x="607382" y="460650"/>
                    </a:lnTo>
                    <a:lnTo>
                      <a:pt x="605164" y="467419"/>
                    </a:lnTo>
                    <a:close/>
                    <a:moveTo>
                      <a:pt x="763339" y="760884"/>
                    </a:moveTo>
                    <a:lnTo>
                      <a:pt x="763721" y="754100"/>
                    </a:lnTo>
                    <a:lnTo>
                      <a:pt x="763109" y="760333"/>
                    </a:lnTo>
                    <a:close/>
                    <a:moveTo>
                      <a:pt x="767316" y="777298"/>
                    </a:moveTo>
                    <a:lnTo>
                      <a:pt x="767622" y="770850"/>
                    </a:lnTo>
                    <a:lnTo>
                      <a:pt x="773282" y="769626"/>
                    </a:lnTo>
                    <a:lnTo>
                      <a:pt x="771523" y="759216"/>
                    </a:lnTo>
                    <a:lnTo>
                      <a:pt x="769764" y="751774"/>
                    </a:lnTo>
                    <a:lnTo>
                      <a:pt x="773665" y="744562"/>
                    </a:lnTo>
                    <a:lnTo>
                      <a:pt x="771982" y="737968"/>
                    </a:lnTo>
                    <a:lnTo>
                      <a:pt x="766551" y="740194"/>
                    </a:lnTo>
                    <a:lnTo>
                      <a:pt x="768158" y="746443"/>
                    </a:lnTo>
                    <a:lnTo>
                      <a:pt x="766246" y="752937"/>
                    </a:lnTo>
                    <a:lnTo>
                      <a:pt x="768310" y="759109"/>
                    </a:lnTo>
                    <a:lnTo>
                      <a:pt x="765710" y="764639"/>
                    </a:lnTo>
                    <a:lnTo>
                      <a:pt x="765710" y="776166"/>
                    </a:lnTo>
                    <a:close/>
                    <a:moveTo>
                      <a:pt x="768463" y="785153"/>
                    </a:moveTo>
                    <a:lnTo>
                      <a:pt x="771216" y="777933"/>
                    </a:lnTo>
                    <a:lnTo>
                      <a:pt x="768463" y="785153"/>
                    </a:lnTo>
                    <a:close/>
                    <a:moveTo>
                      <a:pt x="777183" y="791142"/>
                    </a:moveTo>
                    <a:lnTo>
                      <a:pt x="774506" y="785528"/>
                    </a:lnTo>
                    <a:lnTo>
                      <a:pt x="777183" y="791142"/>
                    </a:lnTo>
                    <a:close/>
                    <a:moveTo>
                      <a:pt x="768540" y="804519"/>
                    </a:moveTo>
                    <a:lnTo>
                      <a:pt x="769152" y="798033"/>
                    </a:lnTo>
                    <a:lnTo>
                      <a:pt x="769076" y="789444"/>
                    </a:lnTo>
                    <a:lnTo>
                      <a:pt x="768005" y="781344"/>
                    </a:lnTo>
                    <a:lnTo>
                      <a:pt x="764180" y="787058"/>
                    </a:lnTo>
                    <a:lnTo>
                      <a:pt x="764715" y="793077"/>
                    </a:lnTo>
                    <a:lnTo>
                      <a:pt x="766169" y="799380"/>
                    </a:lnTo>
                    <a:close/>
                    <a:moveTo>
                      <a:pt x="213552" y="813881"/>
                    </a:moveTo>
                    <a:lnTo>
                      <a:pt x="210339" y="808879"/>
                    </a:lnTo>
                    <a:lnTo>
                      <a:pt x="213552" y="813881"/>
                    </a:lnTo>
                    <a:close/>
                    <a:moveTo>
                      <a:pt x="766016" y="809384"/>
                    </a:moveTo>
                    <a:lnTo>
                      <a:pt x="766398" y="803648"/>
                    </a:lnTo>
                    <a:lnTo>
                      <a:pt x="766016" y="809384"/>
                    </a:lnTo>
                    <a:close/>
                    <a:moveTo>
                      <a:pt x="765403" y="837332"/>
                    </a:moveTo>
                    <a:lnTo>
                      <a:pt x="766857" y="828345"/>
                    </a:lnTo>
                    <a:lnTo>
                      <a:pt x="760891" y="828483"/>
                    </a:lnTo>
                    <a:lnTo>
                      <a:pt x="762650" y="834051"/>
                    </a:lnTo>
                    <a:close/>
                    <a:moveTo>
                      <a:pt x="322239" y="918569"/>
                    </a:moveTo>
                    <a:lnTo>
                      <a:pt x="329428" y="914477"/>
                    </a:lnTo>
                    <a:lnTo>
                      <a:pt x="337537" y="907792"/>
                    </a:lnTo>
                    <a:lnTo>
                      <a:pt x="339449" y="901100"/>
                    </a:lnTo>
                    <a:lnTo>
                      <a:pt x="341361" y="895485"/>
                    </a:lnTo>
                    <a:lnTo>
                      <a:pt x="342814" y="887676"/>
                    </a:lnTo>
                    <a:lnTo>
                      <a:pt x="356047" y="880983"/>
                    </a:lnTo>
                    <a:lnTo>
                      <a:pt x="370578" y="878215"/>
                    </a:lnTo>
                    <a:lnTo>
                      <a:pt x="375780" y="880968"/>
                    </a:lnTo>
                    <a:lnTo>
                      <a:pt x="367672" y="878268"/>
                    </a:lnTo>
                    <a:lnTo>
                      <a:pt x="362548" y="874299"/>
                    </a:lnTo>
                    <a:lnTo>
                      <a:pt x="361860" y="867583"/>
                    </a:lnTo>
                    <a:lnTo>
                      <a:pt x="369814" y="854182"/>
                    </a:lnTo>
                    <a:lnTo>
                      <a:pt x="370732" y="847482"/>
                    </a:lnTo>
                    <a:lnTo>
                      <a:pt x="377998" y="843734"/>
                    </a:lnTo>
                    <a:lnTo>
                      <a:pt x="388630" y="844622"/>
                    </a:lnTo>
                    <a:lnTo>
                      <a:pt x="386641" y="827534"/>
                    </a:lnTo>
                    <a:lnTo>
                      <a:pt x="385647" y="814134"/>
                    </a:lnTo>
                    <a:lnTo>
                      <a:pt x="383582" y="808329"/>
                    </a:lnTo>
                    <a:lnTo>
                      <a:pt x="381823" y="801261"/>
                    </a:lnTo>
                    <a:lnTo>
                      <a:pt x="382434" y="793903"/>
                    </a:lnTo>
                    <a:lnTo>
                      <a:pt x="383658" y="787195"/>
                    </a:lnTo>
                    <a:lnTo>
                      <a:pt x="386488" y="780648"/>
                    </a:lnTo>
                    <a:lnTo>
                      <a:pt x="390924" y="772693"/>
                    </a:lnTo>
                    <a:lnTo>
                      <a:pt x="392607" y="765198"/>
                    </a:lnTo>
                    <a:lnTo>
                      <a:pt x="393219" y="758505"/>
                    </a:lnTo>
                    <a:lnTo>
                      <a:pt x="393601" y="752432"/>
                    </a:lnTo>
                    <a:lnTo>
                      <a:pt x="394672" y="745839"/>
                    </a:lnTo>
                    <a:lnTo>
                      <a:pt x="394060" y="738993"/>
                    </a:lnTo>
                    <a:lnTo>
                      <a:pt x="391384" y="733700"/>
                    </a:lnTo>
                    <a:lnTo>
                      <a:pt x="390771" y="727268"/>
                    </a:lnTo>
                    <a:lnTo>
                      <a:pt x="387712" y="720231"/>
                    </a:lnTo>
                    <a:lnTo>
                      <a:pt x="386182" y="713630"/>
                    </a:lnTo>
                    <a:lnTo>
                      <a:pt x="386947" y="707045"/>
                    </a:lnTo>
                    <a:lnTo>
                      <a:pt x="387100" y="701293"/>
                    </a:lnTo>
                    <a:lnTo>
                      <a:pt x="384270" y="695617"/>
                    </a:lnTo>
                    <a:lnTo>
                      <a:pt x="382128" y="687273"/>
                    </a:lnTo>
                    <a:lnTo>
                      <a:pt x="381670" y="680588"/>
                    </a:lnTo>
                    <a:lnTo>
                      <a:pt x="383046" y="673306"/>
                    </a:lnTo>
                    <a:lnTo>
                      <a:pt x="383199" y="667478"/>
                    </a:lnTo>
                    <a:lnTo>
                      <a:pt x="387330" y="661780"/>
                    </a:lnTo>
                    <a:lnTo>
                      <a:pt x="394137" y="657650"/>
                    </a:lnTo>
                    <a:lnTo>
                      <a:pt x="400103" y="657764"/>
                    </a:lnTo>
                    <a:lnTo>
                      <a:pt x="404616" y="662200"/>
                    </a:lnTo>
                    <a:lnTo>
                      <a:pt x="407675" y="656808"/>
                    </a:lnTo>
                    <a:lnTo>
                      <a:pt x="411270" y="650368"/>
                    </a:lnTo>
                    <a:lnTo>
                      <a:pt x="413029" y="644111"/>
                    </a:lnTo>
                    <a:lnTo>
                      <a:pt x="420984" y="641266"/>
                    </a:lnTo>
                    <a:lnTo>
                      <a:pt x="426567" y="642842"/>
                    </a:lnTo>
                    <a:lnTo>
                      <a:pt x="432762" y="639836"/>
                    </a:lnTo>
                    <a:lnTo>
                      <a:pt x="438117" y="636952"/>
                    </a:lnTo>
                    <a:lnTo>
                      <a:pt x="441941" y="632462"/>
                    </a:lnTo>
                    <a:lnTo>
                      <a:pt x="443012" y="626787"/>
                    </a:lnTo>
                    <a:lnTo>
                      <a:pt x="441941" y="620255"/>
                    </a:lnTo>
                    <a:lnTo>
                      <a:pt x="443241" y="625877"/>
                    </a:lnTo>
                    <a:lnTo>
                      <a:pt x="440411" y="619796"/>
                    </a:lnTo>
                    <a:lnTo>
                      <a:pt x="445612" y="613104"/>
                    </a:lnTo>
                    <a:lnTo>
                      <a:pt x="455250" y="606296"/>
                    </a:lnTo>
                    <a:lnTo>
                      <a:pt x="465958" y="599673"/>
                    </a:lnTo>
                    <a:lnTo>
                      <a:pt x="470011" y="593622"/>
                    </a:lnTo>
                    <a:lnTo>
                      <a:pt x="474372" y="586479"/>
                    </a:lnTo>
                    <a:lnTo>
                      <a:pt x="489746" y="575916"/>
                    </a:lnTo>
                    <a:lnTo>
                      <a:pt x="495405" y="567816"/>
                    </a:lnTo>
                    <a:lnTo>
                      <a:pt x="500606" y="559846"/>
                    </a:lnTo>
                    <a:lnTo>
                      <a:pt x="504278" y="552809"/>
                    </a:lnTo>
                    <a:lnTo>
                      <a:pt x="507337" y="546277"/>
                    </a:lnTo>
                    <a:lnTo>
                      <a:pt x="514144" y="539355"/>
                    </a:lnTo>
                    <a:lnTo>
                      <a:pt x="521793" y="532601"/>
                    </a:lnTo>
                    <a:lnTo>
                      <a:pt x="534720" y="525901"/>
                    </a:lnTo>
                    <a:lnTo>
                      <a:pt x="545580" y="522459"/>
                    </a:lnTo>
                    <a:lnTo>
                      <a:pt x="553842" y="512493"/>
                    </a:lnTo>
                    <a:lnTo>
                      <a:pt x="559883" y="507873"/>
                    </a:lnTo>
                    <a:lnTo>
                      <a:pt x="558124" y="501861"/>
                    </a:lnTo>
                    <a:lnTo>
                      <a:pt x="566156" y="495222"/>
                    </a:lnTo>
                    <a:lnTo>
                      <a:pt x="559960" y="493302"/>
                    </a:lnTo>
                    <a:lnTo>
                      <a:pt x="560266" y="485784"/>
                    </a:lnTo>
                    <a:lnTo>
                      <a:pt x="557819" y="479007"/>
                    </a:lnTo>
                    <a:lnTo>
                      <a:pt x="561107" y="472452"/>
                    </a:lnTo>
                    <a:lnTo>
                      <a:pt x="567074" y="467756"/>
                    </a:lnTo>
                    <a:lnTo>
                      <a:pt x="573269" y="465599"/>
                    </a:lnTo>
                    <a:lnTo>
                      <a:pt x="580765" y="464092"/>
                    </a:lnTo>
                    <a:lnTo>
                      <a:pt x="586578" y="458990"/>
                    </a:lnTo>
                    <a:lnTo>
                      <a:pt x="588796" y="452649"/>
                    </a:lnTo>
                    <a:lnTo>
                      <a:pt x="590784" y="446133"/>
                    </a:lnTo>
                    <a:lnTo>
                      <a:pt x="593308" y="452183"/>
                    </a:lnTo>
                    <a:lnTo>
                      <a:pt x="594302" y="457912"/>
                    </a:lnTo>
                    <a:lnTo>
                      <a:pt x="595909" y="464995"/>
                    </a:lnTo>
                    <a:lnTo>
                      <a:pt x="596062" y="458340"/>
                    </a:lnTo>
                    <a:lnTo>
                      <a:pt x="602334" y="455793"/>
                    </a:lnTo>
                    <a:lnTo>
                      <a:pt x="606158" y="450340"/>
                    </a:lnTo>
                    <a:lnTo>
                      <a:pt x="612048" y="454164"/>
                    </a:lnTo>
                    <a:lnTo>
                      <a:pt x="617861" y="455479"/>
                    </a:lnTo>
                    <a:lnTo>
                      <a:pt x="617938" y="449146"/>
                    </a:lnTo>
                    <a:lnTo>
                      <a:pt x="615719" y="442790"/>
                    </a:lnTo>
                    <a:lnTo>
                      <a:pt x="614037" y="435440"/>
                    </a:lnTo>
                    <a:lnTo>
                      <a:pt x="611971" y="425420"/>
                    </a:lnTo>
                    <a:lnTo>
                      <a:pt x="608147" y="418743"/>
                    </a:lnTo>
                    <a:lnTo>
                      <a:pt x="610824" y="412058"/>
                    </a:lnTo>
                    <a:lnTo>
                      <a:pt x="602793" y="410146"/>
                    </a:lnTo>
                    <a:lnTo>
                      <a:pt x="603863" y="402038"/>
                    </a:lnTo>
                    <a:lnTo>
                      <a:pt x="598739" y="398612"/>
                    </a:lnTo>
                    <a:lnTo>
                      <a:pt x="596139" y="391896"/>
                    </a:lnTo>
                    <a:lnTo>
                      <a:pt x="600422" y="385203"/>
                    </a:lnTo>
                    <a:lnTo>
                      <a:pt x="598586" y="379413"/>
                    </a:lnTo>
                    <a:lnTo>
                      <a:pt x="592696" y="375199"/>
                    </a:lnTo>
                    <a:lnTo>
                      <a:pt x="585277" y="371895"/>
                    </a:lnTo>
                    <a:lnTo>
                      <a:pt x="577017" y="365133"/>
                    </a:lnTo>
                    <a:lnTo>
                      <a:pt x="577246" y="358471"/>
                    </a:lnTo>
                    <a:lnTo>
                      <a:pt x="580076" y="353186"/>
                    </a:lnTo>
                    <a:lnTo>
                      <a:pt x="584895" y="345553"/>
                    </a:lnTo>
                    <a:lnTo>
                      <a:pt x="592926" y="344964"/>
                    </a:lnTo>
                    <a:lnTo>
                      <a:pt x="599121" y="345071"/>
                    </a:lnTo>
                    <a:lnTo>
                      <a:pt x="594838" y="338363"/>
                    </a:lnTo>
                    <a:lnTo>
                      <a:pt x="588796" y="335571"/>
                    </a:lnTo>
                    <a:lnTo>
                      <a:pt x="582294" y="331647"/>
                    </a:lnTo>
                    <a:lnTo>
                      <a:pt x="575640" y="324924"/>
                    </a:lnTo>
                    <a:lnTo>
                      <a:pt x="570592" y="318293"/>
                    </a:lnTo>
                    <a:lnTo>
                      <a:pt x="573193" y="311593"/>
                    </a:lnTo>
                    <a:lnTo>
                      <a:pt x="577093" y="305688"/>
                    </a:lnTo>
                    <a:lnTo>
                      <a:pt x="573345" y="298200"/>
                    </a:lnTo>
                    <a:lnTo>
                      <a:pt x="583595" y="304755"/>
                    </a:lnTo>
                    <a:lnTo>
                      <a:pt x="589408" y="310399"/>
                    </a:lnTo>
                    <a:lnTo>
                      <a:pt x="594915" y="308288"/>
                    </a:lnTo>
                    <a:lnTo>
                      <a:pt x="590173" y="304801"/>
                    </a:lnTo>
                    <a:lnTo>
                      <a:pt x="598280" y="311248"/>
                    </a:lnTo>
                    <a:lnTo>
                      <a:pt x="603328" y="316518"/>
                    </a:lnTo>
                    <a:lnTo>
                      <a:pt x="609600" y="318201"/>
                    </a:lnTo>
                    <a:lnTo>
                      <a:pt x="612966" y="311638"/>
                    </a:lnTo>
                    <a:lnTo>
                      <a:pt x="619697" y="318354"/>
                    </a:lnTo>
                    <a:lnTo>
                      <a:pt x="620921" y="324733"/>
                    </a:lnTo>
                    <a:lnTo>
                      <a:pt x="623751" y="331081"/>
                    </a:lnTo>
                    <a:lnTo>
                      <a:pt x="623597" y="338279"/>
                    </a:lnTo>
                    <a:lnTo>
                      <a:pt x="629564" y="342417"/>
                    </a:lnTo>
                    <a:lnTo>
                      <a:pt x="637288" y="344971"/>
                    </a:lnTo>
                    <a:lnTo>
                      <a:pt x="643560" y="346891"/>
                    </a:lnTo>
                    <a:lnTo>
                      <a:pt x="649373" y="345239"/>
                    </a:lnTo>
                    <a:lnTo>
                      <a:pt x="655875" y="346363"/>
                    </a:lnTo>
                    <a:lnTo>
                      <a:pt x="661917" y="344987"/>
                    </a:lnTo>
                    <a:lnTo>
                      <a:pt x="673619" y="347151"/>
                    </a:lnTo>
                    <a:lnTo>
                      <a:pt x="690523" y="345423"/>
                    </a:lnTo>
                    <a:lnTo>
                      <a:pt x="702226" y="351580"/>
                    </a:lnTo>
                    <a:lnTo>
                      <a:pt x="698937" y="358341"/>
                    </a:lnTo>
                    <a:lnTo>
                      <a:pt x="698402" y="364919"/>
                    </a:lnTo>
                    <a:lnTo>
                      <a:pt x="696795" y="371604"/>
                    </a:lnTo>
                    <a:lnTo>
                      <a:pt x="691976" y="375987"/>
                    </a:lnTo>
                    <a:lnTo>
                      <a:pt x="687464" y="380454"/>
                    </a:lnTo>
                    <a:lnTo>
                      <a:pt x="676526" y="381540"/>
                    </a:lnTo>
                    <a:lnTo>
                      <a:pt x="673161" y="387590"/>
                    </a:lnTo>
                    <a:lnTo>
                      <a:pt x="671631" y="394259"/>
                    </a:lnTo>
                    <a:lnTo>
                      <a:pt x="676985" y="405258"/>
                    </a:lnTo>
                    <a:lnTo>
                      <a:pt x="679356" y="411882"/>
                    </a:lnTo>
                    <a:lnTo>
                      <a:pt x="686776" y="418559"/>
                    </a:lnTo>
                    <a:lnTo>
                      <a:pt x="694806" y="415484"/>
                    </a:lnTo>
                    <a:lnTo>
                      <a:pt x="693507" y="405381"/>
                    </a:lnTo>
                    <a:lnTo>
                      <a:pt x="695801" y="398635"/>
                    </a:lnTo>
                    <a:lnTo>
                      <a:pt x="700926" y="394099"/>
                    </a:lnTo>
                    <a:lnTo>
                      <a:pt x="705591" y="398359"/>
                    </a:lnTo>
                    <a:lnTo>
                      <a:pt x="710793" y="410712"/>
                    </a:lnTo>
                    <a:lnTo>
                      <a:pt x="711557" y="418514"/>
                    </a:lnTo>
                    <a:lnTo>
                      <a:pt x="714694" y="425091"/>
                    </a:lnTo>
                    <a:lnTo>
                      <a:pt x="717752" y="431761"/>
                    </a:lnTo>
                    <a:lnTo>
                      <a:pt x="719588" y="438752"/>
                    </a:lnTo>
                    <a:lnTo>
                      <a:pt x="721730" y="445269"/>
                    </a:lnTo>
                    <a:lnTo>
                      <a:pt x="723107" y="452137"/>
                    </a:lnTo>
                    <a:lnTo>
                      <a:pt x="731444" y="452129"/>
                    </a:lnTo>
                    <a:lnTo>
                      <a:pt x="734885" y="445659"/>
                    </a:lnTo>
                    <a:lnTo>
                      <a:pt x="738098" y="439027"/>
                    </a:lnTo>
                    <a:lnTo>
                      <a:pt x="735651" y="432228"/>
                    </a:lnTo>
                    <a:lnTo>
                      <a:pt x="734733" y="421504"/>
                    </a:lnTo>
                    <a:lnTo>
                      <a:pt x="739704" y="412058"/>
                    </a:lnTo>
                    <a:lnTo>
                      <a:pt x="739399" y="405694"/>
                    </a:lnTo>
                    <a:lnTo>
                      <a:pt x="737945" y="394971"/>
                    </a:lnTo>
                    <a:lnTo>
                      <a:pt x="734197" y="385249"/>
                    </a:lnTo>
                    <a:lnTo>
                      <a:pt x="742305" y="385242"/>
                    </a:lnTo>
                    <a:lnTo>
                      <a:pt x="748500" y="387712"/>
                    </a:lnTo>
                    <a:lnTo>
                      <a:pt x="754390" y="387590"/>
                    </a:lnTo>
                    <a:lnTo>
                      <a:pt x="760814" y="378610"/>
                    </a:lnTo>
                    <a:lnTo>
                      <a:pt x="762345" y="371841"/>
                    </a:lnTo>
                    <a:lnTo>
                      <a:pt x="765251" y="365263"/>
                    </a:lnTo>
                    <a:lnTo>
                      <a:pt x="767698" y="358479"/>
                    </a:lnTo>
                    <a:lnTo>
                      <a:pt x="769534" y="351870"/>
                    </a:lnTo>
                    <a:lnTo>
                      <a:pt x="764104" y="345025"/>
                    </a:lnTo>
                    <a:lnTo>
                      <a:pt x="764333" y="338302"/>
                    </a:lnTo>
                    <a:lnTo>
                      <a:pt x="770528" y="331716"/>
                    </a:lnTo>
                    <a:lnTo>
                      <a:pt x="773129" y="324962"/>
                    </a:lnTo>
                    <a:lnTo>
                      <a:pt x="774200" y="318216"/>
                    </a:lnTo>
                    <a:lnTo>
                      <a:pt x="770222" y="304793"/>
                    </a:lnTo>
                    <a:lnTo>
                      <a:pt x="770146" y="298192"/>
                    </a:lnTo>
                    <a:lnTo>
                      <a:pt x="777336" y="295087"/>
                    </a:lnTo>
                    <a:lnTo>
                      <a:pt x="781925" y="290926"/>
                    </a:lnTo>
                    <a:lnTo>
                      <a:pt x="785519" y="285273"/>
                    </a:lnTo>
                    <a:lnTo>
                      <a:pt x="792022" y="278152"/>
                    </a:lnTo>
                    <a:lnTo>
                      <a:pt x="809690" y="272240"/>
                    </a:lnTo>
                    <a:lnTo>
                      <a:pt x="815579" y="276041"/>
                    </a:lnTo>
                    <a:lnTo>
                      <a:pt x="824222" y="281663"/>
                    </a:lnTo>
                    <a:lnTo>
                      <a:pt x="816956" y="271559"/>
                    </a:lnTo>
                    <a:lnTo>
                      <a:pt x="813514" y="265104"/>
                    </a:lnTo>
                    <a:lnTo>
                      <a:pt x="818715" y="257983"/>
                    </a:lnTo>
                    <a:lnTo>
                      <a:pt x="822845" y="253845"/>
                    </a:lnTo>
                    <a:lnTo>
                      <a:pt x="823458" y="244766"/>
                    </a:lnTo>
                    <a:lnTo>
                      <a:pt x="813284" y="239052"/>
                    </a:lnTo>
                    <a:lnTo>
                      <a:pt x="803495" y="237867"/>
                    </a:lnTo>
                    <a:lnTo>
                      <a:pt x="794545" y="237339"/>
                    </a:lnTo>
                    <a:lnTo>
                      <a:pt x="789803" y="233476"/>
                    </a:lnTo>
                    <a:lnTo>
                      <a:pt x="792939" y="228306"/>
                    </a:lnTo>
                    <a:lnTo>
                      <a:pt x="790798" y="218034"/>
                    </a:lnTo>
                    <a:lnTo>
                      <a:pt x="782690" y="221032"/>
                    </a:lnTo>
                    <a:lnTo>
                      <a:pt x="779707" y="215204"/>
                    </a:lnTo>
                    <a:lnTo>
                      <a:pt x="785673" y="212075"/>
                    </a:lnTo>
                    <a:lnTo>
                      <a:pt x="778254" y="204327"/>
                    </a:lnTo>
                    <a:lnTo>
                      <a:pt x="767852" y="205819"/>
                    </a:lnTo>
                    <a:lnTo>
                      <a:pt x="762038" y="210783"/>
                    </a:lnTo>
                    <a:lnTo>
                      <a:pt x="759667" y="216626"/>
                    </a:lnTo>
                    <a:lnTo>
                      <a:pt x="740775" y="211180"/>
                    </a:lnTo>
                    <a:lnTo>
                      <a:pt x="734733" y="206033"/>
                    </a:lnTo>
                    <a:lnTo>
                      <a:pt x="729072" y="210944"/>
                    </a:lnTo>
                    <a:lnTo>
                      <a:pt x="724101" y="217613"/>
                    </a:lnTo>
                    <a:lnTo>
                      <a:pt x="720200" y="224199"/>
                    </a:lnTo>
                    <a:lnTo>
                      <a:pt x="706739" y="228306"/>
                    </a:lnTo>
                    <a:lnTo>
                      <a:pt x="699625" y="236482"/>
                    </a:lnTo>
                    <a:lnTo>
                      <a:pt x="696030" y="241064"/>
                    </a:lnTo>
                    <a:lnTo>
                      <a:pt x="690829" y="244605"/>
                    </a:lnTo>
                    <a:lnTo>
                      <a:pt x="687311" y="249118"/>
                    </a:lnTo>
                    <a:lnTo>
                      <a:pt x="686087" y="257226"/>
                    </a:lnTo>
                    <a:lnTo>
                      <a:pt x="679050" y="258618"/>
                    </a:lnTo>
                    <a:lnTo>
                      <a:pt x="673390" y="257562"/>
                    </a:lnTo>
                    <a:lnTo>
                      <a:pt x="668189" y="260759"/>
                    </a:lnTo>
                    <a:lnTo>
                      <a:pt x="656334" y="256048"/>
                    </a:lnTo>
                    <a:lnTo>
                      <a:pt x="659011" y="264331"/>
                    </a:lnTo>
                    <a:lnTo>
                      <a:pt x="672549" y="268584"/>
                    </a:lnTo>
                    <a:lnTo>
                      <a:pt x="677138" y="275093"/>
                    </a:lnTo>
                    <a:lnTo>
                      <a:pt x="675914" y="282099"/>
                    </a:lnTo>
                    <a:lnTo>
                      <a:pt x="679280" y="289396"/>
                    </a:lnTo>
                    <a:lnTo>
                      <a:pt x="672166" y="287606"/>
                    </a:lnTo>
                    <a:lnTo>
                      <a:pt x="661688" y="291484"/>
                    </a:lnTo>
                    <a:lnTo>
                      <a:pt x="650368" y="291170"/>
                    </a:lnTo>
                    <a:lnTo>
                      <a:pt x="635376" y="291415"/>
                    </a:lnTo>
                    <a:lnTo>
                      <a:pt x="630175" y="287989"/>
                    </a:lnTo>
                    <a:lnTo>
                      <a:pt x="624286" y="291262"/>
                    </a:lnTo>
                    <a:lnTo>
                      <a:pt x="609448" y="294115"/>
                    </a:lnTo>
                    <a:lnTo>
                      <a:pt x="600269" y="289159"/>
                    </a:lnTo>
                    <a:lnTo>
                      <a:pt x="593691" y="291125"/>
                    </a:lnTo>
                    <a:lnTo>
                      <a:pt x="589713" y="286704"/>
                    </a:lnTo>
                    <a:lnTo>
                      <a:pt x="583977" y="281036"/>
                    </a:lnTo>
                    <a:lnTo>
                      <a:pt x="584053" y="273770"/>
                    </a:lnTo>
                    <a:lnTo>
                      <a:pt x="578700" y="264607"/>
                    </a:lnTo>
                    <a:lnTo>
                      <a:pt x="578929" y="257945"/>
                    </a:lnTo>
                    <a:lnTo>
                      <a:pt x="576941" y="251221"/>
                    </a:lnTo>
                    <a:lnTo>
                      <a:pt x="569827" y="246816"/>
                    </a:lnTo>
                    <a:lnTo>
                      <a:pt x="564932" y="251023"/>
                    </a:lnTo>
                    <a:lnTo>
                      <a:pt x="556901" y="252453"/>
                    </a:lnTo>
                    <a:lnTo>
                      <a:pt x="559425" y="257883"/>
                    </a:lnTo>
                    <a:lnTo>
                      <a:pt x="558201" y="264515"/>
                    </a:lnTo>
                    <a:lnTo>
                      <a:pt x="557971" y="271062"/>
                    </a:lnTo>
                    <a:lnTo>
                      <a:pt x="558431" y="277923"/>
                    </a:lnTo>
                    <a:lnTo>
                      <a:pt x="562255" y="284677"/>
                    </a:lnTo>
                    <a:lnTo>
                      <a:pt x="565926" y="291018"/>
                    </a:lnTo>
                    <a:lnTo>
                      <a:pt x="565926" y="298009"/>
                    </a:lnTo>
                    <a:lnTo>
                      <a:pt x="565391" y="304686"/>
                    </a:lnTo>
                    <a:lnTo>
                      <a:pt x="559655" y="301909"/>
                    </a:lnTo>
                    <a:lnTo>
                      <a:pt x="553229" y="304602"/>
                    </a:lnTo>
                    <a:lnTo>
                      <a:pt x="544969" y="304693"/>
                    </a:lnTo>
                    <a:lnTo>
                      <a:pt x="536709" y="303049"/>
                    </a:lnTo>
                    <a:lnTo>
                      <a:pt x="530895" y="302735"/>
                    </a:lnTo>
                    <a:lnTo>
                      <a:pt x="514757" y="298093"/>
                    </a:lnTo>
                    <a:lnTo>
                      <a:pt x="504584" y="295882"/>
                    </a:lnTo>
                    <a:lnTo>
                      <a:pt x="498465" y="297641"/>
                    </a:lnTo>
                    <a:lnTo>
                      <a:pt x="494870" y="291568"/>
                    </a:lnTo>
                    <a:lnTo>
                      <a:pt x="487910" y="291109"/>
                    </a:lnTo>
                    <a:lnTo>
                      <a:pt x="478807" y="291400"/>
                    </a:lnTo>
                    <a:lnTo>
                      <a:pt x="467947" y="284707"/>
                    </a:lnTo>
                    <a:lnTo>
                      <a:pt x="461521" y="283132"/>
                    </a:lnTo>
                    <a:lnTo>
                      <a:pt x="459074" y="273425"/>
                    </a:lnTo>
                    <a:lnTo>
                      <a:pt x="448519" y="271299"/>
                    </a:lnTo>
                    <a:lnTo>
                      <a:pt x="442859" y="267230"/>
                    </a:lnTo>
                    <a:lnTo>
                      <a:pt x="435822" y="269754"/>
                    </a:lnTo>
                    <a:lnTo>
                      <a:pt x="423355" y="268691"/>
                    </a:lnTo>
                    <a:lnTo>
                      <a:pt x="416395" y="269525"/>
                    </a:lnTo>
                    <a:lnTo>
                      <a:pt x="403315" y="267918"/>
                    </a:lnTo>
                    <a:lnTo>
                      <a:pt x="401021" y="260301"/>
                    </a:lnTo>
                    <a:lnTo>
                      <a:pt x="393907" y="262044"/>
                    </a:lnTo>
                    <a:lnTo>
                      <a:pt x="387712" y="257899"/>
                    </a:lnTo>
                    <a:lnTo>
                      <a:pt x="381210" y="253745"/>
                    </a:lnTo>
                    <a:lnTo>
                      <a:pt x="368438" y="251329"/>
                    </a:lnTo>
                    <a:lnTo>
                      <a:pt x="360559" y="245378"/>
                    </a:lnTo>
                    <a:lnTo>
                      <a:pt x="353522" y="239221"/>
                    </a:lnTo>
                    <a:lnTo>
                      <a:pt x="337077" y="231174"/>
                    </a:lnTo>
                    <a:lnTo>
                      <a:pt x="331188" y="228895"/>
                    </a:lnTo>
                    <a:lnTo>
                      <a:pt x="321933" y="225736"/>
                    </a:lnTo>
                    <a:lnTo>
                      <a:pt x="317955" y="218187"/>
                    </a:lnTo>
                    <a:lnTo>
                      <a:pt x="320786" y="211326"/>
                    </a:lnTo>
                    <a:lnTo>
                      <a:pt x="319868" y="204496"/>
                    </a:lnTo>
                    <a:lnTo>
                      <a:pt x="322545" y="197673"/>
                    </a:lnTo>
                    <a:lnTo>
                      <a:pt x="321780" y="190912"/>
                    </a:lnTo>
                    <a:lnTo>
                      <a:pt x="325681" y="185756"/>
                    </a:lnTo>
                    <a:lnTo>
                      <a:pt x="331647" y="178513"/>
                    </a:lnTo>
                    <a:lnTo>
                      <a:pt x="326217" y="170872"/>
                    </a:lnTo>
                    <a:lnTo>
                      <a:pt x="308931" y="164447"/>
                    </a:lnTo>
                    <a:lnTo>
                      <a:pt x="304112" y="160944"/>
                    </a:lnTo>
                    <a:lnTo>
                      <a:pt x="294857" y="151628"/>
                    </a:lnTo>
                    <a:lnTo>
                      <a:pt x="288891" y="152790"/>
                    </a:lnTo>
                    <a:lnTo>
                      <a:pt x="282007" y="147750"/>
                    </a:lnTo>
                    <a:lnTo>
                      <a:pt x="277341" y="151345"/>
                    </a:lnTo>
                    <a:lnTo>
                      <a:pt x="270764" y="148966"/>
                    </a:lnTo>
                    <a:lnTo>
                      <a:pt x="264644" y="140545"/>
                    </a:lnTo>
                    <a:lnTo>
                      <a:pt x="259902" y="134510"/>
                    </a:lnTo>
                    <a:lnTo>
                      <a:pt x="258220" y="127619"/>
                    </a:lnTo>
                    <a:lnTo>
                      <a:pt x="256384" y="120307"/>
                    </a:lnTo>
                    <a:lnTo>
                      <a:pt x="245752" y="110623"/>
                    </a:lnTo>
                    <a:lnTo>
                      <a:pt x="246212" y="103311"/>
                    </a:lnTo>
                    <a:lnTo>
                      <a:pt x="241469" y="99540"/>
                    </a:lnTo>
                    <a:lnTo>
                      <a:pt x="250112" y="94339"/>
                    </a:lnTo>
                    <a:lnTo>
                      <a:pt x="254319" y="102508"/>
                    </a:lnTo>
                    <a:lnTo>
                      <a:pt x="259597" y="105881"/>
                    </a:lnTo>
                    <a:lnTo>
                      <a:pt x="265562" y="97437"/>
                    </a:lnTo>
                    <a:lnTo>
                      <a:pt x="264568" y="90630"/>
                    </a:lnTo>
                    <a:lnTo>
                      <a:pt x="261279" y="83715"/>
                    </a:lnTo>
                    <a:lnTo>
                      <a:pt x="258220" y="77183"/>
                    </a:lnTo>
                    <a:lnTo>
                      <a:pt x="249117" y="70345"/>
                    </a:lnTo>
                    <a:lnTo>
                      <a:pt x="242769" y="64119"/>
                    </a:lnTo>
                    <a:lnTo>
                      <a:pt x="241928" y="57266"/>
                    </a:lnTo>
                    <a:lnTo>
                      <a:pt x="239021" y="48914"/>
                    </a:lnTo>
                    <a:lnTo>
                      <a:pt x="242769" y="43759"/>
                    </a:lnTo>
                    <a:lnTo>
                      <a:pt x="240169" y="37150"/>
                    </a:lnTo>
                    <a:lnTo>
                      <a:pt x="230608" y="30672"/>
                    </a:lnTo>
                    <a:lnTo>
                      <a:pt x="217681" y="24537"/>
                    </a:lnTo>
                    <a:lnTo>
                      <a:pt x="213780" y="17355"/>
                    </a:lnTo>
                    <a:lnTo>
                      <a:pt x="209268" y="10112"/>
                    </a:lnTo>
                    <a:lnTo>
                      <a:pt x="205980" y="3542"/>
                    </a:lnTo>
                    <a:lnTo>
                      <a:pt x="200395" y="-53"/>
                    </a:lnTo>
                    <a:lnTo>
                      <a:pt x="191600" y="9095"/>
                    </a:lnTo>
                    <a:lnTo>
                      <a:pt x="181733" y="16170"/>
                    </a:lnTo>
                    <a:lnTo>
                      <a:pt x="175079" y="19160"/>
                    </a:lnTo>
                    <a:lnTo>
                      <a:pt x="173396" y="24866"/>
                    </a:lnTo>
                    <a:lnTo>
                      <a:pt x="160622" y="28652"/>
                    </a:lnTo>
                    <a:lnTo>
                      <a:pt x="150067" y="32920"/>
                    </a:lnTo>
                    <a:lnTo>
                      <a:pt x="137447" y="30809"/>
                    </a:lnTo>
                    <a:lnTo>
                      <a:pt x="119702" y="27138"/>
                    </a:lnTo>
                    <a:lnTo>
                      <a:pt x="111747" y="23719"/>
                    </a:lnTo>
                    <a:lnTo>
                      <a:pt x="103104" y="27046"/>
                    </a:lnTo>
                    <a:lnTo>
                      <a:pt x="97597" y="29134"/>
                    </a:lnTo>
                    <a:lnTo>
                      <a:pt x="94844" y="36255"/>
                    </a:lnTo>
                    <a:lnTo>
                      <a:pt x="102110" y="43124"/>
                    </a:lnTo>
                    <a:lnTo>
                      <a:pt x="101269" y="49105"/>
                    </a:lnTo>
                    <a:lnTo>
                      <a:pt x="107464" y="48355"/>
                    </a:lnTo>
                    <a:lnTo>
                      <a:pt x="111671" y="54650"/>
                    </a:lnTo>
                    <a:lnTo>
                      <a:pt x="106087" y="58574"/>
                    </a:lnTo>
                    <a:lnTo>
                      <a:pt x="108994" y="64747"/>
                    </a:lnTo>
                    <a:lnTo>
                      <a:pt x="114272" y="72089"/>
                    </a:lnTo>
                    <a:lnTo>
                      <a:pt x="111136" y="77229"/>
                    </a:lnTo>
                    <a:lnTo>
                      <a:pt x="117407" y="82132"/>
                    </a:lnTo>
                    <a:lnTo>
                      <a:pt x="121767" y="86392"/>
                    </a:lnTo>
                    <a:lnTo>
                      <a:pt x="128651" y="92458"/>
                    </a:lnTo>
                    <a:lnTo>
                      <a:pt x="134540" y="95265"/>
                    </a:lnTo>
                    <a:lnTo>
                      <a:pt x="143566" y="102447"/>
                    </a:lnTo>
                    <a:lnTo>
                      <a:pt x="155421" y="105705"/>
                    </a:lnTo>
                    <a:lnTo>
                      <a:pt x="155192" y="113843"/>
                    </a:lnTo>
                    <a:lnTo>
                      <a:pt x="148461" y="116031"/>
                    </a:lnTo>
                    <a:lnTo>
                      <a:pt x="138211" y="120957"/>
                    </a:lnTo>
                    <a:lnTo>
                      <a:pt x="135841" y="126502"/>
                    </a:lnTo>
                    <a:lnTo>
                      <a:pt x="140966" y="132001"/>
                    </a:lnTo>
                    <a:lnTo>
                      <a:pt x="140277" y="140224"/>
                    </a:lnTo>
                    <a:lnTo>
                      <a:pt x="141195" y="146021"/>
                    </a:lnTo>
                    <a:lnTo>
                      <a:pt x="147008" y="147390"/>
                    </a:lnTo>
                    <a:lnTo>
                      <a:pt x="138977" y="154190"/>
                    </a:lnTo>
                    <a:lnTo>
                      <a:pt x="133317" y="166543"/>
                    </a:lnTo>
                    <a:lnTo>
                      <a:pt x="129033" y="172050"/>
                    </a:lnTo>
                    <a:lnTo>
                      <a:pt x="132781" y="177932"/>
                    </a:lnTo>
                    <a:lnTo>
                      <a:pt x="118172" y="186185"/>
                    </a:lnTo>
                    <a:lnTo>
                      <a:pt x="116872" y="198950"/>
                    </a:lnTo>
                    <a:lnTo>
                      <a:pt x="110294" y="216680"/>
                    </a:lnTo>
                    <a:lnTo>
                      <a:pt x="95685" y="225445"/>
                    </a:lnTo>
                    <a:lnTo>
                      <a:pt x="92549" y="237729"/>
                    </a:lnTo>
                    <a:lnTo>
                      <a:pt x="86048" y="247007"/>
                    </a:lnTo>
                    <a:lnTo>
                      <a:pt x="79547" y="255367"/>
                    </a:lnTo>
                    <a:lnTo>
                      <a:pt x="65779" y="257203"/>
                    </a:lnTo>
                    <a:lnTo>
                      <a:pt x="58589" y="260897"/>
                    </a:lnTo>
                    <a:lnTo>
                      <a:pt x="48187" y="251237"/>
                    </a:lnTo>
                    <a:lnTo>
                      <a:pt x="41456" y="250885"/>
                    </a:lnTo>
                    <a:lnTo>
                      <a:pt x="35720" y="257662"/>
                    </a:lnTo>
                    <a:lnTo>
                      <a:pt x="34343" y="264255"/>
                    </a:lnTo>
                    <a:lnTo>
                      <a:pt x="30060" y="271200"/>
                    </a:lnTo>
                    <a:lnTo>
                      <a:pt x="23176" y="278887"/>
                    </a:lnTo>
                    <a:lnTo>
                      <a:pt x="22105" y="284547"/>
                    </a:lnTo>
                    <a:lnTo>
                      <a:pt x="23558" y="293335"/>
                    </a:lnTo>
                    <a:lnTo>
                      <a:pt x="32584" y="298093"/>
                    </a:lnTo>
                    <a:lnTo>
                      <a:pt x="40309" y="298085"/>
                    </a:lnTo>
                    <a:lnTo>
                      <a:pt x="44974" y="320358"/>
                    </a:lnTo>
                    <a:lnTo>
                      <a:pt x="51017" y="327785"/>
                    </a:lnTo>
                    <a:lnTo>
                      <a:pt x="62872" y="328618"/>
                    </a:lnTo>
                    <a:lnTo>
                      <a:pt x="64402" y="338279"/>
                    </a:lnTo>
                    <a:lnTo>
                      <a:pt x="72204" y="346631"/>
                    </a:lnTo>
                    <a:lnTo>
                      <a:pt x="80846" y="362594"/>
                    </a:lnTo>
                    <a:lnTo>
                      <a:pt x="78476" y="370174"/>
                    </a:lnTo>
                    <a:lnTo>
                      <a:pt x="75799" y="376935"/>
                    </a:lnTo>
                    <a:lnTo>
                      <a:pt x="66926" y="376744"/>
                    </a:lnTo>
                    <a:lnTo>
                      <a:pt x="53082" y="375352"/>
                    </a:lnTo>
                    <a:lnTo>
                      <a:pt x="42451" y="379436"/>
                    </a:lnTo>
                    <a:lnTo>
                      <a:pt x="37861" y="375436"/>
                    </a:lnTo>
                    <a:lnTo>
                      <a:pt x="26464" y="377218"/>
                    </a:lnTo>
                    <a:lnTo>
                      <a:pt x="18969" y="375069"/>
                    </a:lnTo>
                    <a:lnTo>
                      <a:pt x="14456" y="383092"/>
                    </a:lnTo>
                    <a:lnTo>
                      <a:pt x="11090" y="388332"/>
                    </a:lnTo>
                    <a:lnTo>
                      <a:pt x="6884" y="398566"/>
                    </a:lnTo>
                    <a:lnTo>
                      <a:pt x="13232" y="406551"/>
                    </a:lnTo>
                    <a:lnTo>
                      <a:pt x="18281" y="416104"/>
                    </a:lnTo>
                    <a:lnTo>
                      <a:pt x="31972" y="424135"/>
                    </a:lnTo>
                    <a:lnTo>
                      <a:pt x="47346" y="427761"/>
                    </a:lnTo>
                    <a:lnTo>
                      <a:pt x="58895" y="421359"/>
                    </a:lnTo>
                    <a:lnTo>
                      <a:pt x="66391" y="420563"/>
                    </a:lnTo>
                    <a:lnTo>
                      <a:pt x="61419" y="433811"/>
                    </a:lnTo>
                    <a:lnTo>
                      <a:pt x="54535" y="435440"/>
                    </a:lnTo>
                    <a:lnTo>
                      <a:pt x="49258" y="437735"/>
                    </a:lnTo>
                    <a:lnTo>
                      <a:pt x="42909" y="437918"/>
                    </a:lnTo>
                    <a:lnTo>
                      <a:pt x="37937" y="441207"/>
                    </a:lnTo>
                    <a:lnTo>
                      <a:pt x="32966" y="438018"/>
                    </a:lnTo>
                    <a:lnTo>
                      <a:pt x="26388" y="441934"/>
                    </a:lnTo>
                    <a:lnTo>
                      <a:pt x="34343" y="451931"/>
                    </a:lnTo>
                    <a:lnTo>
                      <a:pt x="49563" y="465385"/>
                    </a:lnTo>
                    <a:lnTo>
                      <a:pt x="62031" y="478930"/>
                    </a:lnTo>
                    <a:lnTo>
                      <a:pt x="69298" y="485661"/>
                    </a:lnTo>
                    <a:lnTo>
                      <a:pt x="76487" y="490824"/>
                    </a:lnTo>
                    <a:lnTo>
                      <a:pt x="88495" y="496063"/>
                    </a:lnTo>
                    <a:lnTo>
                      <a:pt x="95379" y="494511"/>
                    </a:lnTo>
                    <a:lnTo>
                      <a:pt x="103869" y="490449"/>
                    </a:lnTo>
                    <a:lnTo>
                      <a:pt x="115648" y="484407"/>
                    </a:lnTo>
                    <a:lnTo>
                      <a:pt x="121078" y="479688"/>
                    </a:lnTo>
                    <a:lnTo>
                      <a:pt x="126586" y="470410"/>
                    </a:lnTo>
                    <a:lnTo>
                      <a:pt x="127809" y="464069"/>
                    </a:lnTo>
                    <a:lnTo>
                      <a:pt x="124674" y="458761"/>
                    </a:lnTo>
                    <a:lnTo>
                      <a:pt x="124751" y="452198"/>
                    </a:lnTo>
                    <a:lnTo>
                      <a:pt x="125362" y="445590"/>
                    </a:lnTo>
                    <a:lnTo>
                      <a:pt x="132246" y="440565"/>
                    </a:lnTo>
                    <a:lnTo>
                      <a:pt x="138211" y="442974"/>
                    </a:lnTo>
                    <a:lnTo>
                      <a:pt x="133011" y="447930"/>
                    </a:lnTo>
                    <a:lnTo>
                      <a:pt x="132781" y="453682"/>
                    </a:lnTo>
                    <a:lnTo>
                      <a:pt x="140430" y="453460"/>
                    </a:lnTo>
                    <a:lnTo>
                      <a:pt x="134540" y="458401"/>
                    </a:lnTo>
                    <a:lnTo>
                      <a:pt x="140430" y="462555"/>
                    </a:lnTo>
                    <a:lnTo>
                      <a:pt x="146319" y="462998"/>
                    </a:lnTo>
                    <a:lnTo>
                      <a:pt x="139435" y="469194"/>
                    </a:lnTo>
                    <a:lnTo>
                      <a:pt x="141730" y="474724"/>
                    </a:lnTo>
                    <a:lnTo>
                      <a:pt x="139589" y="482548"/>
                    </a:lnTo>
                    <a:lnTo>
                      <a:pt x="147237" y="492316"/>
                    </a:lnTo>
                    <a:lnTo>
                      <a:pt x="149379" y="498978"/>
                    </a:lnTo>
                    <a:lnTo>
                      <a:pt x="147849" y="505747"/>
                    </a:lnTo>
                    <a:lnTo>
                      <a:pt x="146702" y="512485"/>
                    </a:lnTo>
                    <a:lnTo>
                      <a:pt x="146702" y="520096"/>
                    </a:lnTo>
                    <a:lnTo>
                      <a:pt x="146090" y="527247"/>
                    </a:lnTo>
                    <a:lnTo>
                      <a:pt x="148385" y="532555"/>
                    </a:lnTo>
                    <a:lnTo>
                      <a:pt x="149991" y="540059"/>
                    </a:lnTo>
                    <a:lnTo>
                      <a:pt x="151215" y="545749"/>
                    </a:lnTo>
                    <a:lnTo>
                      <a:pt x="152897" y="551287"/>
                    </a:lnTo>
                    <a:lnTo>
                      <a:pt x="157869" y="555983"/>
                    </a:lnTo>
                    <a:lnTo>
                      <a:pt x="155116" y="562982"/>
                    </a:lnTo>
                    <a:lnTo>
                      <a:pt x="157869" y="568175"/>
                    </a:lnTo>
                    <a:lnTo>
                      <a:pt x="158022" y="574088"/>
                    </a:lnTo>
                    <a:lnTo>
                      <a:pt x="163452" y="579006"/>
                    </a:lnTo>
                    <a:lnTo>
                      <a:pt x="161387" y="584520"/>
                    </a:lnTo>
                    <a:lnTo>
                      <a:pt x="166359" y="594678"/>
                    </a:lnTo>
                    <a:lnTo>
                      <a:pt x="167506" y="601042"/>
                    </a:lnTo>
                    <a:lnTo>
                      <a:pt x="171331" y="609035"/>
                    </a:lnTo>
                    <a:lnTo>
                      <a:pt x="173396" y="616255"/>
                    </a:lnTo>
                    <a:lnTo>
                      <a:pt x="174008" y="623269"/>
                    </a:lnTo>
                    <a:lnTo>
                      <a:pt x="175843" y="630038"/>
                    </a:lnTo>
                    <a:lnTo>
                      <a:pt x="176303" y="635996"/>
                    </a:lnTo>
                    <a:lnTo>
                      <a:pt x="181963" y="649488"/>
                    </a:lnTo>
                    <a:lnTo>
                      <a:pt x="183951" y="655080"/>
                    </a:lnTo>
                    <a:lnTo>
                      <a:pt x="188770" y="659807"/>
                    </a:lnTo>
                    <a:lnTo>
                      <a:pt x="191447" y="665749"/>
                    </a:lnTo>
                    <a:lnTo>
                      <a:pt x="193817" y="671218"/>
                    </a:lnTo>
                    <a:lnTo>
                      <a:pt x="199937" y="681842"/>
                    </a:lnTo>
                    <a:lnTo>
                      <a:pt x="203302" y="689522"/>
                    </a:lnTo>
                    <a:lnTo>
                      <a:pt x="207126" y="695159"/>
                    </a:lnTo>
                    <a:lnTo>
                      <a:pt x="211027" y="699580"/>
                    </a:lnTo>
                    <a:lnTo>
                      <a:pt x="216075" y="704383"/>
                    </a:lnTo>
                    <a:lnTo>
                      <a:pt x="217453" y="713439"/>
                    </a:lnTo>
                    <a:lnTo>
                      <a:pt x="219059" y="719114"/>
                    </a:lnTo>
                    <a:lnTo>
                      <a:pt x="223189" y="724904"/>
                    </a:lnTo>
                    <a:lnTo>
                      <a:pt x="225025" y="732408"/>
                    </a:lnTo>
                    <a:lnTo>
                      <a:pt x="227778" y="740232"/>
                    </a:lnTo>
                    <a:lnTo>
                      <a:pt x="229384" y="750765"/>
                    </a:lnTo>
                    <a:lnTo>
                      <a:pt x="232291" y="760371"/>
                    </a:lnTo>
                    <a:lnTo>
                      <a:pt x="244758" y="786920"/>
                    </a:lnTo>
                    <a:lnTo>
                      <a:pt x="249806" y="791869"/>
                    </a:lnTo>
                    <a:lnTo>
                      <a:pt x="255390" y="797093"/>
                    </a:lnTo>
                    <a:lnTo>
                      <a:pt x="258603" y="804688"/>
                    </a:lnTo>
                    <a:lnTo>
                      <a:pt x="263650" y="812298"/>
                    </a:lnTo>
                    <a:lnTo>
                      <a:pt x="266939" y="820169"/>
                    </a:lnTo>
                    <a:lnTo>
                      <a:pt x="268698" y="826838"/>
                    </a:lnTo>
                    <a:lnTo>
                      <a:pt x="271681" y="833921"/>
                    </a:lnTo>
                    <a:lnTo>
                      <a:pt x="274741" y="839596"/>
                    </a:lnTo>
                    <a:lnTo>
                      <a:pt x="277724" y="847436"/>
                    </a:lnTo>
                    <a:lnTo>
                      <a:pt x="282084" y="860638"/>
                    </a:lnTo>
                    <a:lnTo>
                      <a:pt x="282925" y="866657"/>
                    </a:lnTo>
                    <a:lnTo>
                      <a:pt x="284684" y="874130"/>
                    </a:lnTo>
                    <a:lnTo>
                      <a:pt x="290650" y="887668"/>
                    </a:lnTo>
                    <a:lnTo>
                      <a:pt x="296310" y="896434"/>
                    </a:lnTo>
                    <a:lnTo>
                      <a:pt x="305030" y="907754"/>
                    </a:lnTo>
                    <a:lnTo>
                      <a:pt x="312602" y="914446"/>
                    </a:lnTo>
                    <a:lnTo>
                      <a:pt x="322239" y="918569"/>
                    </a:lnTo>
                    <a:close/>
                    <a:moveTo>
                      <a:pt x="799822" y="921277"/>
                    </a:moveTo>
                    <a:lnTo>
                      <a:pt x="801047" y="914515"/>
                    </a:lnTo>
                    <a:lnTo>
                      <a:pt x="799822" y="921277"/>
                    </a:lnTo>
                    <a:close/>
                    <a:moveTo>
                      <a:pt x="798981" y="925491"/>
                    </a:moveTo>
                    <a:lnTo>
                      <a:pt x="795387" y="920818"/>
                    </a:lnTo>
                    <a:lnTo>
                      <a:pt x="798981" y="925491"/>
                    </a:lnTo>
                    <a:close/>
                    <a:moveTo>
                      <a:pt x="805636" y="946510"/>
                    </a:moveTo>
                    <a:lnTo>
                      <a:pt x="807089" y="939756"/>
                    </a:lnTo>
                    <a:lnTo>
                      <a:pt x="805636" y="946510"/>
                    </a:lnTo>
                    <a:close/>
                    <a:moveTo>
                      <a:pt x="812061" y="962694"/>
                    </a:moveTo>
                    <a:lnTo>
                      <a:pt x="814432" y="954679"/>
                    </a:lnTo>
                    <a:lnTo>
                      <a:pt x="812520" y="947993"/>
                    </a:lnTo>
                    <a:lnTo>
                      <a:pt x="806095" y="950411"/>
                    </a:lnTo>
                    <a:lnTo>
                      <a:pt x="811755" y="96137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3" name="Google Shape;273;p7"/>
              <p:cNvSpPr/>
              <p:nvPr/>
            </p:nvSpPr>
            <p:spPr>
              <a:xfrm>
                <a:off x="7970921" y="3814064"/>
                <a:ext cx="1759" cy="5591"/>
              </a:xfrm>
              <a:custGeom>
                <a:avLst/>
                <a:gdLst/>
                <a:ahLst/>
                <a:cxnLst/>
                <a:rect l="l" t="t" r="r" b="b"/>
                <a:pathLst>
                  <a:path w="1759" h="5591" extrusionOk="0">
                    <a:moveTo>
                      <a:pt x="-535" y="5538"/>
                    </a:moveTo>
                    <a:lnTo>
                      <a:pt x="1071" y="-53"/>
                    </a:lnTo>
                    <a:lnTo>
                      <a:pt x="-688" y="550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74;p7"/>
              <p:cNvSpPr/>
              <p:nvPr/>
            </p:nvSpPr>
            <p:spPr>
              <a:xfrm>
                <a:off x="7027303" y="2238114"/>
                <a:ext cx="613653" cy="492689"/>
              </a:xfrm>
              <a:custGeom>
                <a:avLst/>
                <a:gdLst/>
                <a:ahLst/>
                <a:cxnLst/>
                <a:rect l="l" t="t" r="r" b="b"/>
                <a:pathLst>
                  <a:path w="613653" h="492689" extrusionOk="0">
                    <a:moveTo>
                      <a:pt x="568909" y="492637"/>
                    </a:moveTo>
                    <a:lnTo>
                      <a:pt x="573193" y="488706"/>
                    </a:lnTo>
                    <a:lnTo>
                      <a:pt x="573728" y="475320"/>
                    </a:lnTo>
                    <a:lnTo>
                      <a:pt x="576941" y="469936"/>
                    </a:lnTo>
                    <a:lnTo>
                      <a:pt x="577476" y="463977"/>
                    </a:lnTo>
                    <a:lnTo>
                      <a:pt x="576328" y="455227"/>
                    </a:lnTo>
                    <a:lnTo>
                      <a:pt x="580612" y="449919"/>
                    </a:lnTo>
                    <a:lnTo>
                      <a:pt x="586195" y="452153"/>
                    </a:lnTo>
                    <a:lnTo>
                      <a:pt x="586578" y="446163"/>
                    </a:lnTo>
                    <a:lnTo>
                      <a:pt x="597133" y="441031"/>
                    </a:lnTo>
                    <a:lnTo>
                      <a:pt x="606923" y="439356"/>
                    </a:lnTo>
                    <a:lnTo>
                      <a:pt x="612966" y="439448"/>
                    </a:lnTo>
                    <a:lnTo>
                      <a:pt x="611665" y="433092"/>
                    </a:lnTo>
                    <a:lnTo>
                      <a:pt x="612354" y="424541"/>
                    </a:lnTo>
                    <a:lnTo>
                      <a:pt x="609983" y="418934"/>
                    </a:lnTo>
                    <a:lnTo>
                      <a:pt x="602946" y="420862"/>
                    </a:lnTo>
                    <a:lnTo>
                      <a:pt x="597745" y="416280"/>
                    </a:lnTo>
                    <a:lnTo>
                      <a:pt x="596674" y="401717"/>
                    </a:lnTo>
                    <a:lnTo>
                      <a:pt x="593538" y="393258"/>
                    </a:lnTo>
                    <a:lnTo>
                      <a:pt x="593232" y="384783"/>
                    </a:lnTo>
                    <a:lnTo>
                      <a:pt x="583900" y="381616"/>
                    </a:lnTo>
                    <a:lnTo>
                      <a:pt x="570363" y="377035"/>
                    </a:lnTo>
                    <a:lnTo>
                      <a:pt x="565161" y="374029"/>
                    </a:lnTo>
                    <a:lnTo>
                      <a:pt x="557666" y="367428"/>
                    </a:lnTo>
                    <a:lnTo>
                      <a:pt x="553153" y="360720"/>
                    </a:lnTo>
                    <a:lnTo>
                      <a:pt x="549176" y="355886"/>
                    </a:lnTo>
                    <a:lnTo>
                      <a:pt x="546423" y="347947"/>
                    </a:lnTo>
                    <a:lnTo>
                      <a:pt x="539003" y="342830"/>
                    </a:lnTo>
                    <a:lnTo>
                      <a:pt x="530054" y="331869"/>
                    </a:lnTo>
                    <a:lnTo>
                      <a:pt x="549634" y="300877"/>
                    </a:lnTo>
                    <a:lnTo>
                      <a:pt x="550400" y="293710"/>
                    </a:lnTo>
                    <a:lnTo>
                      <a:pt x="547875" y="286933"/>
                    </a:lnTo>
                    <a:lnTo>
                      <a:pt x="544663" y="281036"/>
                    </a:lnTo>
                    <a:lnTo>
                      <a:pt x="519499" y="277334"/>
                    </a:lnTo>
                    <a:lnTo>
                      <a:pt x="516899" y="269892"/>
                    </a:lnTo>
                    <a:lnTo>
                      <a:pt x="515522" y="260392"/>
                    </a:lnTo>
                    <a:lnTo>
                      <a:pt x="515828" y="253509"/>
                    </a:lnTo>
                    <a:lnTo>
                      <a:pt x="512080" y="244009"/>
                    </a:lnTo>
                    <a:lnTo>
                      <a:pt x="507720" y="236842"/>
                    </a:lnTo>
                    <a:lnTo>
                      <a:pt x="501372" y="222279"/>
                    </a:lnTo>
                    <a:lnTo>
                      <a:pt x="506496" y="213238"/>
                    </a:lnTo>
                    <a:lnTo>
                      <a:pt x="500684" y="207960"/>
                    </a:lnTo>
                    <a:lnTo>
                      <a:pt x="496706" y="201505"/>
                    </a:lnTo>
                    <a:lnTo>
                      <a:pt x="493646" y="191065"/>
                    </a:lnTo>
                    <a:lnTo>
                      <a:pt x="496859" y="182728"/>
                    </a:lnTo>
                    <a:lnTo>
                      <a:pt x="503514" y="182926"/>
                    </a:lnTo>
                    <a:lnTo>
                      <a:pt x="497011" y="175775"/>
                    </a:lnTo>
                    <a:lnTo>
                      <a:pt x="503360" y="172371"/>
                    </a:lnTo>
                    <a:lnTo>
                      <a:pt x="504431" y="166344"/>
                    </a:lnTo>
                    <a:lnTo>
                      <a:pt x="504431" y="159652"/>
                    </a:lnTo>
                    <a:lnTo>
                      <a:pt x="502978" y="152967"/>
                    </a:lnTo>
                    <a:lnTo>
                      <a:pt x="503589" y="146289"/>
                    </a:lnTo>
                    <a:lnTo>
                      <a:pt x="504584" y="139643"/>
                    </a:lnTo>
                    <a:lnTo>
                      <a:pt x="502366" y="132965"/>
                    </a:lnTo>
                    <a:lnTo>
                      <a:pt x="497241" y="127481"/>
                    </a:lnTo>
                    <a:lnTo>
                      <a:pt x="494641" y="112903"/>
                    </a:lnTo>
                    <a:lnTo>
                      <a:pt x="493876" y="106225"/>
                    </a:lnTo>
                    <a:lnTo>
                      <a:pt x="470394" y="105231"/>
                    </a:lnTo>
                    <a:lnTo>
                      <a:pt x="465958" y="99808"/>
                    </a:lnTo>
                    <a:lnTo>
                      <a:pt x="460604" y="93796"/>
                    </a:lnTo>
                    <a:lnTo>
                      <a:pt x="450508" y="88672"/>
                    </a:lnTo>
                    <a:lnTo>
                      <a:pt x="444465" y="88457"/>
                    </a:lnTo>
                    <a:lnTo>
                      <a:pt x="437505" y="79585"/>
                    </a:lnTo>
                    <a:lnTo>
                      <a:pt x="432380" y="75753"/>
                    </a:lnTo>
                    <a:lnTo>
                      <a:pt x="419607" y="69359"/>
                    </a:lnTo>
                    <a:lnTo>
                      <a:pt x="411958" y="69282"/>
                    </a:lnTo>
                    <a:lnTo>
                      <a:pt x="403086" y="70017"/>
                    </a:lnTo>
                    <a:lnTo>
                      <a:pt x="398496" y="66093"/>
                    </a:lnTo>
                    <a:lnTo>
                      <a:pt x="387559" y="62184"/>
                    </a:lnTo>
                    <a:lnTo>
                      <a:pt x="381363" y="62161"/>
                    </a:lnTo>
                    <a:lnTo>
                      <a:pt x="376239" y="59469"/>
                    </a:lnTo>
                    <a:lnTo>
                      <a:pt x="373103" y="52945"/>
                    </a:lnTo>
                    <a:lnTo>
                      <a:pt x="367290" y="52677"/>
                    </a:lnTo>
                    <a:lnTo>
                      <a:pt x="357653" y="49946"/>
                    </a:lnTo>
                    <a:lnTo>
                      <a:pt x="349316" y="50627"/>
                    </a:lnTo>
                    <a:lnTo>
                      <a:pt x="347404" y="56884"/>
                    </a:lnTo>
                    <a:lnTo>
                      <a:pt x="330882" y="55278"/>
                    </a:lnTo>
                    <a:lnTo>
                      <a:pt x="322392" y="56585"/>
                    </a:lnTo>
                    <a:lnTo>
                      <a:pt x="314590" y="61159"/>
                    </a:lnTo>
                    <a:lnTo>
                      <a:pt x="310766" y="66108"/>
                    </a:lnTo>
                    <a:lnTo>
                      <a:pt x="308396" y="72808"/>
                    </a:lnTo>
                    <a:lnTo>
                      <a:pt x="302811" y="77489"/>
                    </a:lnTo>
                    <a:lnTo>
                      <a:pt x="294245" y="82170"/>
                    </a:lnTo>
                    <a:lnTo>
                      <a:pt x="284760" y="81329"/>
                    </a:lnTo>
                    <a:lnTo>
                      <a:pt x="287973" y="86171"/>
                    </a:lnTo>
                    <a:lnTo>
                      <a:pt x="290345" y="92787"/>
                    </a:lnTo>
                    <a:lnTo>
                      <a:pt x="291415" y="99494"/>
                    </a:lnTo>
                    <a:lnTo>
                      <a:pt x="277188" y="99724"/>
                    </a:lnTo>
                    <a:lnTo>
                      <a:pt x="290574" y="95464"/>
                    </a:lnTo>
                    <a:lnTo>
                      <a:pt x="269922" y="98156"/>
                    </a:lnTo>
                    <a:lnTo>
                      <a:pt x="239481" y="106202"/>
                    </a:lnTo>
                    <a:lnTo>
                      <a:pt x="226554" y="106210"/>
                    </a:lnTo>
                    <a:lnTo>
                      <a:pt x="204297" y="99533"/>
                    </a:lnTo>
                    <a:lnTo>
                      <a:pt x="193359" y="93376"/>
                    </a:lnTo>
                    <a:lnTo>
                      <a:pt x="183798" y="86186"/>
                    </a:lnTo>
                    <a:lnTo>
                      <a:pt x="179209" y="79761"/>
                    </a:lnTo>
                    <a:lnTo>
                      <a:pt x="172172" y="77076"/>
                    </a:lnTo>
                    <a:lnTo>
                      <a:pt x="159475" y="77336"/>
                    </a:lnTo>
                    <a:lnTo>
                      <a:pt x="149838" y="72831"/>
                    </a:lnTo>
                    <a:lnTo>
                      <a:pt x="143643" y="66177"/>
                    </a:lnTo>
                    <a:lnTo>
                      <a:pt x="140966" y="59545"/>
                    </a:lnTo>
                    <a:lnTo>
                      <a:pt x="137065" y="46199"/>
                    </a:lnTo>
                    <a:lnTo>
                      <a:pt x="130946" y="46176"/>
                    </a:lnTo>
                    <a:lnTo>
                      <a:pt x="124291" y="39491"/>
                    </a:lnTo>
                    <a:lnTo>
                      <a:pt x="117484" y="35047"/>
                    </a:lnTo>
                    <a:lnTo>
                      <a:pt x="109912" y="29165"/>
                    </a:lnTo>
                    <a:lnTo>
                      <a:pt x="117713" y="26128"/>
                    </a:lnTo>
                    <a:lnTo>
                      <a:pt x="111977" y="19420"/>
                    </a:lnTo>
                    <a:lnTo>
                      <a:pt x="116719" y="12912"/>
                    </a:lnTo>
                    <a:lnTo>
                      <a:pt x="110141" y="6770"/>
                    </a:lnTo>
                    <a:lnTo>
                      <a:pt x="104328" y="2395"/>
                    </a:lnTo>
                    <a:lnTo>
                      <a:pt x="98286" y="5974"/>
                    </a:lnTo>
                    <a:lnTo>
                      <a:pt x="88266" y="12269"/>
                    </a:lnTo>
                    <a:lnTo>
                      <a:pt x="82377" y="16835"/>
                    </a:lnTo>
                    <a:lnTo>
                      <a:pt x="75952" y="21478"/>
                    </a:lnTo>
                    <a:lnTo>
                      <a:pt x="69068" y="30503"/>
                    </a:lnTo>
                    <a:lnTo>
                      <a:pt x="63408" y="28867"/>
                    </a:lnTo>
                    <a:lnTo>
                      <a:pt x="38014" y="26090"/>
                    </a:lnTo>
                    <a:lnTo>
                      <a:pt x="33272" y="19420"/>
                    </a:lnTo>
                    <a:lnTo>
                      <a:pt x="24094" y="12758"/>
                    </a:lnTo>
                    <a:lnTo>
                      <a:pt x="19505" y="6081"/>
                    </a:lnTo>
                    <a:lnTo>
                      <a:pt x="10555" y="-53"/>
                    </a:lnTo>
                    <a:lnTo>
                      <a:pt x="7419" y="6035"/>
                    </a:lnTo>
                    <a:lnTo>
                      <a:pt x="7267" y="12330"/>
                    </a:lnTo>
                    <a:lnTo>
                      <a:pt x="-688" y="12758"/>
                    </a:lnTo>
                    <a:lnTo>
                      <a:pt x="-230" y="19352"/>
                    </a:lnTo>
                    <a:lnTo>
                      <a:pt x="2677" y="26067"/>
                    </a:lnTo>
                    <a:lnTo>
                      <a:pt x="7419" y="32714"/>
                    </a:lnTo>
                    <a:lnTo>
                      <a:pt x="8949" y="38626"/>
                    </a:lnTo>
                    <a:lnTo>
                      <a:pt x="9867" y="46084"/>
                    </a:lnTo>
                    <a:lnTo>
                      <a:pt x="15833" y="48065"/>
                    </a:lnTo>
                    <a:lnTo>
                      <a:pt x="10938" y="59461"/>
                    </a:lnTo>
                    <a:lnTo>
                      <a:pt x="15068" y="64066"/>
                    </a:lnTo>
                    <a:lnTo>
                      <a:pt x="20193" y="66789"/>
                    </a:lnTo>
                    <a:lnTo>
                      <a:pt x="22870" y="72801"/>
                    </a:lnTo>
                    <a:lnTo>
                      <a:pt x="25165" y="79493"/>
                    </a:lnTo>
                    <a:lnTo>
                      <a:pt x="29907" y="82836"/>
                    </a:lnTo>
                    <a:lnTo>
                      <a:pt x="29447" y="89085"/>
                    </a:lnTo>
                    <a:lnTo>
                      <a:pt x="34190" y="92794"/>
                    </a:lnTo>
                    <a:lnTo>
                      <a:pt x="33655" y="99518"/>
                    </a:lnTo>
                    <a:lnTo>
                      <a:pt x="41074" y="104474"/>
                    </a:lnTo>
                    <a:lnTo>
                      <a:pt x="42680" y="112038"/>
                    </a:lnTo>
                    <a:lnTo>
                      <a:pt x="49793" y="117102"/>
                    </a:lnTo>
                    <a:lnTo>
                      <a:pt x="53082" y="123565"/>
                    </a:lnTo>
                    <a:lnTo>
                      <a:pt x="58283" y="126242"/>
                    </a:lnTo>
                    <a:lnTo>
                      <a:pt x="65473" y="132950"/>
                    </a:lnTo>
                    <a:lnTo>
                      <a:pt x="74040" y="130969"/>
                    </a:lnTo>
                    <a:lnTo>
                      <a:pt x="80235" y="131726"/>
                    </a:lnTo>
                    <a:lnTo>
                      <a:pt x="73657" y="136086"/>
                    </a:lnTo>
                    <a:lnTo>
                      <a:pt x="75722" y="146251"/>
                    </a:lnTo>
                    <a:lnTo>
                      <a:pt x="78858" y="151842"/>
                    </a:lnTo>
                    <a:lnTo>
                      <a:pt x="78246" y="158359"/>
                    </a:lnTo>
                    <a:lnTo>
                      <a:pt x="73427" y="163109"/>
                    </a:lnTo>
                    <a:lnTo>
                      <a:pt x="68303" y="168914"/>
                    </a:lnTo>
                    <a:lnTo>
                      <a:pt x="71592" y="175155"/>
                    </a:lnTo>
                    <a:lnTo>
                      <a:pt x="65320" y="173037"/>
                    </a:lnTo>
                    <a:lnTo>
                      <a:pt x="64096" y="178628"/>
                    </a:lnTo>
                    <a:lnTo>
                      <a:pt x="68303" y="182995"/>
                    </a:lnTo>
                    <a:lnTo>
                      <a:pt x="65779" y="193130"/>
                    </a:lnTo>
                    <a:lnTo>
                      <a:pt x="72509" y="201505"/>
                    </a:lnTo>
                    <a:lnTo>
                      <a:pt x="76870" y="205727"/>
                    </a:lnTo>
                    <a:lnTo>
                      <a:pt x="82530" y="207830"/>
                    </a:lnTo>
                    <a:lnTo>
                      <a:pt x="86431" y="213192"/>
                    </a:lnTo>
                    <a:lnTo>
                      <a:pt x="90485" y="217789"/>
                    </a:lnTo>
                    <a:lnTo>
                      <a:pt x="87042" y="223464"/>
                    </a:lnTo>
                    <a:lnTo>
                      <a:pt x="91096" y="228138"/>
                    </a:lnTo>
                    <a:lnTo>
                      <a:pt x="98209" y="228390"/>
                    </a:lnTo>
                    <a:lnTo>
                      <a:pt x="103945" y="231641"/>
                    </a:lnTo>
                    <a:lnTo>
                      <a:pt x="109988" y="235672"/>
                    </a:lnTo>
                    <a:lnTo>
                      <a:pt x="115037" y="239840"/>
                    </a:lnTo>
                    <a:lnTo>
                      <a:pt x="122302" y="244812"/>
                    </a:lnTo>
                    <a:lnTo>
                      <a:pt x="128192" y="244261"/>
                    </a:lnTo>
                    <a:lnTo>
                      <a:pt x="131481" y="249600"/>
                    </a:lnTo>
                    <a:lnTo>
                      <a:pt x="134311" y="254931"/>
                    </a:lnTo>
                    <a:lnTo>
                      <a:pt x="138824" y="259061"/>
                    </a:lnTo>
                    <a:lnTo>
                      <a:pt x="142878" y="263873"/>
                    </a:lnTo>
                    <a:lnTo>
                      <a:pt x="144637" y="271414"/>
                    </a:lnTo>
                    <a:lnTo>
                      <a:pt x="142342" y="280401"/>
                    </a:lnTo>
                    <a:lnTo>
                      <a:pt x="143336" y="286895"/>
                    </a:lnTo>
                    <a:lnTo>
                      <a:pt x="144331" y="293534"/>
                    </a:lnTo>
                    <a:lnTo>
                      <a:pt x="154198" y="293435"/>
                    </a:lnTo>
                    <a:lnTo>
                      <a:pt x="156187" y="307500"/>
                    </a:lnTo>
                    <a:lnTo>
                      <a:pt x="159628" y="312120"/>
                    </a:lnTo>
                    <a:lnTo>
                      <a:pt x="164370" y="315815"/>
                    </a:lnTo>
                    <a:lnTo>
                      <a:pt x="169036" y="320350"/>
                    </a:lnTo>
                    <a:lnTo>
                      <a:pt x="171178" y="326660"/>
                    </a:lnTo>
                    <a:lnTo>
                      <a:pt x="176608" y="329498"/>
                    </a:lnTo>
                    <a:lnTo>
                      <a:pt x="181503" y="326393"/>
                    </a:lnTo>
                    <a:lnTo>
                      <a:pt x="184869" y="321161"/>
                    </a:lnTo>
                    <a:lnTo>
                      <a:pt x="181351" y="316534"/>
                    </a:lnTo>
                    <a:lnTo>
                      <a:pt x="186169" y="313153"/>
                    </a:lnTo>
                    <a:lnTo>
                      <a:pt x="180815" y="310399"/>
                    </a:lnTo>
                    <a:lnTo>
                      <a:pt x="186552" y="309918"/>
                    </a:lnTo>
                    <a:lnTo>
                      <a:pt x="191753" y="312403"/>
                    </a:lnTo>
                    <a:lnTo>
                      <a:pt x="193053" y="318071"/>
                    </a:lnTo>
                    <a:lnTo>
                      <a:pt x="197413" y="321918"/>
                    </a:lnTo>
                    <a:lnTo>
                      <a:pt x="201926" y="325590"/>
                    </a:lnTo>
                    <a:lnTo>
                      <a:pt x="208810" y="323295"/>
                    </a:lnTo>
                    <a:lnTo>
                      <a:pt x="213628" y="320090"/>
                    </a:lnTo>
                    <a:lnTo>
                      <a:pt x="218829" y="322729"/>
                    </a:lnTo>
                    <a:lnTo>
                      <a:pt x="220512" y="328580"/>
                    </a:lnTo>
                    <a:lnTo>
                      <a:pt x="224565" y="333345"/>
                    </a:lnTo>
                    <a:lnTo>
                      <a:pt x="228543" y="338103"/>
                    </a:lnTo>
                    <a:lnTo>
                      <a:pt x="232980" y="341973"/>
                    </a:lnTo>
                    <a:lnTo>
                      <a:pt x="237033" y="346058"/>
                    </a:lnTo>
                    <a:lnTo>
                      <a:pt x="238027" y="352704"/>
                    </a:lnTo>
                    <a:lnTo>
                      <a:pt x="243152" y="356031"/>
                    </a:lnTo>
                    <a:lnTo>
                      <a:pt x="246440" y="360758"/>
                    </a:lnTo>
                    <a:lnTo>
                      <a:pt x="246135" y="366564"/>
                    </a:lnTo>
                    <a:lnTo>
                      <a:pt x="251412" y="369447"/>
                    </a:lnTo>
                    <a:lnTo>
                      <a:pt x="252943" y="375681"/>
                    </a:lnTo>
                    <a:lnTo>
                      <a:pt x="256384" y="381968"/>
                    </a:lnTo>
                    <a:lnTo>
                      <a:pt x="260208" y="386427"/>
                    </a:lnTo>
                    <a:lnTo>
                      <a:pt x="264797" y="396738"/>
                    </a:lnTo>
                    <a:lnTo>
                      <a:pt x="270917" y="399140"/>
                    </a:lnTo>
                    <a:lnTo>
                      <a:pt x="277495" y="399239"/>
                    </a:lnTo>
                    <a:lnTo>
                      <a:pt x="283308" y="399415"/>
                    </a:lnTo>
                    <a:lnTo>
                      <a:pt x="288968" y="404348"/>
                    </a:lnTo>
                    <a:lnTo>
                      <a:pt x="296999" y="406696"/>
                    </a:lnTo>
                    <a:lnTo>
                      <a:pt x="301588" y="412066"/>
                    </a:lnTo>
                    <a:lnTo>
                      <a:pt x="304800" y="417817"/>
                    </a:lnTo>
                    <a:lnTo>
                      <a:pt x="313138" y="422980"/>
                    </a:lnTo>
                    <a:lnTo>
                      <a:pt x="328282" y="428281"/>
                    </a:lnTo>
                    <a:lnTo>
                      <a:pt x="337307" y="437689"/>
                    </a:lnTo>
                    <a:lnTo>
                      <a:pt x="345338" y="435746"/>
                    </a:lnTo>
                    <a:lnTo>
                      <a:pt x="353370" y="436595"/>
                    </a:lnTo>
                    <a:lnTo>
                      <a:pt x="357271" y="441008"/>
                    </a:lnTo>
                    <a:lnTo>
                      <a:pt x="364230" y="444366"/>
                    </a:lnTo>
                    <a:lnTo>
                      <a:pt x="373791" y="440412"/>
                    </a:lnTo>
                    <a:lnTo>
                      <a:pt x="380446" y="436541"/>
                    </a:lnTo>
                    <a:lnTo>
                      <a:pt x="386641" y="436213"/>
                    </a:lnTo>
                    <a:lnTo>
                      <a:pt x="390619" y="430132"/>
                    </a:lnTo>
                    <a:lnTo>
                      <a:pt x="400562" y="426873"/>
                    </a:lnTo>
                    <a:lnTo>
                      <a:pt x="405075" y="422598"/>
                    </a:lnTo>
                    <a:lnTo>
                      <a:pt x="412035" y="421305"/>
                    </a:lnTo>
                    <a:lnTo>
                      <a:pt x="418231" y="422154"/>
                    </a:lnTo>
                    <a:lnTo>
                      <a:pt x="423967" y="423340"/>
                    </a:lnTo>
                    <a:lnTo>
                      <a:pt x="428556" y="428090"/>
                    </a:lnTo>
                    <a:lnTo>
                      <a:pt x="432687" y="434316"/>
                    </a:lnTo>
                    <a:lnTo>
                      <a:pt x="434981" y="439991"/>
                    </a:lnTo>
                    <a:lnTo>
                      <a:pt x="435057" y="445881"/>
                    </a:lnTo>
                    <a:lnTo>
                      <a:pt x="437811" y="451556"/>
                    </a:lnTo>
                    <a:lnTo>
                      <a:pt x="441406" y="456245"/>
                    </a:lnTo>
                    <a:lnTo>
                      <a:pt x="443089" y="461935"/>
                    </a:lnTo>
                    <a:lnTo>
                      <a:pt x="445306" y="467786"/>
                    </a:lnTo>
                    <a:lnTo>
                      <a:pt x="451119" y="468819"/>
                    </a:lnTo>
                    <a:lnTo>
                      <a:pt x="457085" y="469155"/>
                    </a:lnTo>
                    <a:lnTo>
                      <a:pt x="462516" y="471443"/>
                    </a:lnTo>
                    <a:lnTo>
                      <a:pt x="469094" y="475557"/>
                    </a:lnTo>
                    <a:lnTo>
                      <a:pt x="475519" y="475037"/>
                    </a:lnTo>
                    <a:lnTo>
                      <a:pt x="482862" y="474693"/>
                    </a:lnTo>
                    <a:lnTo>
                      <a:pt x="488981" y="475335"/>
                    </a:lnTo>
                    <a:lnTo>
                      <a:pt x="496323" y="480231"/>
                    </a:lnTo>
                    <a:lnTo>
                      <a:pt x="502213" y="480009"/>
                    </a:lnTo>
                    <a:lnTo>
                      <a:pt x="508103" y="479084"/>
                    </a:lnTo>
                    <a:lnTo>
                      <a:pt x="514221" y="481493"/>
                    </a:lnTo>
                    <a:lnTo>
                      <a:pt x="520875" y="481225"/>
                    </a:lnTo>
                    <a:lnTo>
                      <a:pt x="527301" y="481852"/>
                    </a:lnTo>
                    <a:lnTo>
                      <a:pt x="533879" y="481607"/>
                    </a:lnTo>
                    <a:lnTo>
                      <a:pt x="538850" y="484591"/>
                    </a:lnTo>
                    <a:lnTo>
                      <a:pt x="547952" y="485516"/>
                    </a:lnTo>
                    <a:lnTo>
                      <a:pt x="557589" y="487925"/>
                    </a:lnTo>
                    <a:lnTo>
                      <a:pt x="568909" y="492637"/>
                    </a:lnTo>
                    <a:close/>
                    <a:moveTo>
                      <a:pt x="383582" y="443104"/>
                    </a:moveTo>
                    <a:lnTo>
                      <a:pt x="389625" y="441054"/>
                    </a:lnTo>
                    <a:lnTo>
                      <a:pt x="399185" y="436511"/>
                    </a:lnTo>
                    <a:lnTo>
                      <a:pt x="405457" y="434331"/>
                    </a:lnTo>
                    <a:lnTo>
                      <a:pt x="409664" y="430063"/>
                    </a:lnTo>
                    <a:lnTo>
                      <a:pt x="398803" y="431073"/>
                    </a:lnTo>
                    <a:lnTo>
                      <a:pt x="390160" y="437429"/>
                    </a:lnTo>
                    <a:lnTo>
                      <a:pt x="382281" y="438974"/>
                    </a:lnTo>
                    <a:close/>
                    <a:moveTo>
                      <a:pt x="290192" y="92871"/>
                    </a:moveTo>
                    <a:lnTo>
                      <a:pt x="286979" y="86178"/>
                    </a:lnTo>
                    <a:lnTo>
                      <a:pt x="290192" y="92871"/>
                    </a:lnTo>
                    <a:close/>
                    <a:moveTo>
                      <a:pt x="191600" y="320113"/>
                    </a:moveTo>
                    <a:lnTo>
                      <a:pt x="187776" y="314040"/>
                    </a:lnTo>
                    <a:lnTo>
                      <a:pt x="191600" y="32011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5" name="Google Shape;275;p7"/>
              <p:cNvSpPr/>
              <p:nvPr/>
            </p:nvSpPr>
            <p:spPr>
              <a:xfrm>
                <a:off x="6786370" y="2456415"/>
                <a:ext cx="33883" cy="125943"/>
              </a:xfrm>
              <a:custGeom>
                <a:avLst/>
                <a:gdLst/>
                <a:ahLst/>
                <a:cxnLst/>
                <a:rect l="l" t="t" r="r" b="b"/>
                <a:pathLst>
                  <a:path w="33883" h="125943" extrusionOk="0">
                    <a:moveTo>
                      <a:pt x="23099" y="125890"/>
                    </a:moveTo>
                    <a:lnTo>
                      <a:pt x="26006" y="120353"/>
                    </a:lnTo>
                    <a:lnTo>
                      <a:pt x="27306" y="112505"/>
                    </a:lnTo>
                    <a:lnTo>
                      <a:pt x="28071" y="106769"/>
                    </a:lnTo>
                    <a:lnTo>
                      <a:pt x="27688" y="99380"/>
                    </a:lnTo>
                    <a:lnTo>
                      <a:pt x="28301" y="92114"/>
                    </a:lnTo>
                    <a:lnTo>
                      <a:pt x="29677" y="86301"/>
                    </a:lnTo>
                    <a:lnTo>
                      <a:pt x="30978" y="80641"/>
                    </a:lnTo>
                    <a:lnTo>
                      <a:pt x="32966" y="73826"/>
                    </a:lnTo>
                    <a:lnTo>
                      <a:pt x="31666" y="67760"/>
                    </a:lnTo>
                    <a:lnTo>
                      <a:pt x="32813" y="61993"/>
                    </a:lnTo>
                    <a:lnTo>
                      <a:pt x="27000" y="61917"/>
                    </a:lnTo>
                    <a:lnTo>
                      <a:pt x="20193" y="63293"/>
                    </a:lnTo>
                    <a:lnTo>
                      <a:pt x="17210" y="56501"/>
                    </a:lnTo>
                    <a:lnTo>
                      <a:pt x="21340" y="51384"/>
                    </a:lnTo>
                    <a:lnTo>
                      <a:pt x="17669" y="46749"/>
                    </a:lnTo>
                    <a:lnTo>
                      <a:pt x="17210" y="40431"/>
                    </a:lnTo>
                    <a:lnTo>
                      <a:pt x="16828" y="33938"/>
                    </a:lnTo>
                    <a:lnTo>
                      <a:pt x="17746" y="26358"/>
                    </a:lnTo>
                    <a:lnTo>
                      <a:pt x="23634" y="24721"/>
                    </a:lnTo>
                    <a:lnTo>
                      <a:pt x="28377" y="28232"/>
                    </a:lnTo>
                    <a:lnTo>
                      <a:pt x="31513" y="23337"/>
                    </a:lnTo>
                    <a:lnTo>
                      <a:pt x="33195" y="17493"/>
                    </a:lnTo>
                    <a:lnTo>
                      <a:pt x="31513" y="11841"/>
                    </a:lnTo>
                    <a:lnTo>
                      <a:pt x="31742" y="5729"/>
                    </a:lnTo>
                    <a:lnTo>
                      <a:pt x="31283" y="-53"/>
                    </a:lnTo>
                    <a:lnTo>
                      <a:pt x="27535" y="4521"/>
                    </a:lnTo>
                    <a:lnTo>
                      <a:pt x="21799" y="4812"/>
                    </a:lnTo>
                    <a:lnTo>
                      <a:pt x="16292" y="7007"/>
                    </a:lnTo>
                    <a:lnTo>
                      <a:pt x="15833" y="13699"/>
                    </a:lnTo>
                    <a:lnTo>
                      <a:pt x="12697" y="21715"/>
                    </a:lnTo>
                    <a:lnTo>
                      <a:pt x="11779" y="30312"/>
                    </a:lnTo>
                    <a:lnTo>
                      <a:pt x="10479" y="38313"/>
                    </a:lnTo>
                    <a:lnTo>
                      <a:pt x="8032" y="46910"/>
                    </a:lnTo>
                    <a:lnTo>
                      <a:pt x="5890" y="52256"/>
                    </a:lnTo>
                    <a:lnTo>
                      <a:pt x="6043" y="58146"/>
                    </a:lnTo>
                    <a:lnTo>
                      <a:pt x="1377" y="63110"/>
                    </a:lnTo>
                    <a:lnTo>
                      <a:pt x="-688" y="68594"/>
                    </a:lnTo>
                    <a:lnTo>
                      <a:pt x="2142" y="75218"/>
                    </a:lnTo>
                    <a:lnTo>
                      <a:pt x="7649" y="86255"/>
                    </a:lnTo>
                    <a:lnTo>
                      <a:pt x="10020" y="92259"/>
                    </a:lnTo>
                    <a:lnTo>
                      <a:pt x="13998" y="100979"/>
                    </a:lnTo>
                    <a:lnTo>
                      <a:pt x="17286" y="108337"/>
                    </a:lnTo>
                    <a:lnTo>
                      <a:pt x="20040" y="115328"/>
                    </a:lnTo>
                    <a:lnTo>
                      <a:pt x="22028" y="12076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6" name="Google Shape;276;p7"/>
              <p:cNvSpPr/>
              <p:nvPr/>
            </p:nvSpPr>
            <p:spPr>
              <a:xfrm>
                <a:off x="5547818" y="3211799"/>
                <a:ext cx="180203" cy="212365"/>
              </a:xfrm>
              <a:custGeom>
                <a:avLst/>
                <a:gdLst/>
                <a:ahLst/>
                <a:cxnLst/>
                <a:rect l="l" t="t" r="r" b="b"/>
                <a:pathLst>
                  <a:path w="180203" h="212365" extrusionOk="0">
                    <a:moveTo>
                      <a:pt x="28454" y="212313"/>
                    </a:moveTo>
                    <a:lnTo>
                      <a:pt x="38703" y="206982"/>
                    </a:lnTo>
                    <a:lnTo>
                      <a:pt x="44746" y="204320"/>
                    </a:lnTo>
                    <a:lnTo>
                      <a:pt x="53082" y="201108"/>
                    </a:lnTo>
                    <a:lnTo>
                      <a:pt x="60884" y="197620"/>
                    </a:lnTo>
                    <a:lnTo>
                      <a:pt x="75417" y="190942"/>
                    </a:lnTo>
                    <a:lnTo>
                      <a:pt x="85513" y="188571"/>
                    </a:lnTo>
                    <a:lnTo>
                      <a:pt x="121539" y="184219"/>
                    </a:lnTo>
                    <a:lnTo>
                      <a:pt x="134924" y="182360"/>
                    </a:lnTo>
                    <a:lnTo>
                      <a:pt x="141042" y="184189"/>
                    </a:lnTo>
                    <a:lnTo>
                      <a:pt x="161082" y="187883"/>
                    </a:lnTo>
                    <a:lnTo>
                      <a:pt x="167966" y="186629"/>
                    </a:lnTo>
                    <a:lnTo>
                      <a:pt x="170643" y="181351"/>
                    </a:lnTo>
                    <a:lnTo>
                      <a:pt x="171407" y="170819"/>
                    </a:lnTo>
                    <a:lnTo>
                      <a:pt x="165289" y="169442"/>
                    </a:lnTo>
                    <a:lnTo>
                      <a:pt x="163682" y="162214"/>
                    </a:lnTo>
                    <a:lnTo>
                      <a:pt x="161235" y="152316"/>
                    </a:lnTo>
                    <a:lnTo>
                      <a:pt x="158863" y="146366"/>
                    </a:lnTo>
                    <a:lnTo>
                      <a:pt x="157257" y="139283"/>
                    </a:lnTo>
                    <a:lnTo>
                      <a:pt x="158022" y="132965"/>
                    </a:lnTo>
                    <a:lnTo>
                      <a:pt x="160164" y="125064"/>
                    </a:lnTo>
                    <a:lnTo>
                      <a:pt x="163606" y="119167"/>
                    </a:lnTo>
                    <a:lnTo>
                      <a:pt x="165594" y="111098"/>
                    </a:lnTo>
                    <a:lnTo>
                      <a:pt x="166589" y="104466"/>
                    </a:lnTo>
                    <a:lnTo>
                      <a:pt x="168960" y="97659"/>
                    </a:lnTo>
                    <a:lnTo>
                      <a:pt x="170949" y="92022"/>
                    </a:lnTo>
                    <a:lnTo>
                      <a:pt x="176226" y="89398"/>
                    </a:lnTo>
                    <a:lnTo>
                      <a:pt x="179515" y="83509"/>
                    </a:lnTo>
                    <a:lnTo>
                      <a:pt x="178904" y="77528"/>
                    </a:lnTo>
                    <a:lnTo>
                      <a:pt x="176762" y="64028"/>
                    </a:lnTo>
                    <a:lnTo>
                      <a:pt x="174773" y="57098"/>
                    </a:lnTo>
                    <a:lnTo>
                      <a:pt x="171255" y="52211"/>
                    </a:lnTo>
                    <a:lnTo>
                      <a:pt x="172785" y="46420"/>
                    </a:lnTo>
                    <a:lnTo>
                      <a:pt x="173855" y="40447"/>
                    </a:lnTo>
                    <a:lnTo>
                      <a:pt x="166207" y="36821"/>
                    </a:lnTo>
                    <a:lnTo>
                      <a:pt x="161694" y="30129"/>
                    </a:lnTo>
                    <a:lnTo>
                      <a:pt x="155039" y="27758"/>
                    </a:lnTo>
                    <a:lnTo>
                      <a:pt x="146549" y="25608"/>
                    </a:lnTo>
                    <a:lnTo>
                      <a:pt x="140507" y="26947"/>
                    </a:lnTo>
                    <a:lnTo>
                      <a:pt x="133087" y="30022"/>
                    </a:lnTo>
                    <a:lnTo>
                      <a:pt x="126663" y="31460"/>
                    </a:lnTo>
                    <a:lnTo>
                      <a:pt x="123527" y="36783"/>
                    </a:lnTo>
                    <a:lnTo>
                      <a:pt x="119244" y="31781"/>
                    </a:lnTo>
                    <a:lnTo>
                      <a:pt x="114042" y="34221"/>
                    </a:lnTo>
                    <a:lnTo>
                      <a:pt x="111212" y="29096"/>
                    </a:lnTo>
                    <a:lnTo>
                      <a:pt x="105705" y="27046"/>
                    </a:lnTo>
                    <a:lnTo>
                      <a:pt x="104253" y="20966"/>
                    </a:lnTo>
                    <a:lnTo>
                      <a:pt x="101423" y="13110"/>
                    </a:lnTo>
                    <a:lnTo>
                      <a:pt x="93926" y="13959"/>
                    </a:lnTo>
                    <a:lnTo>
                      <a:pt x="88113" y="7902"/>
                    </a:lnTo>
                    <a:lnTo>
                      <a:pt x="81842" y="8697"/>
                    </a:lnTo>
                    <a:lnTo>
                      <a:pt x="78247" y="14518"/>
                    </a:lnTo>
                    <a:lnTo>
                      <a:pt x="70980" y="16468"/>
                    </a:lnTo>
                    <a:lnTo>
                      <a:pt x="69527" y="10097"/>
                    </a:lnTo>
                    <a:lnTo>
                      <a:pt x="68839" y="3343"/>
                    </a:lnTo>
                    <a:lnTo>
                      <a:pt x="62643" y="-53"/>
                    </a:lnTo>
                    <a:lnTo>
                      <a:pt x="56066" y="857"/>
                    </a:lnTo>
                    <a:lnTo>
                      <a:pt x="54688" y="7756"/>
                    </a:lnTo>
                    <a:lnTo>
                      <a:pt x="49258" y="11864"/>
                    </a:lnTo>
                    <a:lnTo>
                      <a:pt x="45587" y="16430"/>
                    </a:lnTo>
                    <a:lnTo>
                      <a:pt x="33731" y="15198"/>
                    </a:lnTo>
                    <a:lnTo>
                      <a:pt x="31360" y="8238"/>
                    </a:lnTo>
                    <a:lnTo>
                      <a:pt x="23865" y="9990"/>
                    </a:lnTo>
                    <a:lnTo>
                      <a:pt x="19658" y="16560"/>
                    </a:lnTo>
                    <a:lnTo>
                      <a:pt x="14839" y="20163"/>
                    </a:lnTo>
                    <a:lnTo>
                      <a:pt x="10708" y="24224"/>
                    </a:lnTo>
                    <a:lnTo>
                      <a:pt x="11856" y="30083"/>
                    </a:lnTo>
                    <a:lnTo>
                      <a:pt x="10785" y="36814"/>
                    </a:lnTo>
                    <a:lnTo>
                      <a:pt x="13845" y="43483"/>
                    </a:lnTo>
                    <a:lnTo>
                      <a:pt x="17439" y="50214"/>
                    </a:lnTo>
                    <a:lnTo>
                      <a:pt x="23099" y="54482"/>
                    </a:lnTo>
                    <a:lnTo>
                      <a:pt x="16904" y="57320"/>
                    </a:lnTo>
                    <a:lnTo>
                      <a:pt x="16904" y="64410"/>
                    </a:lnTo>
                    <a:lnTo>
                      <a:pt x="22871" y="68349"/>
                    </a:lnTo>
                    <a:lnTo>
                      <a:pt x="25011" y="73711"/>
                    </a:lnTo>
                    <a:lnTo>
                      <a:pt x="18357" y="76327"/>
                    </a:lnTo>
                    <a:lnTo>
                      <a:pt x="12927" y="73298"/>
                    </a:lnTo>
                    <a:lnTo>
                      <a:pt x="8261" y="80488"/>
                    </a:lnTo>
                    <a:lnTo>
                      <a:pt x="13233" y="85230"/>
                    </a:lnTo>
                    <a:lnTo>
                      <a:pt x="10708" y="94332"/>
                    </a:lnTo>
                    <a:lnTo>
                      <a:pt x="9332" y="103793"/>
                    </a:lnTo>
                    <a:lnTo>
                      <a:pt x="3213" y="103923"/>
                    </a:lnTo>
                    <a:lnTo>
                      <a:pt x="2754" y="110509"/>
                    </a:lnTo>
                    <a:lnTo>
                      <a:pt x="5125" y="117194"/>
                    </a:lnTo>
                    <a:lnTo>
                      <a:pt x="6043" y="123902"/>
                    </a:lnTo>
                    <a:lnTo>
                      <a:pt x="4514" y="130579"/>
                    </a:lnTo>
                    <a:lnTo>
                      <a:pt x="-688" y="137279"/>
                    </a:lnTo>
                    <a:lnTo>
                      <a:pt x="2754" y="143689"/>
                    </a:lnTo>
                    <a:lnTo>
                      <a:pt x="9256" y="148049"/>
                    </a:lnTo>
                    <a:lnTo>
                      <a:pt x="17363" y="147873"/>
                    </a:lnTo>
                    <a:lnTo>
                      <a:pt x="18817" y="154328"/>
                    </a:lnTo>
                    <a:lnTo>
                      <a:pt x="23788" y="160829"/>
                    </a:lnTo>
                    <a:lnTo>
                      <a:pt x="30060" y="163744"/>
                    </a:lnTo>
                    <a:lnTo>
                      <a:pt x="33043" y="169977"/>
                    </a:lnTo>
                    <a:lnTo>
                      <a:pt x="31742" y="176532"/>
                    </a:lnTo>
                    <a:lnTo>
                      <a:pt x="30213" y="184211"/>
                    </a:lnTo>
                    <a:lnTo>
                      <a:pt x="27995" y="190904"/>
                    </a:lnTo>
                    <a:lnTo>
                      <a:pt x="26465" y="197558"/>
                    </a:lnTo>
                    <a:lnTo>
                      <a:pt x="27766" y="204090"/>
                    </a:lnTo>
                    <a:lnTo>
                      <a:pt x="28071" y="20982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7" name="Google Shape;277;p7"/>
              <p:cNvSpPr/>
              <p:nvPr/>
            </p:nvSpPr>
            <p:spPr>
              <a:xfrm>
                <a:off x="9068660" y="3925567"/>
                <a:ext cx="1213998" cy="1104775"/>
              </a:xfrm>
              <a:custGeom>
                <a:avLst/>
                <a:gdLst/>
                <a:ahLst/>
                <a:cxnLst/>
                <a:rect l="l" t="t" r="r" b="b"/>
                <a:pathLst>
                  <a:path w="1213998" h="1104775" extrusionOk="0">
                    <a:moveTo>
                      <a:pt x="750259" y="1091445"/>
                    </a:moveTo>
                    <a:lnTo>
                      <a:pt x="754466" y="1087468"/>
                    </a:lnTo>
                    <a:lnTo>
                      <a:pt x="758902" y="1083880"/>
                    </a:lnTo>
                    <a:lnTo>
                      <a:pt x="763109" y="1079964"/>
                    </a:lnTo>
                    <a:lnTo>
                      <a:pt x="757756" y="1082052"/>
                    </a:lnTo>
                    <a:lnTo>
                      <a:pt x="752171" y="1083414"/>
                    </a:lnTo>
                    <a:lnTo>
                      <a:pt x="749494" y="1088477"/>
                    </a:lnTo>
                    <a:close/>
                    <a:moveTo>
                      <a:pt x="767392" y="1074893"/>
                    </a:moveTo>
                    <a:lnTo>
                      <a:pt x="772517" y="1072170"/>
                    </a:lnTo>
                    <a:lnTo>
                      <a:pt x="767392" y="1074862"/>
                    </a:lnTo>
                    <a:close/>
                    <a:moveTo>
                      <a:pt x="30825" y="521052"/>
                    </a:moveTo>
                    <a:lnTo>
                      <a:pt x="31206" y="515247"/>
                    </a:lnTo>
                    <a:lnTo>
                      <a:pt x="30671" y="509518"/>
                    </a:lnTo>
                    <a:lnTo>
                      <a:pt x="30365" y="503643"/>
                    </a:lnTo>
                    <a:lnTo>
                      <a:pt x="26924" y="508256"/>
                    </a:lnTo>
                    <a:lnTo>
                      <a:pt x="28300" y="513885"/>
                    </a:lnTo>
                    <a:lnTo>
                      <a:pt x="30136" y="519400"/>
                    </a:lnTo>
                    <a:close/>
                    <a:moveTo>
                      <a:pt x="34572" y="491268"/>
                    </a:moveTo>
                    <a:lnTo>
                      <a:pt x="37019" y="485960"/>
                    </a:lnTo>
                    <a:lnTo>
                      <a:pt x="34572" y="491222"/>
                    </a:lnTo>
                    <a:close/>
                    <a:moveTo>
                      <a:pt x="38320" y="481676"/>
                    </a:moveTo>
                    <a:lnTo>
                      <a:pt x="40539" y="476338"/>
                    </a:lnTo>
                    <a:lnTo>
                      <a:pt x="38320" y="481676"/>
                    </a:lnTo>
                    <a:close/>
                    <a:moveTo>
                      <a:pt x="730449" y="1100516"/>
                    </a:moveTo>
                    <a:lnTo>
                      <a:pt x="734733" y="1096738"/>
                    </a:lnTo>
                    <a:lnTo>
                      <a:pt x="738021" y="1092034"/>
                    </a:lnTo>
                    <a:lnTo>
                      <a:pt x="741922" y="1087796"/>
                    </a:lnTo>
                    <a:lnTo>
                      <a:pt x="737945" y="1091965"/>
                    </a:lnTo>
                    <a:lnTo>
                      <a:pt x="732744" y="1094466"/>
                    </a:lnTo>
                    <a:lnTo>
                      <a:pt x="728537" y="1098382"/>
                    </a:lnTo>
                    <a:close/>
                    <a:moveTo>
                      <a:pt x="714922" y="1104723"/>
                    </a:moveTo>
                    <a:lnTo>
                      <a:pt x="719283" y="1100990"/>
                    </a:lnTo>
                    <a:lnTo>
                      <a:pt x="724025" y="1097809"/>
                    </a:lnTo>
                    <a:lnTo>
                      <a:pt x="728154" y="1093762"/>
                    </a:lnTo>
                    <a:lnTo>
                      <a:pt x="730143" y="1088377"/>
                    </a:lnTo>
                    <a:lnTo>
                      <a:pt x="734580" y="1084752"/>
                    </a:lnTo>
                    <a:lnTo>
                      <a:pt x="730373" y="1088684"/>
                    </a:lnTo>
                    <a:lnTo>
                      <a:pt x="735421" y="1091391"/>
                    </a:lnTo>
                    <a:lnTo>
                      <a:pt x="739016" y="1086901"/>
                    </a:lnTo>
                    <a:lnTo>
                      <a:pt x="743223" y="1083024"/>
                    </a:lnTo>
                    <a:lnTo>
                      <a:pt x="746206" y="1078128"/>
                    </a:lnTo>
                    <a:lnTo>
                      <a:pt x="746511" y="1083865"/>
                    </a:lnTo>
                    <a:lnTo>
                      <a:pt x="750336" y="1079589"/>
                    </a:lnTo>
                    <a:lnTo>
                      <a:pt x="755078" y="1076285"/>
                    </a:lnTo>
                    <a:lnTo>
                      <a:pt x="760433" y="1078343"/>
                    </a:lnTo>
                    <a:lnTo>
                      <a:pt x="764868" y="1074778"/>
                    </a:lnTo>
                    <a:lnTo>
                      <a:pt x="768616" y="1070403"/>
                    </a:lnTo>
                    <a:lnTo>
                      <a:pt x="772670" y="1066357"/>
                    </a:lnTo>
                    <a:lnTo>
                      <a:pt x="776418" y="1061990"/>
                    </a:lnTo>
                    <a:lnTo>
                      <a:pt x="779860" y="1057416"/>
                    </a:lnTo>
                    <a:lnTo>
                      <a:pt x="784143" y="1053553"/>
                    </a:lnTo>
                    <a:lnTo>
                      <a:pt x="789192" y="1050739"/>
                    </a:lnTo>
                    <a:lnTo>
                      <a:pt x="787508" y="1056245"/>
                    </a:lnTo>
                    <a:lnTo>
                      <a:pt x="790721" y="1051511"/>
                    </a:lnTo>
                    <a:lnTo>
                      <a:pt x="794545" y="1047258"/>
                    </a:lnTo>
                    <a:lnTo>
                      <a:pt x="797222" y="1042157"/>
                    </a:lnTo>
                    <a:lnTo>
                      <a:pt x="800970" y="1037843"/>
                    </a:lnTo>
                    <a:lnTo>
                      <a:pt x="803188" y="1032550"/>
                    </a:lnTo>
                    <a:lnTo>
                      <a:pt x="807319" y="1028504"/>
                    </a:lnTo>
                    <a:lnTo>
                      <a:pt x="809690" y="1023249"/>
                    </a:lnTo>
                    <a:lnTo>
                      <a:pt x="812902" y="1018461"/>
                    </a:lnTo>
                    <a:lnTo>
                      <a:pt x="816039" y="1013619"/>
                    </a:lnTo>
                    <a:lnTo>
                      <a:pt x="812596" y="1009022"/>
                    </a:lnTo>
                    <a:lnTo>
                      <a:pt x="807548" y="1011876"/>
                    </a:lnTo>
                    <a:lnTo>
                      <a:pt x="801888" y="1012617"/>
                    </a:lnTo>
                    <a:lnTo>
                      <a:pt x="796304" y="1014139"/>
                    </a:lnTo>
                    <a:lnTo>
                      <a:pt x="791409" y="1017100"/>
                    </a:lnTo>
                    <a:lnTo>
                      <a:pt x="785673" y="1016518"/>
                    </a:lnTo>
                    <a:lnTo>
                      <a:pt x="779936" y="1016855"/>
                    </a:lnTo>
                    <a:lnTo>
                      <a:pt x="774353" y="1018170"/>
                    </a:lnTo>
                    <a:lnTo>
                      <a:pt x="772441" y="1023570"/>
                    </a:lnTo>
                    <a:lnTo>
                      <a:pt x="772823" y="1029292"/>
                    </a:lnTo>
                    <a:lnTo>
                      <a:pt x="772211" y="1023586"/>
                    </a:lnTo>
                    <a:lnTo>
                      <a:pt x="767392" y="1020396"/>
                    </a:lnTo>
                    <a:lnTo>
                      <a:pt x="762956" y="1023984"/>
                    </a:lnTo>
                    <a:lnTo>
                      <a:pt x="757220" y="1023524"/>
                    </a:lnTo>
                    <a:lnTo>
                      <a:pt x="751483" y="1022997"/>
                    </a:lnTo>
                    <a:lnTo>
                      <a:pt x="747582" y="1018790"/>
                    </a:lnTo>
                    <a:lnTo>
                      <a:pt x="743146" y="1015195"/>
                    </a:lnTo>
                    <a:lnTo>
                      <a:pt x="738098" y="1012419"/>
                    </a:lnTo>
                    <a:lnTo>
                      <a:pt x="732668" y="1010674"/>
                    </a:lnTo>
                    <a:lnTo>
                      <a:pt x="727084" y="1009267"/>
                    </a:lnTo>
                    <a:lnTo>
                      <a:pt x="721653" y="1007394"/>
                    </a:lnTo>
                    <a:lnTo>
                      <a:pt x="718976" y="1012487"/>
                    </a:lnTo>
                    <a:lnTo>
                      <a:pt x="714464" y="1016029"/>
                    </a:lnTo>
                    <a:lnTo>
                      <a:pt x="711939" y="1021176"/>
                    </a:lnTo>
                    <a:lnTo>
                      <a:pt x="709722" y="1026454"/>
                    </a:lnTo>
                    <a:lnTo>
                      <a:pt x="708039" y="1031953"/>
                    </a:lnTo>
                    <a:lnTo>
                      <a:pt x="707427" y="1037659"/>
                    </a:lnTo>
                    <a:lnTo>
                      <a:pt x="706662" y="1043342"/>
                    </a:lnTo>
                    <a:lnTo>
                      <a:pt x="708191" y="1048872"/>
                    </a:lnTo>
                    <a:lnTo>
                      <a:pt x="706279" y="1054295"/>
                    </a:lnTo>
                    <a:lnTo>
                      <a:pt x="706815" y="1060001"/>
                    </a:lnTo>
                    <a:lnTo>
                      <a:pt x="710027" y="1064774"/>
                    </a:lnTo>
                    <a:lnTo>
                      <a:pt x="704291" y="1064911"/>
                    </a:lnTo>
                    <a:lnTo>
                      <a:pt x="702531" y="1059443"/>
                    </a:lnTo>
                    <a:lnTo>
                      <a:pt x="699013" y="1063986"/>
                    </a:lnTo>
                    <a:lnTo>
                      <a:pt x="697101" y="1069393"/>
                    </a:lnTo>
                    <a:lnTo>
                      <a:pt x="695724" y="1074969"/>
                    </a:lnTo>
                    <a:lnTo>
                      <a:pt x="694424" y="1080561"/>
                    </a:lnTo>
                    <a:lnTo>
                      <a:pt x="696030" y="1086068"/>
                    </a:lnTo>
                    <a:lnTo>
                      <a:pt x="696183" y="1091804"/>
                    </a:lnTo>
                    <a:lnTo>
                      <a:pt x="701002" y="1088760"/>
                    </a:lnTo>
                    <a:lnTo>
                      <a:pt x="699548" y="1094313"/>
                    </a:lnTo>
                    <a:lnTo>
                      <a:pt x="705285" y="1094252"/>
                    </a:lnTo>
                    <a:lnTo>
                      <a:pt x="699625" y="1094895"/>
                    </a:lnTo>
                    <a:lnTo>
                      <a:pt x="696718" y="1099843"/>
                    </a:lnTo>
                    <a:lnTo>
                      <a:pt x="702455" y="1099698"/>
                    </a:lnTo>
                    <a:lnTo>
                      <a:pt x="707963" y="1101265"/>
                    </a:lnTo>
                    <a:lnTo>
                      <a:pt x="713087" y="1103904"/>
                    </a:lnTo>
                    <a:close/>
                    <a:moveTo>
                      <a:pt x="725860" y="1004128"/>
                    </a:moveTo>
                    <a:lnTo>
                      <a:pt x="729608" y="999813"/>
                    </a:lnTo>
                    <a:lnTo>
                      <a:pt x="725860" y="1004120"/>
                    </a:lnTo>
                    <a:close/>
                    <a:moveTo>
                      <a:pt x="712705" y="989289"/>
                    </a:moveTo>
                    <a:lnTo>
                      <a:pt x="717829" y="986604"/>
                    </a:lnTo>
                    <a:lnTo>
                      <a:pt x="722418" y="983178"/>
                    </a:lnTo>
                    <a:lnTo>
                      <a:pt x="725019" y="978084"/>
                    </a:lnTo>
                    <a:lnTo>
                      <a:pt x="727008" y="972684"/>
                    </a:lnTo>
                    <a:lnTo>
                      <a:pt x="721348" y="973601"/>
                    </a:lnTo>
                    <a:lnTo>
                      <a:pt x="717752" y="978076"/>
                    </a:lnTo>
                    <a:lnTo>
                      <a:pt x="715458" y="983338"/>
                    </a:lnTo>
                    <a:lnTo>
                      <a:pt x="712705" y="988371"/>
                    </a:lnTo>
                    <a:close/>
                    <a:moveTo>
                      <a:pt x="820474" y="1003737"/>
                    </a:moveTo>
                    <a:lnTo>
                      <a:pt x="824910" y="1000028"/>
                    </a:lnTo>
                    <a:lnTo>
                      <a:pt x="819633" y="1002391"/>
                    </a:lnTo>
                    <a:close/>
                    <a:moveTo>
                      <a:pt x="827512" y="1000379"/>
                    </a:moveTo>
                    <a:lnTo>
                      <a:pt x="832330" y="997244"/>
                    </a:lnTo>
                    <a:lnTo>
                      <a:pt x="826823" y="995477"/>
                    </a:lnTo>
                    <a:lnTo>
                      <a:pt x="821163" y="996295"/>
                    </a:lnTo>
                    <a:lnTo>
                      <a:pt x="826441" y="998605"/>
                    </a:lnTo>
                    <a:close/>
                    <a:moveTo>
                      <a:pt x="826134" y="993136"/>
                    </a:moveTo>
                    <a:lnTo>
                      <a:pt x="831488" y="991079"/>
                    </a:lnTo>
                    <a:lnTo>
                      <a:pt x="835007" y="986581"/>
                    </a:lnTo>
                    <a:lnTo>
                      <a:pt x="834318" y="980868"/>
                    </a:lnTo>
                    <a:lnTo>
                      <a:pt x="832942" y="975292"/>
                    </a:lnTo>
                    <a:lnTo>
                      <a:pt x="827970" y="978252"/>
                    </a:lnTo>
                    <a:lnTo>
                      <a:pt x="826441" y="983790"/>
                    </a:lnTo>
                    <a:lnTo>
                      <a:pt x="825675" y="989480"/>
                    </a:lnTo>
                    <a:close/>
                    <a:moveTo>
                      <a:pt x="1161529" y="441896"/>
                    </a:moveTo>
                    <a:lnTo>
                      <a:pt x="1163365" y="436457"/>
                    </a:lnTo>
                    <a:lnTo>
                      <a:pt x="1160458" y="431424"/>
                    </a:lnTo>
                    <a:lnTo>
                      <a:pt x="1159005" y="437031"/>
                    </a:lnTo>
                    <a:close/>
                    <a:moveTo>
                      <a:pt x="799976" y="955229"/>
                    </a:moveTo>
                    <a:lnTo>
                      <a:pt x="804566" y="951810"/>
                    </a:lnTo>
                    <a:lnTo>
                      <a:pt x="807548" y="946915"/>
                    </a:lnTo>
                    <a:lnTo>
                      <a:pt x="802424" y="944330"/>
                    </a:lnTo>
                    <a:lnTo>
                      <a:pt x="806553" y="940337"/>
                    </a:lnTo>
                    <a:lnTo>
                      <a:pt x="812290" y="940452"/>
                    </a:lnTo>
                    <a:lnTo>
                      <a:pt x="817951" y="939465"/>
                    </a:lnTo>
                    <a:lnTo>
                      <a:pt x="823381" y="937561"/>
                    </a:lnTo>
                    <a:lnTo>
                      <a:pt x="828582" y="935075"/>
                    </a:lnTo>
                    <a:lnTo>
                      <a:pt x="833477" y="931970"/>
                    </a:lnTo>
                    <a:lnTo>
                      <a:pt x="838372" y="928964"/>
                    </a:lnTo>
                    <a:lnTo>
                      <a:pt x="843191" y="925935"/>
                    </a:lnTo>
                    <a:lnTo>
                      <a:pt x="848086" y="922883"/>
                    </a:lnTo>
                    <a:lnTo>
                      <a:pt x="853058" y="919999"/>
                    </a:lnTo>
                    <a:lnTo>
                      <a:pt x="858106" y="917276"/>
                    </a:lnTo>
                    <a:lnTo>
                      <a:pt x="863383" y="914997"/>
                    </a:lnTo>
                    <a:lnTo>
                      <a:pt x="868967" y="913238"/>
                    </a:lnTo>
                    <a:lnTo>
                      <a:pt x="874474" y="911693"/>
                    </a:lnTo>
                    <a:lnTo>
                      <a:pt x="880135" y="910752"/>
                    </a:lnTo>
                    <a:lnTo>
                      <a:pt x="885871" y="910683"/>
                    </a:lnTo>
                    <a:lnTo>
                      <a:pt x="891608" y="910393"/>
                    </a:lnTo>
                    <a:lnTo>
                      <a:pt x="897344" y="909949"/>
                    </a:lnTo>
                    <a:lnTo>
                      <a:pt x="903081" y="909857"/>
                    </a:lnTo>
                    <a:lnTo>
                      <a:pt x="908817" y="909765"/>
                    </a:lnTo>
                    <a:lnTo>
                      <a:pt x="914401" y="908381"/>
                    </a:lnTo>
                    <a:lnTo>
                      <a:pt x="919678" y="906217"/>
                    </a:lnTo>
                    <a:lnTo>
                      <a:pt x="924190" y="902637"/>
                    </a:lnTo>
                    <a:lnTo>
                      <a:pt x="929774" y="901245"/>
                    </a:lnTo>
                    <a:lnTo>
                      <a:pt x="932757" y="896373"/>
                    </a:lnTo>
                    <a:lnTo>
                      <a:pt x="936352" y="891898"/>
                    </a:lnTo>
                    <a:lnTo>
                      <a:pt x="937193" y="886215"/>
                    </a:lnTo>
                    <a:lnTo>
                      <a:pt x="940100" y="881266"/>
                    </a:lnTo>
                    <a:lnTo>
                      <a:pt x="943924" y="876968"/>
                    </a:lnTo>
                    <a:lnTo>
                      <a:pt x="947749" y="872654"/>
                    </a:lnTo>
                    <a:lnTo>
                      <a:pt x="951650" y="868455"/>
                    </a:lnTo>
                    <a:lnTo>
                      <a:pt x="954785" y="863636"/>
                    </a:lnTo>
                    <a:lnTo>
                      <a:pt x="958992" y="859712"/>
                    </a:lnTo>
                    <a:lnTo>
                      <a:pt x="961592" y="854603"/>
                    </a:lnTo>
                    <a:lnTo>
                      <a:pt x="964882" y="849938"/>
                    </a:lnTo>
                    <a:lnTo>
                      <a:pt x="968323" y="845280"/>
                    </a:lnTo>
                    <a:lnTo>
                      <a:pt x="971536" y="840545"/>
                    </a:lnTo>
                    <a:lnTo>
                      <a:pt x="976661" y="837891"/>
                    </a:lnTo>
                    <a:lnTo>
                      <a:pt x="980944" y="834067"/>
                    </a:lnTo>
                    <a:lnTo>
                      <a:pt x="984998" y="829982"/>
                    </a:lnTo>
                    <a:lnTo>
                      <a:pt x="988975" y="825829"/>
                    </a:lnTo>
                    <a:lnTo>
                      <a:pt x="993794" y="822723"/>
                    </a:lnTo>
                    <a:lnTo>
                      <a:pt x="997695" y="818486"/>
                    </a:lnTo>
                    <a:lnTo>
                      <a:pt x="1002284" y="815067"/>
                    </a:lnTo>
                    <a:lnTo>
                      <a:pt x="1004961" y="809958"/>
                    </a:lnTo>
                    <a:lnTo>
                      <a:pt x="1008862" y="805736"/>
                    </a:lnTo>
                    <a:lnTo>
                      <a:pt x="1010850" y="800359"/>
                    </a:lnTo>
                    <a:lnTo>
                      <a:pt x="1014980" y="796374"/>
                    </a:lnTo>
                    <a:lnTo>
                      <a:pt x="1018729" y="791991"/>
                    </a:lnTo>
                    <a:lnTo>
                      <a:pt x="1023547" y="788901"/>
                    </a:lnTo>
                    <a:lnTo>
                      <a:pt x="1027600" y="784855"/>
                    </a:lnTo>
                    <a:lnTo>
                      <a:pt x="1031884" y="780977"/>
                    </a:lnTo>
                    <a:lnTo>
                      <a:pt x="1035173" y="776281"/>
                    </a:lnTo>
                    <a:lnTo>
                      <a:pt x="1038462" y="771569"/>
                    </a:lnTo>
                    <a:lnTo>
                      <a:pt x="1032955" y="769810"/>
                    </a:lnTo>
                    <a:lnTo>
                      <a:pt x="1036320" y="765121"/>
                    </a:lnTo>
                    <a:lnTo>
                      <a:pt x="1041368" y="767837"/>
                    </a:lnTo>
                    <a:lnTo>
                      <a:pt x="1045651" y="764043"/>
                    </a:lnTo>
                    <a:lnTo>
                      <a:pt x="1048711" y="759209"/>
                    </a:lnTo>
                    <a:lnTo>
                      <a:pt x="1053759" y="756440"/>
                    </a:lnTo>
                    <a:lnTo>
                      <a:pt x="1055901" y="751116"/>
                    </a:lnTo>
                    <a:lnTo>
                      <a:pt x="1061102" y="748616"/>
                    </a:lnTo>
                    <a:lnTo>
                      <a:pt x="1065691" y="745174"/>
                    </a:lnTo>
                    <a:lnTo>
                      <a:pt x="1071122" y="743223"/>
                    </a:lnTo>
                    <a:lnTo>
                      <a:pt x="1076552" y="741441"/>
                    </a:lnTo>
                    <a:lnTo>
                      <a:pt x="1070816" y="741112"/>
                    </a:lnTo>
                    <a:lnTo>
                      <a:pt x="1076169" y="738917"/>
                    </a:lnTo>
                    <a:lnTo>
                      <a:pt x="1081448" y="736752"/>
                    </a:lnTo>
                    <a:lnTo>
                      <a:pt x="1086113" y="733441"/>
                    </a:lnTo>
                    <a:lnTo>
                      <a:pt x="1091543" y="731452"/>
                    </a:lnTo>
                    <a:lnTo>
                      <a:pt x="1093838" y="726167"/>
                    </a:lnTo>
                    <a:lnTo>
                      <a:pt x="1095904" y="720820"/>
                    </a:lnTo>
                    <a:lnTo>
                      <a:pt x="1099728" y="716506"/>
                    </a:lnTo>
                    <a:lnTo>
                      <a:pt x="1104240" y="712995"/>
                    </a:lnTo>
                    <a:lnTo>
                      <a:pt x="1108524" y="709141"/>
                    </a:lnTo>
                    <a:lnTo>
                      <a:pt x="1112501" y="705033"/>
                    </a:lnTo>
                    <a:lnTo>
                      <a:pt x="1116249" y="700590"/>
                    </a:lnTo>
                    <a:lnTo>
                      <a:pt x="1119614" y="695931"/>
                    </a:lnTo>
                    <a:lnTo>
                      <a:pt x="1122827" y="691204"/>
                    </a:lnTo>
                    <a:lnTo>
                      <a:pt x="1126575" y="686845"/>
                    </a:lnTo>
                    <a:lnTo>
                      <a:pt x="1129787" y="682057"/>
                    </a:lnTo>
                    <a:lnTo>
                      <a:pt x="1131011" y="676442"/>
                    </a:lnTo>
                    <a:lnTo>
                      <a:pt x="1133841" y="671402"/>
                    </a:lnTo>
                    <a:lnTo>
                      <a:pt x="1136671" y="666392"/>
                    </a:lnTo>
                    <a:lnTo>
                      <a:pt x="1140648" y="662216"/>
                    </a:lnTo>
                    <a:lnTo>
                      <a:pt x="1144166" y="657703"/>
                    </a:lnTo>
                    <a:lnTo>
                      <a:pt x="1147914" y="653389"/>
                    </a:lnTo>
                    <a:lnTo>
                      <a:pt x="1151050" y="648563"/>
                    </a:lnTo>
                    <a:lnTo>
                      <a:pt x="1154263" y="643790"/>
                    </a:lnTo>
                    <a:lnTo>
                      <a:pt x="1157093" y="638818"/>
                    </a:lnTo>
                    <a:lnTo>
                      <a:pt x="1159770" y="633740"/>
                    </a:lnTo>
                    <a:lnTo>
                      <a:pt x="1162065" y="628477"/>
                    </a:lnTo>
                    <a:lnTo>
                      <a:pt x="1164436" y="623246"/>
                    </a:lnTo>
                    <a:lnTo>
                      <a:pt x="1167572" y="618412"/>
                    </a:lnTo>
                    <a:lnTo>
                      <a:pt x="1171473" y="614182"/>
                    </a:lnTo>
                    <a:lnTo>
                      <a:pt x="1175297" y="609952"/>
                    </a:lnTo>
                    <a:lnTo>
                      <a:pt x="1177744" y="604759"/>
                    </a:lnTo>
                    <a:lnTo>
                      <a:pt x="1177744" y="599015"/>
                    </a:lnTo>
                    <a:lnTo>
                      <a:pt x="1180345" y="593890"/>
                    </a:lnTo>
                    <a:lnTo>
                      <a:pt x="1181645" y="588322"/>
                    </a:lnTo>
                    <a:lnTo>
                      <a:pt x="1180039" y="582815"/>
                    </a:lnTo>
                    <a:lnTo>
                      <a:pt x="1180574" y="577079"/>
                    </a:lnTo>
                    <a:lnTo>
                      <a:pt x="1180651" y="571342"/>
                    </a:lnTo>
                    <a:lnTo>
                      <a:pt x="1181187" y="565628"/>
                    </a:lnTo>
                    <a:lnTo>
                      <a:pt x="1175527" y="564971"/>
                    </a:lnTo>
                    <a:lnTo>
                      <a:pt x="1170249" y="567365"/>
                    </a:lnTo>
                    <a:lnTo>
                      <a:pt x="1175450" y="564894"/>
                    </a:lnTo>
                    <a:lnTo>
                      <a:pt x="1177821" y="559632"/>
                    </a:lnTo>
                    <a:lnTo>
                      <a:pt x="1179198" y="554018"/>
                    </a:lnTo>
                    <a:lnTo>
                      <a:pt x="1181722" y="548809"/>
                    </a:lnTo>
                    <a:lnTo>
                      <a:pt x="1184705" y="543891"/>
                    </a:lnTo>
                    <a:lnTo>
                      <a:pt x="1187228" y="538751"/>
                    </a:lnTo>
                    <a:lnTo>
                      <a:pt x="1187994" y="533068"/>
                    </a:lnTo>
                    <a:lnTo>
                      <a:pt x="1189217" y="527446"/>
                    </a:lnTo>
                    <a:lnTo>
                      <a:pt x="1191589" y="522214"/>
                    </a:lnTo>
                    <a:lnTo>
                      <a:pt x="1194724" y="517403"/>
                    </a:lnTo>
                    <a:lnTo>
                      <a:pt x="1195337" y="511690"/>
                    </a:lnTo>
                    <a:lnTo>
                      <a:pt x="1192200" y="506887"/>
                    </a:lnTo>
                    <a:lnTo>
                      <a:pt x="1192965" y="501203"/>
                    </a:lnTo>
                    <a:lnTo>
                      <a:pt x="1196789" y="496958"/>
                    </a:lnTo>
                    <a:lnTo>
                      <a:pt x="1195337" y="491406"/>
                    </a:lnTo>
                    <a:lnTo>
                      <a:pt x="1190288" y="488797"/>
                    </a:lnTo>
                    <a:lnTo>
                      <a:pt x="1189064" y="483183"/>
                    </a:lnTo>
                    <a:lnTo>
                      <a:pt x="1189523" y="477454"/>
                    </a:lnTo>
                    <a:lnTo>
                      <a:pt x="1185776" y="473094"/>
                    </a:lnTo>
                    <a:lnTo>
                      <a:pt x="1181492" y="469263"/>
                    </a:lnTo>
                    <a:lnTo>
                      <a:pt x="1179351" y="463878"/>
                    </a:lnTo>
                    <a:lnTo>
                      <a:pt x="1178892" y="458095"/>
                    </a:lnTo>
                    <a:lnTo>
                      <a:pt x="1175602" y="453346"/>
                    </a:lnTo>
                    <a:lnTo>
                      <a:pt x="1173002" y="448175"/>
                    </a:lnTo>
                    <a:lnTo>
                      <a:pt x="1168948" y="452343"/>
                    </a:lnTo>
                    <a:lnTo>
                      <a:pt x="1165583" y="447655"/>
                    </a:lnTo>
                    <a:lnTo>
                      <a:pt x="1162294" y="442974"/>
                    </a:lnTo>
                    <a:lnTo>
                      <a:pt x="1159617" y="437796"/>
                    </a:lnTo>
                    <a:lnTo>
                      <a:pt x="1155792" y="433490"/>
                    </a:lnTo>
                    <a:lnTo>
                      <a:pt x="1152733" y="428633"/>
                    </a:lnTo>
                    <a:lnTo>
                      <a:pt x="1154568" y="423202"/>
                    </a:lnTo>
                    <a:lnTo>
                      <a:pt x="1154263" y="417465"/>
                    </a:lnTo>
                    <a:lnTo>
                      <a:pt x="1156175" y="412051"/>
                    </a:lnTo>
                    <a:lnTo>
                      <a:pt x="1158317" y="406712"/>
                    </a:lnTo>
                    <a:lnTo>
                      <a:pt x="1158699" y="400983"/>
                    </a:lnTo>
                    <a:lnTo>
                      <a:pt x="1157475" y="395353"/>
                    </a:lnTo>
                    <a:lnTo>
                      <a:pt x="1152963" y="398979"/>
                    </a:lnTo>
                    <a:lnTo>
                      <a:pt x="1147609" y="396998"/>
                    </a:lnTo>
                    <a:lnTo>
                      <a:pt x="1142867" y="393694"/>
                    </a:lnTo>
                    <a:lnTo>
                      <a:pt x="1141796" y="388064"/>
                    </a:lnTo>
                    <a:lnTo>
                      <a:pt x="1136441" y="390359"/>
                    </a:lnTo>
                    <a:lnTo>
                      <a:pt x="1135753" y="396065"/>
                    </a:lnTo>
                    <a:lnTo>
                      <a:pt x="1136212" y="401824"/>
                    </a:lnTo>
                    <a:lnTo>
                      <a:pt x="1132923" y="397044"/>
                    </a:lnTo>
                    <a:lnTo>
                      <a:pt x="1128564" y="393242"/>
                    </a:lnTo>
                    <a:lnTo>
                      <a:pt x="1126192" y="388018"/>
                    </a:lnTo>
                    <a:lnTo>
                      <a:pt x="1126269" y="382251"/>
                    </a:lnTo>
                    <a:lnTo>
                      <a:pt x="1126345" y="376438"/>
                    </a:lnTo>
                    <a:lnTo>
                      <a:pt x="1127340" y="370786"/>
                    </a:lnTo>
                    <a:lnTo>
                      <a:pt x="1126728" y="365072"/>
                    </a:lnTo>
                    <a:lnTo>
                      <a:pt x="1125504" y="359473"/>
                    </a:lnTo>
                    <a:lnTo>
                      <a:pt x="1123898" y="353813"/>
                    </a:lnTo>
                    <a:lnTo>
                      <a:pt x="1123592" y="348062"/>
                    </a:lnTo>
                    <a:lnTo>
                      <a:pt x="1119156" y="344405"/>
                    </a:lnTo>
                    <a:lnTo>
                      <a:pt x="1115255" y="340214"/>
                    </a:lnTo>
                    <a:lnTo>
                      <a:pt x="1113648" y="334684"/>
                    </a:lnTo>
                    <a:lnTo>
                      <a:pt x="1117396" y="330255"/>
                    </a:lnTo>
                    <a:lnTo>
                      <a:pt x="1118467" y="324626"/>
                    </a:lnTo>
                    <a:lnTo>
                      <a:pt x="1113878" y="321199"/>
                    </a:lnTo>
                    <a:lnTo>
                      <a:pt x="1108141" y="320029"/>
                    </a:lnTo>
                    <a:lnTo>
                      <a:pt x="1106076" y="314591"/>
                    </a:lnTo>
                    <a:lnTo>
                      <a:pt x="1101487" y="310828"/>
                    </a:lnTo>
                    <a:lnTo>
                      <a:pt x="1095751" y="310514"/>
                    </a:lnTo>
                    <a:lnTo>
                      <a:pt x="1094680" y="304870"/>
                    </a:lnTo>
                    <a:lnTo>
                      <a:pt x="1091085" y="309352"/>
                    </a:lnTo>
                    <a:lnTo>
                      <a:pt x="1088637" y="304166"/>
                    </a:lnTo>
                    <a:lnTo>
                      <a:pt x="1087796" y="298483"/>
                    </a:lnTo>
                    <a:lnTo>
                      <a:pt x="1086343" y="292922"/>
                    </a:lnTo>
                    <a:lnTo>
                      <a:pt x="1081065" y="295217"/>
                    </a:lnTo>
                    <a:lnTo>
                      <a:pt x="1075634" y="293282"/>
                    </a:lnTo>
                    <a:lnTo>
                      <a:pt x="1074946" y="287561"/>
                    </a:lnTo>
                    <a:lnTo>
                      <a:pt x="1070586" y="291331"/>
                    </a:lnTo>
                    <a:lnTo>
                      <a:pt x="1066685" y="287163"/>
                    </a:lnTo>
                    <a:lnTo>
                      <a:pt x="1061331" y="285082"/>
                    </a:lnTo>
                    <a:lnTo>
                      <a:pt x="1057201" y="280791"/>
                    </a:lnTo>
                    <a:lnTo>
                      <a:pt x="1055442" y="275231"/>
                    </a:lnTo>
                    <a:lnTo>
                      <a:pt x="1057813" y="269961"/>
                    </a:lnTo>
                    <a:lnTo>
                      <a:pt x="1057277" y="264186"/>
                    </a:lnTo>
                    <a:lnTo>
                      <a:pt x="1053836" y="259574"/>
                    </a:lnTo>
                    <a:lnTo>
                      <a:pt x="1051924" y="254159"/>
                    </a:lnTo>
                    <a:lnTo>
                      <a:pt x="1054218" y="248721"/>
                    </a:lnTo>
                    <a:lnTo>
                      <a:pt x="1056819" y="243611"/>
                    </a:lnTo>
                    <a:lnTo>
                      <a:pt x="1058119" y="237951"/>
                    </a:lnTo>
                    <a:lnTo>
                      <a:pt x="1058425" y="232077"/>
                    </a:lnTo>
                    <a:lnTo>
                      <a:pt x="1058348" y="226172"/>
                    </a:lnTo>
                    <a:lnTo>
                      <a:pt x="1057354" y="220489"/>
                    </a:lnTo>
                    <a:lnTo>
                      <a:pt x="1056513" y="214768"/>
                    </a:lnTo>
                    <a:lnTo>
                      <a:pt x="1053683" y="209750"/>
                    </a:lnTo>
                    <a:lnTo>
                      <a:pt x="1051006" y="204664"/>
                    </a:lnTo>
                    <a:lnTo>
                      <a:pt x="1048176" y="199685"/>
                    </a:lnTo>
                    <a:lnTo>
                      <a:pt x="1046417" y="194224"/>
                    </a:lnTo>
                    <a:lnTo>
                      <a:pt x="1049399" y="189130"/>
                    </a:lnTo>
                    <a:lnTo>
                      <a:pt x="1050318" y="183439"/>
                    </a:lnTo>
                    <a:lnTo>
                      <a:pt x="1048406" y="178001"/>
                    </a:lnTo>
                    <a:lnTo>
                      <a:pt x="1049552" y="172203"/>
                    </a:lnTo>
                    <a:lnTo>
                      <a:pt x="1049247" y="166428"/>
                    </a:lnTo>
                    <a:lnTo>
                      <a:pt x="1048558" y="160730"/>
                    </a:lnTo>
                    <a:lnTo>
                      <a:pt x="1052382" y="156424"/>
                    </a:lnTo>
                    <a:lnTo>
                      <a:pt x="1050165" y="151085"/>
                    </a:lnTo>
                    <a:lnTo>
                      <a:pt x="1053989" y="146725"/>
                    </a:lnTo>
                    <a:lnTo>
                      <a:pt x="1051311" y="141647"/>
                    </a:lnTo>
                    <a:lnTo>
                      <a:pt x="1045728" y="140300"/>
                    </a:lnTo>
                    <a:lnTo>
                      <a:pt x="1043128" y="135145"/>
                    </a:lnTo>
                    <a:lnTo>
                      <a:pt x="1038232" y="132185"/>
                    </a:lnTo>
                    <a:lnTo>
                      <a:pt x="1035555" y="127083"/>
                    </a:lnTo>
                    <a:lnTo>
                      <a:pt x="1034561" y="121377"/>
                    </a:lnTo>
                    <a:lnTo>
                      <a:pt x="1028978" y="122892"/>
                    </a:lnTo>
                    <a:lnTo>
                      <a:pt x="1023241" y="122380"/>
                    </a:lnTo>
                    <a:lnTo>
                      <a:pt x="1020335" y="127489"/>
                    </a:lnTo>
                    <a:lnTo>
                      <a:pt x="1015133" y="129990"/>
                    </a:lnTo>
                    <a:lnTo>
                      <a:pt x="1010162" y="126862"/>
                    </a:lnTo>
                    <a:lnTo>
                      <a:pt x="1008938" y="121102"/>
                    </a:lnTo>
                    <a:lnTo>
                      <a:pt x="1009091" y="115251"/>
                    </a:lnTo>
                    <a:lnTo>
                      <a:pt x="1007331" y="109721"/>
                    </a:lnTo>
                    <a:lnTo>
                      <a:pt x="1006413" y="104045"/>
                    </a:lnTo>
                    <a:lnTo>
                      <a:pt x="1008326" y="98562"/>
                    </a:lnTo>
                    <a:lnTo>
                      <a:pt x="1009091" y="92871"/>
                    </a:lnTo>
                    <a:lnTo>
                      <a:pt x="1008020" y="87127"/>
                    </a:lnTo>
                    <a:lnTo>
                      <a:pt x="1008479" y="81367"/>
                    </a:lnTo>
                    <a:lnTo>
                      <a:pt x="1010009" y="75814"/>
                    </a:lnTo>
                    <a:lnTo>
                      <a:pt x="1006108" y="71531"/>
                    </a:lnTo>
                    <a:lnTo>
                      <a:pt x="1006338" y="65787"/>
                    </a:lnTo>
                    <a:lnTo>
                      <a:pt x="1004426" y="60341"/>
                    </a:lnTo>
                    <a:lnTo>
                      <a:pt x="999071" y="58284"/>
                    </a:lnTo>
                    <a:lnTo>
                      <a:pt x="1000142" y="52608"/>
                    </a:lnTo>
                    <a:lnTo>
                      <a:pt x="1003048" y="47636"/>
                    </a:lnTo>
                    <a:lnTo>
                      <a:pt x="998153" y="44401"/>
                    </a:lnTo>
                    <a:lnTo>
                      <a:pt x="994788" y="39728"/>
                    </a:lnTo>
                    <a:lnTo>
                      <a:pt x="995629" y="34014"/>
                    </a:lnTo>
                    <a:lnTo>
                      <a:pt x="995629" y="28278"/>
                    </a:lnTo>
                    <a:lnTo>
                      <a:pt x="995400" y="22534"/>
                    </a:lnTo>
                    <a:lnTo>
                      <a:pt x="996011" y="16812"/>
                    </a:lnTo>
                    <a:lnTo>
                      <a:pt x="993258" y="11718"/>
                    </a:lnTo>
                    <a:lnTo>
                      <a:pt x="987521" y="12392"/>
                    </a:lnTo>
                    <a:lnTo>
                      <a:pt x="990275" y="7305"/>
                    </a:lnTo>
                    <a:lnTo>
                      <a:pt x="984538" y="8253"/>
                    </a:lnTo>
                    <a:lnTo>
                      <a:pt x="979108" y="10280"/>
                    </a:lnTo>
                    <a:lnTo>
                      <a:pt x="977043" y="15734"/>
                    </a:lnTo>
                    <a:lnTo>
                      <a:pt x="975590" y="21417"/>
                    </a:lnTo>
                    <a:lnTo>
                      <a:pt x="974213" y="27115"/>
                    </a:lnTo>
                    <a:lnTo>
                      <a:pt x="971766" y="32309"/>
                    </a:lnTo>
                    <a:lnTo>
                      <a:pt x="969700" y="37701"/>
                    </a:lnTo>
                    <a:lnTo>
                      <a:pt x="967329" y="43101"/>
                    </a:lnTo>
                    <a:lnTo>
                      <a:pt x="966258" y="48738"/>
                    </a:lnTo>
                    <a:lnTo>
                      <a:pt x="960981" y="51201"/>
                    </a:lnTo>
                    <a:lnTo>
                      <a:pt x="958074" y="56302"/>
                    </a:lnTo>
                    <a:lnTo>
                      <a:pt x="955627" y="61603"/>
                    </a:lnTo>
                    <a:lnTo>
                      <a:pt x="959375" y="65917"/>
                    </a:lnTo>
                    <a:lnTo>
                      <a:pt x="958534" y="71753"/>
                    </a:lnTo>
                    <a:lnTo>
                      <a:pt x="954938" y="76227"/>
                    </a:lnTo>
                    <a:lnTo>
                      <a:pt x="952185" y="81467"/>
                    </a:lnTo>
                    <a:lnTo>
                      <a:pt x="952873" y="87180"/>
                    </a:lnTo>
                    <a:lnTo>
                      <a:pt x="950885" y="92741"/>
                    </a:lnTo>
                    <a:lnTo>
                      <a:pt x="947596" y="97949"/>
                    </a:lnTo>
                    <a:lnTo>
                      <a:pt x="945683" y="103587"/>
                    </a:lnTo>
                    <a:lnTo>
                      <a:pt x="943924" y="109078"/>
                    </a:lnTo>
                    <a:lnTo>
                      <a:pt x="945530" y="114647"/>
                    </a:lnTo>
                    <a:lnTo>
                      <a:pt x="946295" y="120873"/>
                    </a:lnTo>
                    <a:lnTo>
                      <a:pt x="944001" y="126349"/>
                    </a:lnTo>
                    <a:lnTo>
                      <a:pt x="943007" y="132514"/>
                    </a:lnTo>
                    <a:lnTo>
                      <a:pt x="942930" y="138266"/>
                    </a:lnTo>
                    <a:lnTo>
                      <a:pt x="943465" y="144025"/>
                    </a:lnTo>
                    <a:lnTo>
                      <a:pt x="943312" y="149838"/>
                    </a:lnTo>
                    <a:lnTo>
                      <a:pt x="940482" y="155047"/>
                    </a:lnTo>
                    <a:lnTo>
                      <a:pt x="937958" y="160225"/>
                    </a:lnTo>
                    <a:lnTo>
                      <a:pt x="935128" y="165311"/>
                    </a:lnTo>
                    <a:lnTo>
                      <a:pt x="932910" y="170681"/>
                    </a:lnTo>
                    <a:lnTo>
                      <a:pt x="931227" y="176310"/>
                    </a:lnTo>
                    <a:lnTo>
                      <a:pt x="930386" y="182001"/>
                    </a:lnTo>
                    <a:lnTo>
                      <a:pt x="927786" y="187179"/>
                    </a:lnTo>
                    <a:lnTo>
                      <a:pt x="925338" y="192434"/>
                    </a:lnTo>
                    <a:lnTo>
                      <a:pt x="923272" y="197933"/>
                    </a:lnTo>
                    <a:lnTo>
                      <a:pt x="920290" y="202851"/>
                    </a:lnTo>
                    <a:lnTo>
                      <a:pt x="916389" y="207127"/>
                    </a:lnTo>
                    <a:lnTo>
                      <a:pt x="912717" y="211770"/>
                    </a:lnTo>
                    <a:lnTo>
                      <a:pt x="909811" y="216718"/>
                    </a:lnTo>
                    <a:lnTo>
                      <a:pt x="907440" y="222003"/>
                    </a:lnTo>
                    <a:lnTo>
                      <a:pt x="905145" y="227495"/>
                    </a:lnTo>
                    <a:lnTo>
                      <a:pt x="900556" y="231044"/>
                    </a:lnTo>
                    <a:lnTo>
                      <a:pt x="895661" y="234150"/>
                    </a:lnTo>
                    <a:lnTo>
                      <a:pt x="890154" y="236161"/>
                    </a:lnTo>
                    <a:lnTo>
                      <a:pt x="884570" y="237553"/>
                    </a:lnTo>
                    <a:lnTo>
                      <a:pt x="878834" y="238311"/>
                    </a:lnTo>
                    <a:lnTo>
                      <a:pt x="874398" y="234555"/>
                    </a:lnTo>
                    <a:lnTo>
                      <a:pt x="869043" y="232345"/>
                    </a:lnTo>
                    <a:lnTo>
                      <a:pt x="864684" y="228543"/>
                    </a:lnTo>
                    <a:lnTo>
                      <a:pt x="859406" y="226356"/>
                    </a:lnTo>
                    <a:lnTo>
                      <a:pt x="856194" y="221399"/>
                    </a:lnTo>
                    <a:lnTo>
                      <a:pt x="856576" y="215571"/>
                    </a:lnTo>
                    <a:lnTo>
                      <a:pt x="853364" y="210668"/>
                    </a:lnTo>
                    <a:lnTo>
                      <a:pt x="847628" y="209077"/>
                    </a:lnTo>
                    <a:lnTo>
                      <a:pt x="842503" y="206469"/>
                    </a:lnTo>
                    <a:lnTo>
                      <a:pt x="836613" y="206454"/>
                    </a:lnTo>
                    <a:lnTo>
                      <a:pt x="830953" y="204197"/>
                    </a:lnTo>
                    <a:lnTo>
                      <a:pt x="826823" y="199999"/>
                    </a:lnTo>
                    <a:lnTo>
                      <a:pt x="823075" y="195662"/>
                    </a:lnTo>
                    <a:lnTo>
                      <a:pt x="820551" y="190399"/>
                    </a:lnTo>
                    <a:lnTo>
                      <a:pt x="815885" y="186720"/>
                    </a:lnTo>
                    <a:lnTo>
                      <a:pt x="810378" y="185022"/>
                    </a:lnTo>
                    <a:lnTo>
                      <a:pt x="806325" y="180808"/>
                    </a:lnTo>
                    <a:lnTo>
                      <a:pt x="801353" y="177917"/>
                    </a:lnTo>
                    <a:lnTo>
                      <a:pt x="795616" y="177840"/>
                    </a:lnTo>
                    <a:lnTo>
                      <a:pt x="791027" y="174321"/>
                    </a:lnTo>
                    <a:lnTo>
                      <a:pt x="786590" y="170574"/>
                    </a:lnTo>
                    <a:lnTo>
                      <a:pt x="781620" y="167759"/>
                    </a:lnTo>
                    <a:lnTo>
                      <a:pt x="780472" y="162091"/>
                    </a:lnTo>
                    <a:lnTo>
                      <a:pt x="776112" y="158413"/>
                    </a:lnTo>
                    <a:lnTo>
                      <a:pt x="771829" y="154428"/>
                    </a:lnTo>
                    <a:lnTo>
                      <a:pt x="767163" y="150940"/>
                    </a:lnTo>
                    <a:lnTo>
                      <a:pt x="762421" y="147697"/>
                    </a:lnTo>
                    <a:lnTo>
                      <a:pt x="759362" y="142786"/>
                    </a:lnTo>
                    <a:lnTo>
                      <a:pt x="760738" y="137187"/>
                    </a:lnTo>
                    <a:lnTo>
                      <a:pt x="764333" y="132545"/>
                    </a:lnTo>
                    <a:lnTo>
                      <a:pt x="767698" y="127886"/>
                    </a:lnTo>
                    <a:lnTo>
                      <a:pt x="770988" y="123160"/>
                    </a:lnTo>
                    <a:lnTo>
                      <a:pt x="775806" y="119962"/>
                    </a:lnTo>
                    <a:lnTo>
                      <a:pt x="777947" y="114578"/>
                    </a:lnTo>
                    <a:lnTo>
                      <a:pt x="780930" y="109507"/>
                    </a:lnTo>
                    <a:lnTo>
                      <a:pt x="782996" y="103992"/>
                    </a:lnTo>
                    <a:lnTo>
                      <a:pt x="778100" y="100887"/>
                    </a:lnTo>
                    <a:lnTo>
                      <a:pt x="778790" y="95112"/>
                    </a:lnTo>
                    <a:lnTo>
                      <a:pt x="781007" y="89789"/>
                    </a:lnTo>
                    <a:lnTo>
                      <a:pt x="786514" y="87914"/>
                    </a:lnTo>
                    <a:lnTo>
                      <a:pt x="791486" y="85008"/>
                    </a:lnTo>
                    <a:lnTo>
                      <a:pt x="793245" y="90477"/>
                    </a:lnTo>
                    <a:lnTo>
                      <a:pt x="798140" y="87433"/>
                    </a:lnTo>
                    <a:lnTo>
                      <a:pt x="801276" y="82614"/>
                    </a:lnTo>
                    <a:lnTo>
                      <a:pt x="801659" y="76832"/>
                    </a:lnTo>
                    <a:lnTo>
                      <a:pt x="804106" y="71638"/>
                    </a:lnTo>
                    <a:lnTo>
                      <a:pt x="807624" y="67140"/>
                    </a:lnTo>
                    <a:lnTo>
                      <a:pt x="810226" y="62001"/>
                    </a:lnTo>
                    <a:lnTo>
                      <a:pt x="815426" y="59339"/>
                    </a:lnTo>
                    <a:lnTo>
                      <a:pt x="814050" y="53725"/>
                    </a:lnTo>
                    <a:lnTo>
                      <a:pt x="808695" y="55951"/>
                    </a:lnTo>
                    <a:lnTo>
                      <a:pt x="806325" y="50681"/>
                    </a:lnTo>
                    <a:lnTo>
                      <a:pt x="803112" y="45908"/>
                    </a:lnTo>
                    <a:lnTo>
                      <a:pt x="797911" y="48417"/>
                    </a:lnTo>
                    <a:lnTo>
                      <a:pt x="793857" y="52493"/>
                    </a:lnTo>
                    <a:lnTo>
                      <a:pt x="799134" y="54918"/>
                    </a:lnTo>
                    <a:lnTo>
                      <a:pt x="796611" y="60112"/>
                    </a:lnTo>
                    <a:lnTo>
                      <a:pt x="791104" y="61664"/>
                    </a:lnTo>
                    <a:lnTo>
                      <a:pt x="788350" y="56578"/>
                    </a:lnTo>
                    <a:lnTo>
                      <a:pt x="789115" y="50864"/>
                    </a:lnTo>
                    <a:lnTo>
                      <a:pt x="783760" y="52960"/>
                    </a:lnTo>
                    <a:lnTo>
                      <a:pt x="779554" y="56960"/>
                    </a:lnTo>
                    <a:lnTo>
                      <a:pt x="779478" y="51086"/>
                    </a:lnTo>
                    <a:lnTo>
                      <a:pt x="783760" y="47239"/>
                    </a:lnTo>
                    <a:lnTo>
                      <a:pt x="778177" y="48738"/>
                    </a:lnTo>
                    <a:lnTo>
                      <a:pt x="772594" y="50474"/>
                    </a:lnTo>
                    <a:lnTo>
                      <a:pt x="767010" y="52394"/>
                    </a:lnTo>
                    <a:lnTo>
                      <a:pt x="761809" y="54819"/>
                    </a:lnTo>
                    <a:lnTo>
                      <a:pt x="757067" y="51461"/>
                    </a:lnTo>
                    <a:lnTo>
                      <a:pt x="753166" y="47269"/>
                    </a:lnTo>
                    <a:lnTo>
                      <a:pt x="747506" y="48340"/>
                    </a:lnTo>
                    <a:lnTo>
                      <a:pt x="741769" y="48753"/>
                    </a:lnTo>
                    <a:lnTo>
                      <a:pt x="736033" y="48325"/>
                    </a:lnTo>
                    <a:lnTo>
                      <a:pt x="732208" y="44026"/>
                    </a:lnTo>
                    <a:lnTo>
                      <a:pt x="726472" y="43560"/>
                    </a:lnTo>
                    <a:lnTo>
                      <a:pt x="728461" y="38091"/>
                    </a:lnTo>
                    <a:lnTo>
                      <a:pt x="722724" y="39399"/>
                    </a:lnTo>
                    <a:lnTo>
                      <a:pt x="717217" y="40837"/>
                    </a:lnTo>
                    <a:lnTo>
                      <a:pt x="711634" y="39192"/>
                    </a:lnTo>
                    <a:lnTo>
                      <a:pt x="706279" y="37181"/>
                    </a:lnTo>
                    <a:lnTo>
                      <a:pt x="703985" y="31812"/>
                    </a:lnTo>
                    <a:lnTo>
                      <a:pt x="701384" y="26664"/>
                    </a:lnTo>
                    <a:lnTo>
                      <a:pt x="695801" y="28194"/>
                    </a:lnTo>
                    <a:lnTo>
                      <a:pt x="690294" y="26496"/>
                    </a:lnTo>
                    <a:lnTo>
                      <a:pt x="687464" y="21501"/>
                    </a:lnTo>
                    <a:lnTo>
                      <a:pt x="683869" y="17034"/>
                    </a:lnTo>
                    <a:lnTo>
                      <a:pt x="681651" y="22335"/>
                    </a:lnTo>
                    <a:lnTo>
                      <a:pt x="678591" y="17462"/>
                    </a:lnTo>
                    <a:lnTo>
                      <a:pt x="678668" y="23283"/>
                    </a:lnTo>
                    <a:lnTo>
                      <a:pt x="674614" y="19237"/>
                    </a:lnTo>
                    <a:lnTo>
                      <a:pt x="669030" y="20445"/>
                    </a:lnTo>
                    <a:lnTo>
                      <a:pt x="671860" y="25463"/>
                    </a:lnTo>
                    <a:lnTo>
                      <a:pt x="674461" y="30871"/>
                    </a:lnTo>
                    <a:lnTo>
                      <a:pt x="679662" y="28415"/>
                    </a:lnTo>
                    <a:lnTo>
                      <a:pt x="685475" y="28339"/>
                    </a:lnTo>
                    <a:lnTo>
                      <a:pt x="688152" y="33479"/>
                    </a:lnTo>
                    <a:lnTo>
                      <a:pt x="688611" y="39208"/>
                    </a:lnTo>
                    <a:lnTo>
                      <a:pt x="689299" y="45021"/>
                    </a:lnTo>
                    <a:lnTo>
                      <a:pt x="686240" y="49901"/>
                    </a:lnTo>
                    <a:lnTo>
                      <a:pt x="681651" y="53381"/>
                    </a:lnTo>
                    <a:lnTo>
                      <a:pt x="675761" y="53251"/>
                    </a:lnTo>
                    <a:lnTo>
                      <a:pt x="670866" y="56586"/>
                    </a:lnTo>
                    <a:lnTo>
                      <a:pt x="665895" y="53840"/>
                    </a:lnTo>
                    <a:lnTo>
                      <a:pt x="660387" y="55920"/>
                    </a:lnTo>
                    <a:lnTo>
                      <a:pt x="654498" y="56096"/>
                    </a:lnTo>
                    <a:lnTo>
                      <a:pt x="649297" y="53534"/>
                    </a:lnTo>
                    <a:lnTo>
                      <a:pt x="643484" y="52792"/>
                    </a:lnTo>
                    <a:lnTo>
                      <a:pt x="639430" y="56838"/>
                    </a:lnTo>
                    <a:lnTo>
                      <a:pt x="634229" y="59224"/>
                    </a:lnTo>
                    <a:lnTo>
                      <a:pt x="636676" y="64517"/>
                    </a:lnTo>
                    <a:lnTo>
                      <a:pt x="631323" y="66491"/>
                    </a:lnTo>
                    <a:lnTo>
                      <a:pt x="630022" y="60831"/>
                    </a:lnTo>
                    <a:lnTo>
                      <a:pt x="625433" y="64357"/>
                    </a:lnTo>
                    <a:lnTo>
                      <a:pt x="627269" y="69810"/>
                    </a:lnTo>
                    <a:lnTo>
                      <a:pt x="621685" y="68303"/>
                    </a:lnTo>
                    <a:lnTo>
                      <a:pt x="617708" y="72480"/>
                    </a:lnTo>
                    <a:lnTo>
                      <a:pt x="615184" y="77620"/>
                    </a:lnTo>
                    <a:lnTo>
                      <a:pt x="610212" y="80648"/>
                    </a:lnTo>
                    <a:lnTo>
                      <a:pt x="610594" y="86415"/>
                    </a:lnTo>
                    <a:lnTo>
                      <a:pt x="610900" y="92167"/>
                    </a:lnTo>
                    <a:lnTo>
                      <a:pt x="606694" y="96236"/>
                    </a:lnTo>
                    <a:lnTo>
                      <a:pt x="601033" y="95112"/>
                    </a:lnTo>
                    <a:lnTo>
                      <a:pt x="598433" y="100214"/>
                    </a:lnTo>
                    <a:lnTo>
                      <a:pt x="596674" y="105706"/>
                    </a:lnTo>
                    <a:lnTo>
                      <a:pt x="594762" y="111251"/>
                    </a:lnTo>
                    <a:lnTo>
                      <a:pt x="590326" y="114838"/>
                    </a:lnTo>
                    <a:lnTo>
                      <a:pt x="586042" y="118723"/>
                    </a:lnTo>
                    <a:lnTo>
                      <a:pt x="583059" y="123657"/>
                    </a:lnTo>
                    <a:lnTo>
                      <a:pt x="583059" y="129447"/>
                    </a:lnTo>
                    <a:lnTo>
                      <a:pt x="587801" y="132629"/>
                    </a:lnTo>
                    <a:lnTo>
                      <a:pt x="588872" y="138304"/>
                    </a:lnTo>
                    <a:lnTo>
                      <a:pt x="594379" y="140025"/>
                    </a:lnTo>
                    <a:lnTo>
                      <a:pt x="588949" y="141968"/>
                    </a:lnTo>
                    <a:lnTo>
                      <a:pt x="586578" y="147360"/>
                    </a:lnTo>
                    <a:lnTo>
                      <a:pt x="584207" y="152584"/>
                    </a:lnTo>
                    <a:lnTo>
                      <a:pt x="583365" y="146825"/>
                    </a:lnTo>
                    <a:lnTo>
                      <a:pt x="579082" y="142970"/>
                    </a:lnTo>
                    <a:lnTo>
                      <a:pt x="575105" y="147154"/>
                    </a:lnTo>
                    <a:lnTo>
                      <a:pt x="573881" y="152814"/>
                    </a:lnTo>
                    <a:lnTo>
                      <a:pt x="573651" y="147077"/>
                    </a:lnTo>
                    <a:lnTo>
                      <a:pt x="569369" y="143238"/>
                    </a:lnTo>
                    <a:lnTo>
                      <a:pt x="563632" y="142358"/>
                    </a:lnTo>
                    <a:lnTo>
                      <a:pt x="558354" y="140147"/>
                    </a:lnTo>
                    <a:lnTo>
                      <a:pt x="552617" y="140545"/>
                    </a:lnTo>
                    <a:lnTo>
                      <a:pt x="553612" y="146243"/>
                    </a:lnTo>
                    <a:lnTo>
                      <a:pt x="548793" y="149356"/>
                    </a:lnTo>
                    <a:lnTo>
                      <a:pt x="544051" y="152668"/>
                    </a:lnTo>
                    <a:lnTo>
                      <a:pt x="545275" y="158413"/>
                    </a:lnTo>
                    <a:lnTo>
                      <a:pt x="541527" y="153869"/>
                    </a:lnTo>
                    <a:lnTo>
                      <a:pt x="539844" y="159392"/>
                    </a:lnTo>
                    <a:lnTo>
                      <a:pt x="536249" y="163874"/>
                    </a:lnTo>
                    <a:lnTo>
                      <a:pt x="538391" y="158420"/>
                    </a:lnTo>
                    <a:lnTo>
                      <a:pt x="540227" y="152966"/>
                    </a:lnTo>
                    <a:lnTo>
                      <a:pt x="541451" y="147314"/>
                    </a:lnTo>
                    <a:lnTo>
                      <a:pt x="543439" y="141861"/>
                    </a:lnTo>
                    <a:lnTo>
                      <a:pt x="543745" y="136009"/>
                    </a:lnTo>
                    <a:lnTo>
                      <a:pt x="538697" y="133225"/>
                    </a:lnTo>
                    <a:lnTo>
                      <a:pt x="535408" y="128491"/>
                    </a:lnTo>
                    <a:lnTo>
                      <a:pt x="533572" y="123037"/>
                    </a:lnTo>
                    <a:lnTo>
                      <a:pt x="529901" y="118517"/>
                    </a:lnTo>
                    <a:lnTo>
                      <a:pt x="526612" y="113798"/>
                    </a:lnTo>
                    <a:lnTo>
                      <a:pt x="521335" y="111427"/>
                    </a:lnTo>
                    <a:lnTo>
                      <a:pt x="515828" y="109935"/>
                    </a:lnTo>
                    <a:lnTo>
                      <a:pt x="512692" y="105063"/>
                    </a:lnTo>
                    <a:lnTo>
                      <a:pt x="507108" y="106302"/>
                    </a:lnTo>
                    <a:lnTo>
                      <a:pt x="508867" y="111832"/>
                    </a:lnTo>
                    <a:lnTo>
                      <a:pt x="504430" y="115717"/>
                    </a:lnTo>
                    <a:lnTo>
                      <a:pt x="500301" y="119702"/>
                    </a:lnTo>
                    <a:lnTo>
                      <a:pt x="497394" y="114700"/>
                    </a:lnTo>
                    <a:lnTo>
                      <a:pt x="492040" y="116872"/>
                    </a:lnTo>
                    <a:lnTo>
                      <a:pt x="488598" y="121538"/>
                    </a:lnTo>
                    <a:lnTo>
                      <a:pt x="487221" y="115939"/>
                    </a:lnTo>
                    <a:lnTo>
                      <a:pt x="486303" y="110226"/>
                    </a:lnTo>
                    <a:lnTo>
                      <a:pt x="483321" y="115258"/>
                    </a:lnTo>
                    <a:lnTo>
                      <a:pt x="486839" y="119817"/>
                    </a:lnTo>
                    <a:lnTo>
                      <a:pt x="483856" y="124704"/>
                    </a:lnTo>
                    <a:lnTo>
                      <a:pt x="482403" y="130280"/>
                    </a:lnTo>
                    <a:lnTo>
                      <a:pt x="478426" y="134602"/>
                    </a:lnTo>
                    <a:lnTo>
                      <a:pt x="476742" y="129118"/>
                    </a:lnTo>
                    <a:lnTo>
                      <a:pt x="471618" y="131764"/>
                    </a:lnTo>
                    <a:lnTo>
                      <a:pt x="471618" y="126028"/>
                    </a:lnTo>
                    <a:lnTo>
                      <a:pt x="469018" y="131175"/>
                    </a:lnTo>
                    <a:lnTo>
                      <a:pt x="463816" y="133631"/>
                    </a:lnTo>
                    <a:lnTo>
                      <a:pt x="458156" y="134388"/>
                    </a:lnTo>
                    <a:lnTo>
                      <a:pt x="454409" y="138817"/>
                    </a:lnTo>
                    <a:lnTo>
                      <a:pt x="458538" y="142886"/>
                    </a:lnTo>
                    <a:lnTo>
                      <a:pt x="460680" y="148186"/>
                    </a:lnTo>
                    <a:lnTo>
                      <a:pt x="455480" y="150588"/>
                    </a:lnTo>
                    <a:lnTo>
                      <a:pt x="451655" y="146358"/>
                    </a:lnTo>
                    <a:lnTo>
                      <a:pt x="448366" y="151108"/>
                    </a:lnTo>
                    <a:lnTo>
                      <a:pt x="443930" y="154726"/>
                    </a:lnTo>
                    <a:lnTo>
                      <a:pt x="449207" y="152615"/>
                    </a:lnTo>
                    <a:lnTo>
                      <a:pt x="444771" y="156286"/>
                    </a:lnTo>
                    <a:lnTo>
                      <a:pt x="450508" y="156255"/>
                    </a:lnTo>
                    <a:lnTo>
                      <a:pt x="448672" y="161770"/>
                    </a:lnTo>
                    <a:lnTo>
                      <a:pt x="452878" y="165931"/>
                    </a:lnTo>
                    <a:lnTo>
                      <a:pt x="457085" y="169908"/>
                    </a:lnTo>
                    <a:lnTo>
                      <a:pt x="452573" y="166245"/>
                    </a:lnTo>
                    <a:lnTo>
                      <a:pt x="447984" y="162811"/>
                    </a:lnTo>
                    <a:lnTo>
                      <a:pt x="443777" y="158910"/>
                    </a:lnTo>
                    <a:lnTo>
                      <a:pt x="439035" y="155697"/>
                    </a:lnTo>
                    <a:lnTo>
                      <a:pt x="437276" y="161189"/>
                    </a:lnTo>
                    <a:lnTo>
                      <a:pt x="431844" y="162971"/>
                    </a:lnTo>
                    <a:lnTo>
                      <a:pt x="428097" y="167384"/>
                    </a:lnTo>
                    <a:lnTo>
                      <a:pt x="426797" y="173029"/>
                    </a:lnTo>
                    <a:lnTo>
                      <a:pt x="428173" y="178666"/>
                    </a:lnTo>
                    <a:lnTo>
                      <a:pt x="432457" y="174788"/>
                    </a:lnTo>
                    <a:lnTo>
                      <a:pt x="432687" y="180525"/>
                    </a:lnTo>
                    <a:lnTo>
                      <a:pt x="429321" y="185168"/>
                    </a:lnTo>
                    <a:lnTo>
                      <a:pt x="424044" y="187615"/>
                    </a:lnTo>
                    <a:lnTo>
                      <a:pt x="428020" y="191761"/>
                    </a:lnTo>
                    <a:lnTo>
                      <a:pt x="433604" y="193183"/>
                    </a:lnTo>
                    <a:lnTo>
                      <a:pt x="439417" y="193489"/>
                    </a:lnTo>
                    <a:lnTo>
                      <a:pt x="433680" y="193704"/>
                    </a:lnTo>
                    <a:lnTo>
                      <a:pt x="427944" y="194262"/>
                    </a:lnTo>
                    <a:lnTo>
                      <a:pt x="422207" y="193291"/>
                    </a:lnTo>
                    <a:lnTo>
                      <a:pt x="417006" y="190897"/>
                    </a:lnTo>
                    <a:lnTo>
                      <a:pt x="411576" y="188938"/>
                    </a:lnTo>
                    <a:lnTo>
                      <a:pt x="408287" y="193696"/>
                    </a:lnTo>
                    <a:lnTo>
                      <a:pt x="404463" y="189443"/>
                    </a:lnTo>
                    <a:lnTo>
                      <a:pt x="398649" y="189925"/>
                    </a:lnTo>
                    <a:lnTo>
                      <a:pt x="402244" y="194522"/>
                    </a:lnTo>
                    <a:lnTo>
                      <a:pt x="396508" y="194308"/>
                    </a:lnTo>
                    <a:lnTo>
                      <a:pt x="395361" y="199991"/>
                    </a:lnTo>
                    <a:lnTo>
                      <a:pt x="398956" y="204595"/>
                    </a:lnTo>
                    <a:lnTo>
                      <a:pt x="401479" y="209811"/>
                    </a:lnTo>
                    <a:lnTo>
                      <a:pt x="407139" y="208886"/>
                    </a:lnTo>
                    <a:lnTo>
                      <a:pt x="402857" y="212879"/>
                    </a:lnTo>
                    <a:lnTo>
                      <a:pt x="402015" y="218585"/>
                    </a:lnTo>
                    <a:lnTo>
                      <a:pt x="397655" y="214783"/>
                    </a:lnTo>
                    <a:lnTo>
                      <a:pt x="396126" y="220611"/>
                    </a:lnTo>
                    <a:lnTo>
                      <a:pt x="393831" y="225965"/>
                    </a:lnTo>
                    <a:lnTo>
                      <a:pt x="392760" y="231611"/>
                    </a:lnTo>
                    <a:lnTo>
                      <a:pt x="389930" y="226447"/>
                    </a:lnTo>
                    <a:lnTo>
                      <a:pt x="387712" y="221055"/>
                    </a:lnTo>
                    <a:lnTo>
                      <a:pt x="386259" y="215502"/>
                    </a:lnTo>
                    <a:lnTo>
                      <a:pt x="383352" y="210362"/>
                    </a:lnTo>
                    <a:lnTo>
                      <a:pt x="384117" y="204519"/>
                    </a:lnTo>
                    <a:lnTo>
                      <a:pt x="379987" y="200503"/>
                    </a:lnTo>
                    <a:lnTo>
                      <a:pt x="383276" y="195753"/>
                    </a:lnTo>
                    <a:lnTo>
                      <a:pt x="377616" y="197642"/>
                    </a:lnTo>
                    <a:lnTo>
                      <a:pt x="373485" y="201819"/>
                    </a:lnTo>
                    <a:lnTo>
                      <a:pt x="370808" y="206989"/>
                    </a:lnTo>
                    <a:lnTo>
                      <a:pt x="365301" y="208641"/>
                    </a:lnTo>
                    <a:lnTo>
                      <a:pt x="362701" y="213743"/>
                    </a:lnTo>
                    <a:lnTo>
                      <a:pt x="357346" y="216091"/>
                    </a:lnTo>
                    <a:lnTo>
                      <a:pt x="353905" y="220956"/>
                    </a:lnTo>
                    <a:lnTo>
                      <a:pt x="351075" y="225965"/>
                    </a:lnTo>
                    <a:lnTo>
                      <a:pt x="349851" y="231717"/>
                    </a:lnTo>
                    <a:lnTo>
                      <a:pt x="350539" y="237691"/>
                    </a:lnTo>
                    <a:lnTo>
                      <a:pt x="349851" y="243389"/>
                    </a:lnTo>
                    <a:lnTo>
                      <a:pt x="354135" y="247282"/>
                    </a:lnTo>
                    <a:lnTo>
                      <a:pt x="351916" y="252744"/>
                    </a:lnTo>
                    <a:lnTo>
                      <a:pt x="347097" y="255895"/>
                    </a:lnTo>
                    <a:lnTo>
                      <a:pt x="342432" y="259252"/>
                    </a:lnTo>
                    <a:lnTo>
                      <a:pt x="337690" y="262932"/>
                    </a:lnTo>
                    <a:lnTo>
                      <a:pt x="332794" y="266045"/>
                    </a:lnTo>
                    <a:lnTo>
                      <a:pt x="330499" y="271284"/>
                    </a:lnTo>
                    <a:lnTo>
                      <a:pt x="326981" y="275881"/>
                    </a:lnTo>
                    <a:lnTo>
                      <a:pt x="324075" y="280868"/>
                    </a:lnTo>
                    <a:lnTo>
                      <a:pt x="321015" y="285748"/>
                    </a:lnTo>
                    <a:lnTo>
                      <a:pt x="317344" y="290429"/>
                    </a:lnTo>
                    <a:lnTo>
                      <a:pt x="313366" y="294651"/>
                    </a:lnTo>
                    <a:lnTo>
                      <a:pt x="308624" y="298613"/>
                    </a:lnTo>
                    <a:lnTo>
                      <a:pt x="303806" y="301756"/>
                    </a:lnTo>
                    <a:lnTo>
                      <a:pt x="298528" y="304112"/>
                    </a:lnTo>
                    <a:lnTo>
                      <a:pt x="293250" y="306529"/>
                    </a:lnTo>
                    <a:lnTo>
                      <a:pt x="287667" y="308480"/>
                    </a:lnTo>
                    <a:lnTo>
                      <a:pt x="282313" y="310583"/>
                    </a:lnTo>
                    <a:lnTo>
                      <a:pt x="276577" y="311753"/>
                    </a:lnTo>
                    <a:lnTo>
                      <a:pt x="270917" y="312694"/>
                    </a:lnTo>
                    <a:lnTo>
                      <a:pt x="265104" y="313497"/>
                    </a:lnTo>
                    <a:lnTo>
                      <a:pt x="260362" y="316908"/>
                    </a:lnTo>
                    <a:lnTo>
                      <a:pt x="255160" y="314453"/>
                    </a:lnTo>
                    <a:lnTo>
                      <a:pt x="249500" y="313038"/>
                    </a:lnTo>
                    <a:lnTo>
                      <a:pt x="244223" y="315387"/>
                    </a:lnTo>
                    <a:lnTo>
                      <a:pt x="240169" y="319509"/>
                    </a:lnTo>
                    <a:lnTo>
                      <a:pt x="236115" y="323586"/>
                    </a:lnTo>
                    <a:lnTo>
                      <a:pt x="230914" y="326056"/>
                    </a:lnTo>
                    <a:lnTo>
                      <a:pt x="225101" y="326194"/>
                    </a:lnTo>
                    <a:lnTo>
                      <a:pt x="219441" y="326913"/>
                    </a:lnTo>
                    <a:lnTo>
                      <a:pt x="213705" y="327945"/>
                    </a:lnTo>
                    <a:lnTo>
                      <a:pt x="208656" y="330691"/>
                    </a:lnTo>
                    <a:lnTo>
                      <a:pt x="204985" y="335120"/>
                    </a:lnTo>
                    <a:lnTo>
                      <a:pt x="199860" y="337743"/>
                    </a:lnTo>
                    <a:lnTo>
                      <a:pt x="193971" y="338700"/>
                    </a:lnTo>
                    <a:lnTo>
                      <a:pt x="188158" y="338967"/>
                    </a:lnTo>
                    <a:lnTo>
                      <a:pt x="182957" y="336512"/>
                    </a:lnTo>
                    <a:lnTo>
                      <a:pt x="177449" y="338294"/>
                    </a:lnTo>
                    <a:lnTo>
                      <a:pt x="176226" y="332703"/>
                    </a:lnTo>
                    <a:lnTo>
                      <a:pt x="171560" y="336267"/>
                    </a:lnTo>
                    <a:lnTo>
                      <a:pt x="167047" y="339786"/>
                    </a:lnTo>
                    <a:lnTo>
                      <a:pt x="161540" y="342417"/>
                    </a:lnTo>
                    <a:lnTo>
                      <a:pt x="156033" y="343885"/>
                    </a:lnTo>
                    <a:lnTo>
                      <a:pt x="152209" y="348168"/>
                    </a:lnTo>
                    <a:lnTo>
                      <a:pt x="146702" y="349966"/>
                    </a:lnTo>
                    <a:lnTo>
                      <a:pt x="142648" y="354112"/>
                    </a:lnTo>
                    <a:lnTo>
                      <a:pt x="138136" y="357691"/>
                    </a:lnTo>
                    <a:lnTo>
                      <a:pt x="133622" y="361240"/>
                    </a:lnTo>
                    <a:lnTo>
                      <a:pt x="129798" y="365646"/>
                    </a:lnTo>
                    <a:lnTo>
                      <a:pt x="124368" y="367696"/>
                    </a:lnTo>
                    <a:lnTo>
                      <a:pt x="118861" y="369577"/>
                    </a:lnTo>
                    <a:lnTo>
                      <a:pt x="113278" y="370854"/>
                    </a:lnTo>
                    <a:lnTo>
                      <a:pt x="108153" y="373853"/>
                    </a:lnTo>
                    <a:lnTo>
                      <a:pt x="102951" y="376408"/>
                    </a:lnTo>
                    <a:lnTo>
                      <a:pt x="100657" y="381708"/>
                    </a:lnTo>
                    <a:lnTo>
                      <a:pt x="96833" y="385968"/>
                    </a:lnTo>
                    <a:lnTo>
                      <a:pt x="93773" y="390841"/>
                    </a:lnTo>
                    <a:lnTo>
                      <a:pt x="91478" y="396110"/>
                    </a:lnTo>
                    <a:lnTo>
                      <a:pt x="86048" y="398367"/>
                    </a:lnTo>
                    <a:lnTo>
                      <a:pt x="85971" y="392477"/>
                    </a:lnTo>
                    <a:lnTo>
                      <a:pt x="84289" y="386994"/>
                    </a:lnTo>
                    <a:lnTo>
                      <a:pt x="86584" y="381655"/>
                    </a:lnTo>
                    <a:lnTo>
                      <a:pt x="88801" y="376293"/>
                    </a:lnTo>
                    <a:lnTo>
                      <a:pt x="83294" y="378014"/>
                    </a:lnTo>
                    <a:lnTo>
                      <a:pt x="80082" y="382825"/>
                    </a:lnTo>
                    <a:lnTo>
                      <a:pt x="77481" y="387972"/>
                    </a:lnTo>
                    <a:lnTo>
                      <a:pt x="74881" y="393128"/>
                    </a:lnTo>
                    <a:lnTo>
                      <a:pt x="71745" y="398023"/>
                    </a:lnTo>
                    <a:lnTo>
                      <a:pt x="69374" y="403270"/>
                    </a:lnTo>
                    <a:lnTo>
                      <a:pt x="71286" y="408792"/>
                    </a:lnTo>
                    <a:lnTo>
                      <a:pt x="71592" y="414559"/>
                    </a:lnTo>
                    <a:lnTo>
                      <a:pt x="68991" y="419714"/>
                    </a:lnTo>
                    <a:lnTo>
                      <a:pt x="68609" y="425550"/>
                    </a:lnTo>
                    <a:lnTo>
                      <a:pt x="67079" y="431126"/>
                    </a:lnTo>
                    <a:lnTo>
                      <a:pt x="62796" y="435104"/>
                    </a:lnTo>
                    <a:lnTo>
                      <a:pt x="59431" y="439846"/>
                    </a:lnTo>
                    <a:lnTo>
                      <a:pt x="56065" y="444603"/>
                    </a:lnTo>
                    <a:lnTo>
                      <a:pt x="53388" y="449705"/>
                    </a:lnTo>
                    <a:lnTo>
                      <a:pt x="52317" y="455464"/>
                    </a:lnTo>
                    <a:lnTo>
                      <a:pt x="50558" y="460933"/>
                    </a:lnTo>
                    <a:lnTo>
                      <a:pt x="50787" y="466777"/>
                    </a:lnTo>
                    <a:lnTo>
                      <a:pt x="53847" y="471970"/>
                    </a:lnTo>
                    <a:lnTo>
                      <a:pt x="56371" y="477110"/>
                    </a:lnTo>
                    <a:lnTo>
                      <a:pt x="54077" y="482526"/>
                    </a:lnTo>
                    <a:lnTo>
                      <a:pt x="56907" y="487581"/>
                    </a:lnTo>
                    <a:lnTo>
                      <a:pt x="57825" y="493264"/>
                    </a:lnTo>
                    <a:lnTo>
                      <a:pt x="58360" y="499207"/>
                    </a:lnTo>
                    <a:lnTo>
                      <a:pt x="59737" y="504783"/>
                    </a:lnTo>
                    <a:lnTo>
                      <a:pt x="62184" y="509992"/>
                    </a:lnTo>
                    <a:lnTo>
                      <a:pt x="60883" y="515583"/>
                    </a:lnTo>
                    <a:lnTo>
                      <a:pt x="59354" y="521182"/>
                    </a:lnTo>
                    <a:lnTo>
                      <a:pt x="58513" y="526926"/>
                    </a:lnTo>
                    <a:lnTo>
                      <a:pt x="54152" y="530750"/>
                    </a:lnTo>
                    <a:lnTo>
                      <a:pt x="51552" y="525457"/>
                    </a:lnTo>
                    <a:lnTo>
                      <a:pt x="51399" y="519713"/>
                    </a:lnTo>
                    <a:lnTo>
                      <a:pt x="52012" y="513931"/>
                    </a:lnTo>
                    <a:lnTo>
                      <a:pt x="49870" y="519316"/>
                    </a:lnTo>
                    <a:lnTo>
                      <a:pt x="44898" y="522291"/>
                    </a:lnTo>
                    <a:lnTo>
                      <a:pt x="46428" y="516662"/>
                    </a:lnTo>
                    <a:lnTo>
                      <a:pt x="49258" y="511583"/>
                    </a:lnTo>
                    <a:lnTo>
                      <a:pt x="46428" y="506542"/>
                    </a:lnTo>
                    <a:lnTo>
                      <a:pt x="44898" y="500943"/>
                    </a:lnTo>
                    <a:lnTo>
                      <a:pt x="40844" y="505020"/>
                    </a:lnTo>
                    <a:lnTo>
                      <a:pt x="42221" y="510657"/>
                    </a:lnTo>
                    <a:lnTo>
                      <a:pt x="42451" y="516439"/>
                    </a:lnTo>
                    <a:lnTo>
                      <a:pt x="44363" y="521908"/>
                    </a:lnTo>
                    <a:lnTo>
                      <a:pt x="48416" y="526000"/>
                    </a:lnTo>
                    <a:lnTo>
                      <a:pt x="47575" y="531745"/>
                    </a:lnTo>
                    <a:lnTo>
                      <a:pt x="43522" y="535883"/>
                    </a:lnTo>
                    <a:lnTo>
                      <a:pt x="40232" y="531148"/>
                    </a:lnTo>
                    <a:lnTo>
                      <a:pt x="39238" y="525366"/>
                    </a:lnTo>
                    <a:lnTo>
                      <a:pt x="36714" y="530521"/>
                    </a:lnTo>
                    <a:lnTo>
                      <a:pt x="37479" y="524815"/>
                    </a:lnTo>
                    <a:lnTo>
                      <a:pt x="36638" y="519124"/>
                    </a:lnTo>
                    <a:lnTo>
                      <a:pt x="34036" y="524272"/>
                    </a:lnTo>
                    <a:lnTo>
                      <a:pt x="34190" y="518466"/>
                    </a:lnTo>
                    <a:lnTo>
                      <a:pt x="31742" y="523660"/>
                    </a:lnTo>
                    <a:lnTo>
                      <a:pt x="31360" y="529381"/>
                    </a:lnTo>
                    <a:lnTo>
                      <a:pt x="34572" y="534177"/>
                    </a:lnTo>
                    <a:lnTo>
                      <a:pt x="37479" y="539195"/>
                    </a:lnTo>
                    <a:lnTo>
                      <a:pt x="39697" y="544533"/>
                    </a:lnTo>
                    <a:lnTo>
                      <a:pt x="41303" y="550048"/>
                    </a:lnTo>
                    <a:lnTo>
                      <a:pt x="42833" y="555647"/>
                    </a:lnTo>
                    <a:lnTo>
                      <a:pt x="44057" y="561253"/>
                    </a:lnTo>
                    <a:lnTo>
                      <a:pt x="44745" y="566944"/>
                    </a:lnTo>
                    <a:lnTo>
                      <a:pt x="44668" y="572711"/>
                    </a:lnTo>
                    <a:lnTo>
                      <a:pt x="41685" y="577629"/>
                    </a:lnTo>
                    <a:lnTo>
                      <a:pt x="41609" y="583373"/>
                    </a:lnTo>
                    <a:lnTo>
                      <a:pt x="42833" y="588988"/>
                    </a:lnTo>
                    <a:lnTo>
                      <a:pt x="46045" y="593760"/>
                    </a:lnTo>
                    <a:lnTo>
                      <a:pt x="48187" y="599084"/>
                    </a:lnTo>
                    <a:lnTo>
                      <a:pt x="49105" y="604744"/>
                    </a:lnTo>
                    <a:lnTo>
                      <a:pt x="48111" y="610411"/>
                    </a:lnTo>
                    <a:lnTo>
                      <a:pt x="50176" y="615765"/>
                    </a:lnTo>
                    <a:lnTo>
                      <a:pt x="52547" y="620989"/>
                    </a:lnTo>
                    <a:lnTo>
                      <a:pt x="52470" y="626726"/>
                    </a:lnTo>
                    <a:lnTo>
                      <a:pt x="52853" y="632462"/>
                    </a:lnTo>
                    <a:lnTo>
                      <a:pt x="50558" y="637733"/>
                    </a:lnTo>
                    <a:lnTo>
                      <a:pt x="49028" y="643270"/>
                    </a:lnTo>
                    <a:lnTo>
                      <a:pt x="47498" y="648792"/>
                    </a:lnTo>
                    <a:lnTo>
                      <a:pt x="46733" y="654483"/>
                    </a:lnTo>
                    <a:lnTo>
                      <a:pt x="45281" y="660051"/>
                    </a:lnTo>
                    <a:lnTo>
                      <a:pt x="44592" y="665757"/>
                    </a:lnTo>
                    <a:lnTo>
                      <a:pt x="44286" y="671494"/>
                    </a:lnTo>
                    <a:lnTo>
                      <a:pt x="43903" y="677230"/>
                    </a:lnTo>
                    <a:lnTo>
                      <a:pt x="45663" y="682691"/>
                    </a:lnTo>
                    <a:lnTo>
                      <a:pt x="45816" y="688435"/>
                    </a:lnTo>
                    <a:lnTo>
                      <a:pt x="46198" y="694164"/>
                    </a:lnTo>
                    <a:lnTo>
                      <a:pt x="47116" y="699824"/>
                    </a:lnTo>
                    <a:lnTo>
                      <a:pt x="48187" y="705469"/>
                    </a:lnTo>
                    <a:lnTo>
                      <a:pt x="47804" y="711198"/>
                    </a:lnTo>
                    <a:lnTo>
                      <a:pt x="45969" y="716621"/>
                    </a:lnTo>
                    <a:lnTo>
                      <a:pt x="51246" y="714418"/>
                    </a:lnTo>
                    <a:lnTo>
                      <a:pt x="46428" y="717501"/>
                    </a:lnTo>
                    <a:lnTo>
                      <a:pt x="44363" y="722885"/>
                    </a:lnTo>
                    <a:lnTo>
                      <a:pt x="41609" y="727941"/>
                    </a:lnTo>
                    <a:lnTo>
                      <a:pt x="39621" y="733303"/>
                    </a:lnTo>
                    <a:lnTo>
                      <a:pt x="35949" y="737747"/>
                    </a:lnTo>
                    <a:lnTo>
                      <a:pt x="32966" y="742657"/>
                    </a:lnTo>
                    <a:lnTo>
                      <a:pt x="31972" y="748325"/>
                    </a:lnTo>
                    <a:lnTo>
                      <a:pt x="30748" y="753931"/>
                    </a:lnTo>
                    <a:lnTo>
                      <a:pt x="28606" y="759270"/>
                    </a:lnTo>
                    <a:lnTo>
                      <a:pt x="24782" y="763576"/>
                    </a:lnTo>
                    <a:lnTo>
                      <a:pt x="20728" y="767607"/>
                    </a:lnTo>
                    <a:lnTo>
                      <a:pt x="16215" y="771148"/>
                    </a:lnTo>
                    <a:lnTo>
                      <a:pt x="10479" y="771867"/>
                    </a:lnTo>
                    <a:lnTo>
                      <a:pt x="6348" y="767860"/>
                    </a:lnTo>
                    <a:lnTo>
                      <a:pt x="4131" y="773114"/>
                    </a:lnTo>
                    <a:lnTo>
                      <a:pt x="2142" y="778530"/>
                    </a:lnTo>
                    <a:lnTo>
                      <a:pt x="383" y="783991"/>
                    </a:lnTo>
                    <a:lnTo>
                      <a:pt x="-688" y="789635"/>
                    </a:lnTo>
                    <a:lnTo>
                      <a:pt x="-76" y="795341"/>
                    </a:lnTo>
                    <a:lnTo>
                      <a:pt x="5507" y="793995"/>
                    </a:lnTo>
                    <a:lnTo>
                      <a:pt x="10479" y="796833"/>
                    </a:lnTo>
                    <a:lnTo>
                      <a:pt x="14533" y="800871"/>
                    </a:lnTo>
                    <a:lnTo>
                      <a:pt x="17669" y="805705"/>
                    </a:lnTo>
                    <a:lnTo>
                      <a:pt x="19045" y="811273"/>
                    </a:lnTo>
                    <a:lnTo>
                      <a:pt x="24629" y="812627"/>
                    </a:lnTo>
                    <a:lnTo>
                      <a:pt x="29294" y="816023"/>
                    </a:lnTo>
                    <a:lnTo>
                      <a:pt x="34266" y="818892"/>
                    </a:lnTo>
                    <a:lnTo>
                      <a:pt x="40003" y="818456"/>
                    </a:lnTo>
                    <a:lnTo>
                      <a:pt x="45663" y="817966"/>
                    </a:lnTo>
                    <a:lnTo>
                      <a:pt x="51399" y="817890"/>
                    </a:lnTo>
                    <a:lnTo>
                      <a:pt x="56907" y="816207"/>
                    </a:lnTo>
                    <a:lnTo>
                      <a:pt x="60501" y="820720"/>
                    </a:lnTo>
                    <a:lnTo>
                      <a:pt x="65932" y="818907"/>
                    </a:lnTo>
                    <a:lnTo>
                      <a:pt x="71439" y="820383"/>
                    </a:lnTo>
                    <a:lnTo>
                      <a:pt x="73580" y="815029"/>
                    </a:lnTo>
                    <a:lnTo>
                      <a:pt x="78705" y="817568"/>
                    </a:lnTo>
                    <a:lnTo>
                      <a:pt x="83141" y="813912"/>
                    </a:lnTo>
                    <a:lnTo>
                      <a:pt x="87654" y="810355"/>
                    </a:lnTo>
                    <a:lnTo>
                      <a:pt x="92549" y="807396"/>
                    </a:lnTo>
                    <a:lnTo>
                      <a:pt x="97980" y="805568"/>
                    </a:lnTo>
                    <a:lnTo>
                      <a:pt x="101651" y="801169"/>
                    </a:lnTo>
                    <a:lnTo>
                      <a:pt x="106929" y="798806"/>
                    </a:lnTo>
                    <a:lnTo>
                      <a:pt x="112512" y="800160"/>
                    </a:lnTo>
                    <a:lnTo>
                      <a:pt x="117943" y="798485"/>
                    </a:lnTo>
                    <a:lnTo>
                      <a:pt x="123220" y="796167"/>
                    </a:lnTo>
                    <a:lnTo>
                      <a:pt x="126357" y="791333"/>
                    </a:lnTo>
                    <a:lnTo>
                      <a:pt x="130639" y="787517"/>
                    </a:lnTo>
                    <a:lnTo>
                      <a:pt x="135611" y="784748"/>
                    </a:lnTo>
                    <a:lnTo>
                      <a:pt x="141042" y="782782"/>
                    </a:lnTo>
                    <a:lnTo>
                      <a:pt x="146702" y="781987"/>
                    </a:lnTo>
                    <a:lnTo>
                      <a:pt x="152439" y="781757"/>
                    </a:lnTo>
                    <a:lnTo>
                      <a:pt x="158175" y="781413"/>
                    </a:lnTo>
                    <a:lnTo>
                      <a:pt x="163759" y="779906"/>
                    </a:lnTo>
                    <a:lnTo>
                      <a:pt x="169342" y="778813"/>
                    </a:lnTo>
                    <a:lnTo>
                      <a:pt x="175079" y="778790"/>
                    </a:lnTo>
                    <a:lnTo>
                      <a:pt x="180815" y="778315"/>
                    </a:lnTo>
                    <a:lnTo>
                      <a:pt x="186552" y="777673"/>
                    </a:lnTo>
                    <a:lnTo>
                      <a:pt x="192212" y="778958"/>
                    </a:lnTo>
                    <a:lnTo>
                      <a:pt x="197948" y="779562"/>
                    </a:lnTo>
                    <a:lnTo>
                      <a:pt x="203073" y="782430"/>
                    </a:lnTo>
                    <a:lnTo>
                      <a:pt x="208963" y="781535"/>
                    </a:lnTo>
                    <a:lnTo>
                      <a:pt x="214699" y="781964"/>
                    </a:lnTo>
                    <a:lnTo>
                      <a:pt x="220283" y="779914"/>
                    </a:lnTo>
                    <a:lnTo>
                      <a:pt x="226096" y="780059"/>
                    </a:lnTo>
                    <a:lnTo>
                      <a:pt x="231832" y="779302"/>
                    </a:lnTo>
                    <a:lnTo>
                      <a:pt x="236421" y="782805"/>
                    </a:lnTo>
                    <a:lnTo>
                      <a:pt x="241545" y="780189"/>
                    </a:lnTo>
                    <a:lnTo>
                      <a:pt x="247282" y="779516"/>
                    </a:lnTo>
                    <a:lnTo>
                      <a:pt x="251948" y="776112"/>
                    </a:lnTo>
                    <a:lnTo>
                      <a:pt x="256154" y="771806"/>
                    </a:lnTo>
                    <a:lnTo>
                      <a:pt x="261203" y="768816"/>
                    </a:lnTo>
                    <a:lnTo>
                      <a:pt x="264033" y="763714"/>
                    </a:lnTo>
                    <a:lnTo>
                      <a:pt x="267627" y="759186"/>
                    </a:lnTo>
                    <a:lnTo>
                      <a:pt x="271299" y="754199"/>
                    </a:lnTo>
                    <a:lnTo>
                      <a:pt x="276041" y="750482"/>
                    </a:lnTo>
                    <a:lnTo>
                      <a:pt x="281472" y="748294"/>
                    </a:lnTo>
                    <a:lnTo>
                      <a:pt x="287285" y="747438"/>
                    </a:lnTo>
                    <a:lnTo>
                      <a:pt x="292945" y="746175"/>
                    </a:lnTo>
                    <a:lnTo>
                      <a:pt x="298069" y="743345"/>
                    </a:lnTo>
                    <a:lnTo>
                      <a:pt x="303347" y="740760"/>
                    </a:lnTo>
                    <a:lnTo>
                      <a:pt x="308548" y="738343"/>
                    </a:lnTo>
                    <a:lnTo>
                      <a:pt x="314055" y="736332"/>
                    </a:lnTo>
                    <a:lnTo>
                      <a:pt x="319562" y="734557"/>
                    </a:lnTo>
                    <a:lnTo>
                      <a:pt x="324381" y="731414"/>
                    </a:lnTo>
                    <a:lnTo>
                      <a:pt x="329505" y="728500"/>
                    </a:lnTo>
                    <a:lnTo>
                      <a:pt x="334936" y="726052"/>
                    </a:lnTo>
                    <a:lnTo>
                      <a:pt x="340520" y="724637"/>
                    </a:lnTo>
                    <a:lnTo>
                      <a:pt x="346256" y="725708"/>
                    </a:lnTo>
                    <a:lnTo>
                      <a:pt x="351916" y="726694"/>
                    </a:lnTo>
                    <a:lnTo>
                      <a:pt x="357653" y="726427"/>
                    </a:lnTo>
                    <a:lnTo>
                      <a:pt x="363466" y="726442"/>
                    </a:lnTo>
                    <a:lnTo>
                      <a:pt x="369202" y="725853"/>
                    </a:lnTo>
                    <a:lnTo>
                      <a:pt x="374939" y="724782"/>
                    </a:lnTo>
                    <a:lnTo>
                      <a:pt x="380599" y="723329"/>
                    </a:lnTo>
                    <a:lnTo>
                      <a:pt x="386105" y="721256"/>
                    </a:lnTo>
                    <a:lnTo>
                      <a:pt x="391689" y="720025"/>
                    </a:lnTo>
                    <a:lnTo>
                      <a:pt x="397349" y="718694"/>
                    </a:lnTo>
                    <a:lnTo>
                      <a:pt x="402857" y="716782"/>
                    </a:lnTo>
                    <a:lnTo>
                      <a:pt x="408287" y="714877"/>
                    </a:lnTo>
                    <a:lnTo>
                      <a:pt x="413565" y="712667"/>
                    </a:lnTo>
                    <a:lnTo>
                      <a:pt x="418995" y="710410"/>
                    </a:lnTo>
                    <a:lnTo>
                      <a:pt x="424196" y="707909"/>
                    </a:lnTo>
                    <a:lnTo>
                      <a:pt x="429780" y="706043"/>
                    </a:lnTo>
                    <a:lnTo>
                      <a:pt x="435592" y="705140"/>
                    </a:lnTo>
                    <a:lnTo>
                      <a:pt x="441405" y="704528"/>
                    </a:lnTo>
                    <a:lnTo>
                      <a:pt x="447065" y="703825"/>
                    </a:lnTo>
                    <a:lnTo>
                      <a:pt x="452802" y="703488"/>
                    </a:lnTo>
                    <a:lnTo>
                      <a:pt x="458768" y="702853"/>
                    </a:lnTo>
                    <a:lnTo>
                      <a:pt x="464581" y="702448"/>
                    </a:lnTo>
                    <a:lnTo>
                      <a:pt x="470394" y="702647"/>
                    </a:lnTo>
                    <a:lnTo>
                      <a:pt x="476131" y="702792"/>
                    </a:lnTo>
                    <a:lnTo>
                      <a:pt x="481944" y="703397"/>
                    </a:lnTo>
                    <a:lnTo>
                      <a:pt x="487527" y="701759"/>
                    </a:lnTo>
                    <a:lnTo>
                      <a:pt x="492575" y="699075"/>
                    </a:lnTo>
                    <a:lnTo>
                      <a:pt x="498235" y="700765"/>
                    </a:lnTo>
                    <a:lnTo>
                      <a:pt x="503284" y="703832"/>
                    </a:lnTo>
                    <a:lnTo>
                      <a:pt x="507949" y="707320"/>
                    </a:lnTo>
                    <a:lnTo>
                      <a:pt x="511927" y="711473"/>
                    </a:lnTo>
                    <a:lnTo>
                      <a:pt x="515139" y="716246"/>
                    </a:lnTo>
                    <a:lnTo>
                      <a:pt x="520799" y="717019"/>
                    </a:lnTo>
                    <a:lnTo>
                      <a:pt x="526077" y="714625"/>
                    </a:lnTo>
                    <a:lnTo>
                      <a:pt x="531813" y="715099"/>
                    </a:lnTo>
                    <a:lnTo>
                      <a:pt x="536709" y="718074"/>
                    </a:lnTo>
                    <a:lnTo>
                      <a:pt x="540991" y="721975"/>
                    </a:lnTo>
                    <a:lnTo>
                      <a:pt x="546651" y="722641"/>
                    </a:lnTo>
                    <a:lnTo>
                      <a:pt x="551776" y="719979"/>
                    </a:lnTo>
                    <a:lnTo>
                      <a:pt x="557206" y="721776"/>
                    </a:lnTo>
                    <a:lnTo>
                      <a:pt x="560572" y="726465"/>
                    </a:lnTo>
                    <a:lnTo>
                      <a:pt x="557896" y="731528"/>
                    </a:lnTo>
                    <a:lnTo>
                      <a:pt x="563632" y="732163"/>
                    </a:lnTo>
                    <a:lnTo>
                      <a:pt x="567762" y="736140"/>
                    </a:lnTo>
                    <a:lnTo>
                      <a:pt x="565238" y="741318"/>
                    </a:lnTo>
                    <a:lnTo>
                      <a:pt x="560496" y="744546"/>
                    </a:lnTo>
                    <a:lnTo>
                      <a:pt x="559960" y="750268"/>
                    </a:lnTo>
                    <a:lnTo>
                      <a:pt x="560190" y="756004"/>
                    </a:lnTo>
                    <a:lnTo>
                      <a:pt x="565926" y="755270"/>
                    </a:lnTo>
                    <a:lnTo>
                      <a:pt x="571663" y="755828"/>
                    </a:lnTo>
                    <a:lnTo>
                      <a:pt x="572504" y="761526"/>
                    </a:lnTo>
                    <a:lnTo>
                      <a:pt x="571663" y="767270"/>
                    </a:lnTo>
                    <a:lnTo>
                      <a:pt x="571051" y="772984"/>
                    </a:lnTo>
                    <a:lnTo>
                      <a:pt x="574416" y="777665"/>
                    </a:lnTo>
                    <a:lnTo>
                      <a:pt x="576175" y="783142"/>
                    </a:lnTo>
                    <a:lnTo>
                      <a:pt x="573728" y="788327"/>
                    </a:lnTo>
                    <a:lnTo>
                      <a:pt x="574416" y="794018"/>
                    </a:lnTo>
                    <a:lnTo>
                      <a:pt x="573193" y="799640"/>
                    </a:lnTo>
                    <a:lnTo>
                      <a:pt x="571051" y="804971"/>
                    </a:lnTo>
                    <a:lnTo>
                      <a:pt x="567915" y="800152"/>
                    </a:lnTo>
                    <a:lnTo>
                      <a:pt x="569369" y="805705"/>
                    </a:lnTo>
                    <a:lnTo>
                      <a:pt x="572427" y="810562"/>
                    </a:lnTo>
                    <a:lnTo>
                      <a:pt x="577935" y="812306"/>
                    </a:lnTo>
                    <a:lnTo>
                      <a:pt x="581606" y="816742"/>
                    </a:lnTo>
                    <a:lnTo>
                      <a:pt x="584360" y="811733"/>
                    </a:lnTo>
                    <a:lnTo>
                      <a:pt x="583595" y="806034"/>
                    </a:lnTo>
                    <a:lnTo>
                      <a:pt x="587496" y="801858"/>
                    </a:lnTo>
                    <a:lnTo>
                      <a:pt x="593156" y="800642"/>
                    </a:lnTo>
                    <a:lnTo>
                      <a:pt x="595603" y="795387"/>
                    </a:lnTo>
                    <a:lnTo>
                      <a:pt x="600651" y="792641"/>
                    </a:lnTo>
                    <a:lnTo>
                      <a:pt x="604552" y="788480"/>
                    </a:lnTo>
                    <a:lnTo>
                      <a:pt x="608682" y="784442"/>
                    </a:lnTo>
                    <a:lnTo>
                      <a:pt x="613807" y="781864"/>
                    </a:lnTo>
                    <a:lnTo>
                      <a:pt x="618779" y="779050"/>
                    </a:lnTo>
                    <a:lnTo>
                      <a:pt x="624132" y="776870"/>
                    </a:lnTo>
                    <a:lnTo>
                      <a:pt x="629334" y="774392"/>
                    </a:lnTo>
                    <a:lnTo>
                      <a:pt x="634917" y="773122"/>
                    </a:lnTo>
                    <a:lnTo>
                      <a:pt x="639277" y="769328"/>
                    </a:lnTo>
                    <a:lnTo>
                      <a:pt x="643254" y="765152"/>
                    </a:lnTo>
                    <a:lnTo>
                      <a:pt x="646314" y="760257"/>
                    </a:lnTo>
                    <a:lnTo>
                      <a:pt x="649985" y="755859"/>
                    </a:lnTo>
                    <a:lnTo>
                      <a:pt x="654574" y="752432"/>
                    </a:lnTo>
                    <a:lnTo>
                      <a:pt x="658858" y="748600"/>
                    </a:lnTo>
                    <a:lnTo>
                      <a:pt x="664135" y="746359"/>
                    </a:lnTo>
                    <a:lnTo>
                      <a:pt x="666353" y="741066"/>
                    </a:lnTo>
                    <a:lnTo>
                      <a:pt x="667654" y="735452"/>
                    </a:lnTo>
                    <a:lnTo>
                      <a:pt x="669183" y="740997"/>
                    </a:lnTo>
                    <a:lnTo>
                      <a:pt x="667807" y="746589"/>
                    </a:lnTo>
                    <a:lnTo>
                      <a:pt x="668342" y="752294"/>
                    </a:lnTo>
                    <a:lnTo>
                      <a:pt x="663906" y="755874"/>
                    </a:lnTo>
                    <a:lnTo>
                      <a:pt x="659087" y="759117"/>
                    </a:lnTo>
                    <a:lnTo>
                      <a:pt x="659393" y="764838"/>
                    </a:lnTo>
                    <a:lnTo>
                      <a:pt x="657634" y="770299"/>
                    </a:lnTo>
                    <a:lnTo>
                      <a:pt x="652586" y="773061"/>
                    </a:lnTo>
                    <a:lnTo>
                      <a:pt x="648149" y="776694"/>
                    </a:lnTo>
                    <a:lnTo>
                      <a:pt x="644478" y="781069"/>
                    </a:lnTo>
                    <a:lnTo>
                      <a:pt x="640730" y="785436"/>
                    </a:lnTo>
                    <a:lnTo>
                      <a:pt x="636295" y="789154"/>
                    </a:lnTo>
                    <a:lnTo>
                      <a:pt x="634688" y="794737"/>
                    </a:lnTo>
                    <a:lnTo>
                      <a:pt x="630787" y="798959"/>
                    </a:lnTo>
                    <a:lnTo>
                      <a:pt x="631016" y="804734"/>
                    </a:lnTo>
                    <a:lnTo>
                      <a:pt x="627880" y="809629"/>
                    </a:lnTo>
                    <a:lnTo>
                      <a:pt x="624822" y="814509"/>
                    </a:lnTo>
                    <a:lnTo>
                      <a:pt x="619085" y="813905"/>
                    </a:lnTo>
                    <a:lnTo>
                      <a:pt x="613348" y="813729"/>
                    </a:lnTo>
                    <a:lnTo>
                      <a:pt x="609294" y="817836"/>
                    </a:lnTo>
                    <a:lnTo>
                      <a:pt x="605775" y="822356"/>
                    </a:lnTo>
                    <a:lnTo>
                      <a:pt x="610747" y="825141"/>
                    </a:lnTo>
                    <a:lnTo>
                      <a:pt x="615872" y="822425"/>
                    </a:lnTo>
                    <a:lnTo>
                      <a:pt x="621302" y="820483"/>
                    </a:lnTo>
                    <a:lnTo>
                      <a:pt x="626581" y="822678"/>
                    </a:lnTo>
                    <a:lnTo>
                      <a:pt x="631016" y="819037"/>
                    </a:lnTo>
                    <a:lnTo>
                      <a:pt x="634688" y="814624"/>
                    </a:lnTo>
                    <a:lnTo>
                      <a:pt x="638359" y="810203"/>
                    </a:lnTo>
                    <a:lnTo>
                      <a:pt x="641419" y="805361"/>
                    </a:lnTo>
                    <a:lnTo>
                      <a:pt x="643943" y="800190"/>
                    </a:lnTo>
                    <a:lnTo>
                      <a:pt x="648149" y="796068"/>
                    </a:lnTo>
                    <a:lnTo>
                      <a:pt x="651209" y="791203"/>
                    </a:lnTo>
                    <a:lnTo>
                      <a:pt x="655645" y="794883"/>
                    </a:lnTo>
                    <a:lnTo>
                      <a:pt x="655416" y="800657"/>
                    </a:lnTo>
                    <a:lnTo>
                      <a:pt x="656716" y="806248"/>
                    </a:lnTo>
                    <a:lnTo>
                      <a:pt x="655951" y="811939"/>
                    </a:lnTo>
                    <a:lnTo>
                      <a:pt x="654039" y="817339"/>
                    </a:lnTo>
                    <a:lnTo>
                      <a:pt x="650444" y="821836"/>
                    </a:lnTo>
                    <a:lnTo>
                      <a:pt x="647155" y="826579"/>
                    </a:lnTo>
                    <a:lnTo>
                      <a:pt x="642643" y="830127"/>
                    </a:lnTo>
                    <a:lnTo>
                      <a:pt x="638130" y="833623"/>
                    </a:lnTo>
                    <a:lnTo>
                      <a:pt x="633005" y="836223"/>
                    </a:lnTo>
                    <a:lnTo>
                      <a:pt x="638282" y="838472"/>
                    </a:lnTo>
                    <a:lnTo>
                      <a:pt x="644019" y="838059"/>
                    </a:lnTo>
                    <a:lnTo>
                      <a:pt x="648914" y="835030"/>
                    </a:lnTo>
                    <a:lnTo>
                      <a:pt x="654651" y="835765"/>
                    </a:lnTo>
                    <a:lnTo>
                      <a:pt x="658858" y="839765"/>
                    </a:lnTo>
                    <a:lnTo>
                      <a:pt x="661917" y="844645"/>
                    </a:lnTo>
                    <a:lnTo>
                      <a:pt x="663830" y="850045"/>
                    </a:lnTo>
                    <a:lnTo>
                      <a:pt x="664747" y="855727"/>
                    </a:lnTo>
                    <a:lnTo>
                      <a:pt x="664747" y="861472"/>
                    </a:lnTo>
                    <a:lnTo>
                      <a:pt x="664059" y="867193"/>
                    </a:lnTo>
                    <a:lnTo>
                      <a:pt x="662606" y="872823"/>
                    </a:lnTo>
                    <a:lnTo>
                      <a:pt x="659776" y="877832"/>
                    </a:lnTo>
                    <a:lnTo>
                      <a:pt x="655033" y="881022"/>
                    </a:lnTo>
                    <a:lnTo>
                      <a:pt x="652357" y="886123"/>
                    </a:lnTo>
                    <a:lnTo>
                      <a:pt x="650598" y="891600"/>
                    </a:lnTo>
                    <a:lnTo>
                      <a:pt x="651439" y="897275"/>
                    </a:lnTo>
                    <a:lnTo>
                      <a:pt x="654727" y="901956"/>
                    </a:lnTo>
                    <a:lnTo>
                      <a:pt x="655645" y="907632"/>
                    </a:lnTo>
                    <a:lnTo>
                      <a:pt x="655416" y="913391"/>
                    </a:lnTo>
                    <a:lnTo>
                      <a:pt x="658705" y="918110"/>
                    </a:lnTo>
                    <a:lnTo>
                      <a:pt x="664441" y="918814"/>
                    </a:lnTo>
                    <a:lnTo>
                      <a:pt x="670101" y="919479"/>
                    </a:lnTo>
                    <a:lnTo>
                      <a:pt x="674461" y="923258"/>
                    </a:lnTo>
                    <a:lnTo>
                      <a:pt x="675532" y="928895"/>
                    </a:lnTo>
                    <a:lnTo>
                      <a:pt x="681039" y="930410"/>
                    </a:lnTo>
                    <a:lnTo>
                      <a:pt x="685017" y="926271"/>
                    </a:lnTo>
                    <a:lnTo>
                      <a:pt x="690753" y="926149"/>
                    </a:lnTo>
                    <a:lnTo>
                      <a:pt x="695266" y="929698"/>
                    </a:lnTo>
                    <a:lnTo>
                      <a:pt x="701002" y="929208"/>
                    </a:lnTo>
                    <a:lnTo>
                      <a:pt x="706509" y="930952"/>
                    </a:lnTo>
                    <a:lnTo>
                      <a:pt x="710027" y="935450"/>
                    </a:lnTo>
                    <a:lnTo>
                      <a:pt x="715152" y="938058"/>
                    </a:lnTo>
                    <a:lnTo>
                      <a:pt x="718976" y="942349"/>
                    </a:lnTo>
                    <a:lnTo>
                      <a:pt x="724560" y="943596"/>
                    </a:lnTo>
                    <a:lnTo>
                      <a:pt x="730296" y="943672"/>
                    </a:lnTo>
                    <a:lnTo>
                      <a:pt x="735268" y="940812"/>
                    </a:lnTo>
                    <a:lnTo>
                      <a:pt x="740470" y="938310"/>
                    </a:lnTo>
                    <a:lnTo>
                      <a:pt x="744905" y="934677"/>
                    </a:lnTo>
                    <a:lnTo>
                      <a:pt x="750107" y="932176"/>
                    </a:lnTo>
                    <a:lnTo>
                      <a:pt x="755384" y="929897"/>
                    </a:lnTo>
                    <a:lnTo>
                      <a:pt x="760433" y="927197"/>
                    </a:lnTo>
                    <a:lnTo>
                      <a:pt x="766169" y="926837"/>
                    </a:lnTo>
                    <a:lnTo>
                      <a:pt x="770988" y="923786"/>
                    </a:lnTo>
                    <a:lnTo>
                      <a:pt x="765328" y="922745"/>
                    </a:lnTo>
                    <a:lnTo>
                      <a:pt x="769304" y="918546"/>
                    </a:lnTo>
                    <a:lnTo>
                      <a:pt x="774582" y="916420"/>
                    </a:lnTo>
                    <a:lnTo>
                      <a:pt x="779478" y="913345"/>
                    </a:lnTo>
                    <a:lnTo>
                      <a:pt x="783760" y="917139"/>
                    </a:lnTo>
                    <a:lnTo>
                      <a:pt x="782384" y="922707"/>
                    </a:lnTo>
                    <a:lnTo>
                      <a:pt x="777871" y="926317"/>
                    </a:lnTo>
                    <a:lnTo>
                      <a:pt x="772976" y="929255"/>
                    </a:lnTo>
                    <a:lnTo>
                      <a:pt x="767469" y="927465"/>
                    </a:lnTo>
                    <a:lnTo>
                      <a:pt x="770528" y="932337"/>
                    </a:lnTo>
                    <a:lnTo>
                      <a:pt x="776188" y="931610"/>
                    </a:lnTo>
                    <a:lnTo>
                      <a:pt x="781695" y="929951"/>
                    </a:lnTo>
                    <a:lnTo>
                      <a:pt x="785291" y="925445"/>
                    </a:lnTo>
                    <a:lnTo>
                      <a:pt x="790951" y="924436"/>
                    </a:lnTo>
                    <a:lnTo>
                      <a:pt x="790721" y="930172"/>
                    </a:lnTo>
                    <a:lnTo>
                      <a:pt x="785673" y="932994"/>
                    </a:lnTo>
                    <a:lnTo>
                      <a:pt x="786362" y="938701"/>
                    </a:lnTo>
                    <a:lnTo>
                      <a:pt x="791945" y="939924"/>
                    </a:lnTo>
                    <a:lnTo>
                      <a:pt x="792175" y="945676"/>
                    </a:lnTo>
                    <a:lnTo>
                      <a:pt x="797835" y="944506"/>
                    </a:lnTo>
                    <a:lnTo>
                      <a:pt x="800052" y="949783"/>
                    </a:lnTo>
                    <a:close/>
                    <a:moveTo>
                      <a:pt x="782078" y="936222"/>
                    </a:moveTo>
                    <a:lnTo>
                      <a:pt x="776724" y="934325"/>
                    </a:lnTo>
                    <a:lnTo>
                      <a:pt x="782078" y="936222"/>
                    </a:lnTo>
                    <a:close/>
                    <a:moveTo>
                      <a:pt x="784755" y="931297"/>
                    </a:moveTo>
                    <a:lnTo>
                      <a:pt x="790109" y="929094"/>
                    </a:lnTo>
                    <a:lnTo>
                      <a:pt x="784373" y="928444"/>
                    </a:lnTo>
                    <a:close/>
                    <a:moveTo>
                      <a:pt x="605623" y="852997"/>
                    </a:moveTo>
                    <a:lnTo>
                      <a:pt x="610900" y="850680"/>
                    </a:lnTo>
                    <a:lnTo>
                      <a:pt x="614954" y="846557"/>
                    </a:lnTo>
                    <a:lnTo>
                      <a:pt x="620691" y="845861"/>
                    </a:lnTo>
                    <a:lnTo>
                      <a:pt x="626351" y="846396"/>
                    </a:lnTo>
                    <a:lnTo>
                      <a:pt x="621302" y="843719"/>
                    </a:lnTo>
                    <a:lnTo>
                      <a:pt x="615872" y="841654"/>
                    </a:lnTo>
                    <a:lnTo>
                      <a:pt x="618932" y="836743"/>
                    </a:lnTo>
                    <a:lnTo>
                      <a:pt x="613119" y="836851"/>
                    </a:lnTo>
                    <a:lnTo>
                      <a:pt x="607382" y="837371"/>
                    </a:lnTo>
                    <a:lnTo>
                      <a:pt x="601951" y="839245"/>
                    </a:lnTo>
                    <a:lnTo>
                      <a:pt x="596291" y="840109"/>
                    </a:lnTo>
                    <a:lnTo>
                      <a:pt x="590631" y="841356"/>
                    </a:lnTo>
                    <a:lnTo>
                      <a:pt x="585431" y="843803"/>
                    </a:lnTo>
                    <a:lnTo>
                      <a:pt x="583212" y="849096"/>
                    </a:lnTo>
                    <a:lnTo>
                      <a:pt x="588414" y="851552"/>
                    </a:lnTo>
                    <a:lnTo>
                      <a:pt x="594150" y="851238"/>
                    </a:lnTo>
                    <a:lnTo>
                      <a:pt x="599734" y="849746"/>
                    </a:lnTo>
                    <a:lnTo>
                      <a:pt x="605087" y="851865"/>
                    </a:lnTo>
                    <a:close/>
                    <a:moveTo>
                      <a:pt x="1180804" y="580398"/>
                    </a:moveTo>
                    <a:lnTo>
                      <a:pt x="1183099" y="575128"/>
                    </a:lnTo>
                    <a:lnTo>
                      <a:pt x="1180651" y="580329"/>
                    </a:lnTo>
                    <a:close/>
                    <a:moveTo>
                      <a:pt x="1182946" y="573927"/>
                    </a:moveTo>
                    <a:lnTo>
                      <a:pt x="1186158" y="569170"/>
                    </a:lnTo>
                    <a:lnTo>
                      <a:pt x="1189447" y="564435"/>
                    </a:lnTo>
                    <a:lnTo>
                      <a:pt x="1184781" y="567823"/>
                    </a:lnTo>
                    <a:lnTo>
                      <a:pt x="1182639" y="573139"/>
                    </a:lnTo>
                    <a:close/>
                    <a:moveTo>
                      <a:pt x="1187611" y="561291"/>
                    </a:moveTo>
                    <a:lnTo>
                      <a:pt x="1189447" y="555716"/>
                    </a:lnTo>
                    <a:lnTo>
                      <a:pt x="1192353" y="550744"/>
                    </a:lnTo>
                    <a:lnTo>
                      <a:pt x="1188299" y="554859"/>
                    </a:lnTo>
                    <a:lnTo>
                      <a:pt x="1187764" y="560588"/>
                    </a:lnTo>
                    <a:close/>
                    <a:moveTo>
                      <a:pt x="1183404" y="552472"/>
                    </a:moveTo>
                    <a:lnTo>
                      <a:pt x="1184628" y="546859"/>
                    </a:lnTo>
                    <a:lnTo>
                      <a:pt x="1183175" y="552427"/>
                    </a:lnTo>
                    <a:close/>
                    <a:moveTo>
                      <a:pt x="1195643" y="508829"/>
                    </a:moveTo>
                    <a:lnTo>
                      <a:pt x="1198166" y="503659"/>
                    </a:lnTo>
                    <a:lnTo>
                      <a:pt x="1201379" y="498817"/>
                    </a:lnTo>
                    <a:lnTo>
                      <a:pt x="1204821" y="494175"/>
                    </a:lnTo>
                    <a:lnTo>
                      <a:pt x="1208262" y="489631"/>
                    </a:lnTo>
                    <a:lnTo>
                      <a:pt x="1211781" y="485065"/>
                    </a:lnTo>
                    <a:lnTo>
                      <a:pt x="1212316" y="479359"/>
                    </a:lnTo>
                    <a:lnTo>
                      <a:pt x="1213311" y="473684"/>
                    </a:lnTo>
                    <a:lnTo>
                      <a:pt x="1210710" y="478808"/>
                    </a:lnTo>
                    <a:lnTo>
                      <a:pt x="1208109" y="483948"/>
                    </a:lnTo>
                    <a:lnTo>
                      <a:pt x="1203597" y="487413"/>
                    </a:lnTo>
                    <a:lnTo>
                      <a:pt x="1201073" y="492598"/>
                    </a:lnTo>
                    <a:lnTo>
                      <a:pt x="1197631" y="497203"/>
                    </a:lnTo>
                    <a:lnTo>
                      <a:pt x="1195183" y="502382"/>
                    </a:lnTo>
                    <a:lnTo>
                      <a:pt x="1194801" y="508110"/>
                    </a:lnTo>
                    <a:close/>
                    <a:moveTo>
                      <a:pt x="726625" y="1008579"/>
                    </a:moveTo>
                    <a:lnTo>
                      <a:pt x="732055" y="1006759"/>
                    </a:lnTo>
                    <a:lnTo>
                      <a:pt x="726395" y="1007906"/>
                    </a:lnTo>
                    <a:close/>
                    <a:moveTo>
                      <a:pt x="130334" y="344597"/>
                    </a:moveTo>
                    <a:lnTo>
                      <a:pt x="134082" y="340245"/>
                    </a:lnTo>
                    <a:lnTo>
                      <a:pt x="128804" y="342669"/>
                    </a:lnTo>
                    <a:close/>
                    <a:moveTo>
                      <a:pt x="1135676" y="389479"/>
                    </a:moveTo>
                    <a:lnTo>
                      <a:pt x="1137359" y="383995"/>
                    </a:lnTo>
                    <a:lnTo>
                      <a:pt x="1135065" y="389250"/>
                    </a:lnTo>
                    <a:close/>
                    <a:moveTo>
                      <a:pt x="1123974" y="325636"/>
                    </a:moveTo>
                    <a:lnTo>
                      <a:pt x="1125734" y="320152"/>
                    </a:lnTo>
                    <a:lnTo>
                      <a:pt x="1123974" y="325605"/>
                    </a:lnTo>
                    <a:close/>
                    <a:moveTo>
                      <a:pt x="1058501" y="264171"/>
                    </a:moveTo>
                    <a:lnTo>
                      <a:pt x="1059113" y="258427"/>
                    </a:lnTo>
                    <a:lnTo>
                      <a:pt x="1054142" y="255574"/>
                    </a:lnTo>
                    <a:lnTo>
                      <a:pt x="1056360" y="260943"/>
                    </a:lnTo>
                    <a:close/>
                    <a:moveTo>
                      <a:pt x="864301" y="218791"/>
                    </a:moveTo>
                    <a:lnTo>
                      <a:pt x="867514" y="214011"/>
                    </a:lnTo>
                    <a:lnTo>
                      <a:pt x="864301" y="218768"/>
                    </a:lnTo>
                    <a:close/>
                    <a:moveTo>
                      <a:pt x="862619" y="205253"/>
                    </a:moveTo>
                    <a:lnTo>
                      <a:pt x="867896" y="202943"/>
                    </a:lnTo>
                    <a:lnTo>
                      <a:pt x="870497" y="197803"/>
                    </a:lnTo>
                    <a:lnTo>
                      <a:pt x="876157" y="198522"/>
                    </a:lnTo>
                    <a:lnTo>
                      <a:pt x="872791" y="193849"/>
                    </a:lnTo>
                    <a:lnTo>
                      <a:pt x="867361" y="195784"/>
                    </a:lnTo>
                    <a:lnTo>
                      <a:pt x="862236" y="198354"/>
                    </a:lnTo>
                    <a:lnTo>
                      <a:pt x="860171" y="203876"/>
                    </a:lnTo>
                    <a:close/>
                    <a:moveTo>
                      <a:pt x="802653" y="175476"/>
                    </a:moveTo>
                    <a:lnTo>
                      <a:pt x="803953" y="169771"/>
                    </a:lnTo>
                    <a:lnTo>
                      <a:pt x="801736" y="175079"/>
                    </a:lnTo>
                    <a:close/>
                    <a:moveTo>
                      <a:pt x="806478" y="28584"/>
                    </a:moveTo>
                    <a:lnTo>
                      <a:pt x="810531" y="24446"/>
                    </a:lnTo>
                    <a:lnTo>
                      <a:pt x="814126" y="19964"/>
                    </a:lnTo>
                    <a:lnTo>
                      <a:pt x="816267" y="14617"/>
                    </a:lnTo>
                    <a:lnTo>
                      <a:pt x="813437" y="19627"/>
                    </a:lnTo>
                    <a:lnTo>
                      <a:pt x="809613" y="24231"/>
                    </a:lnTo>
                    <a:close/>
                    <a:moveTo>
                      <a:pt x="806095" y="124047"/>
                    </a:moveTo>
                    <a:lnTo>
                      <a:pt x="807624" y="118456"/>
                    </a:lnTo>
                    <a:lnTo>
                      <a:pt x="802041" y="119886"/>
                    </a:lnTo>
                    <a:lnTo>
                      <a:pt x="804489" y="114654"/>
                    </a:lnTo>
                    <a:lnTo>
                      <a:pt x="807013" y="109415"/>
                    </a:lnTo>
                    <a:lnTo>
                      <a:pt x="802271" y="106034"/>
                    </a:lnTo>
                    <a:lnTo>
                      <a:pt x="796840" y="107801"/>
                    </a:lnTo>
                    <a:lnTo>
                      <a:pt x="793093" y="112360"/>
                    </a:lnTo>
                    <a:lnTo>
                      <a:pt x="792786" y="118104"/>
                    </a:lnTo>
                    <a:lnTo>
                      <a:pt x="796764" y="122318"/>
                    </a:lnTo>
                    <a:lnTo>
                      <a:pt x="802500" y="122425"/>
                    </a:lnTo>
                    <a:close/>
                    <a:moveTo>
                      <a:pt x="787356" y="108841"/>
                    </a:moveTo>
                    <a:lnTo>
                      <a:pt x="790568" y="104068"/>
                    </a:lnTo>
                    <a:lnTo>
                      <a:pt x="784984" y="105415"/>
                    </a:lnTo>
                    <a:close/>
                    <a:moveTo>
                      <a:pt x="786744" y="99043"/>
                    </a:moveTo>
                    <a:lnTo>
                      <a:pt x="787738" y="93338"/>
                    </a:lnTo>
                    <a:lnTo>
                      <a:pt x="786744" y="98982"/>
                    </a:lnTo>
                    <a:close/>
                    <a:moveTo>
                      <a:pt x="795846" y="36408"/>
                    </a:moveTo>
                    <a:lnTo>
                      <a:pt x="801047" y="33968"/>
                    </a:lnTo>
                    <a:lnTo>
                      <a:pt x="795693" y="35950"/>
                    </a:lnTo>
                    <a:close/>
                    <a:moveTo>
                      <a:pt x="776188" y="49029"/>
                    </a:moveTo>
                    <a:lnTo>
                      <a:pt x="781466" y="46711"/>
                    </a:lnTo>
                    <a:lnTo>
                      <a:pt x="785673" y="42619"/>
                    </a:lnTo>
                    <a:lnTo>
                      <a:pt x="780166" y="44409"/>
                    </a:lnTo>
                    <a:lnTo>
                      <a:pt x="775883" y="48241"/>
                    </a:lnTo>
                    <a:close/>
                    <a:moveTo>
                      <a:pt x="979338" y="5454"/>
                    </a:moveTo>
                    <a:lnTo>
                      <a:pt x="981020" y="-53"/>
                    </a:lnTo>
                    <a:lnTo>
                      <a:pt x="978343" y="5049"/>
                    </a:lnTo>
                    <a:close/>
                    <a:moveTo>
                      <a:pt x="626274" y="40959"/>
                    </a:moveTo>
                    <a:lnTo>
                      <a:pt x="625892" y="35100"/>
                    </a:lnTo>
                    <a:lnTo>
                      <a:pt x="623979" y="29616"/>
                    </a:lnTo>
                    <a:lnTo>
                      <a:pt x="623521" y="23842"/>
                    </a:lnTo>
                    <a:lnTo>
                      <a:pt x="618932" y="27268"/>
                    </a:lnTo>
                    <a:lnTo>
                      <a:pt x="618167" y="33028"/>
                    </a:lnTo>
                    <a:lnTo>
                      <a:pt x="613807" y="36936"/>
                    </a:lnTo>
                    <a:lnTo>
                      <a:pt x="618932" y="39583"/>
                    </a:lnTo>
                    <a:lnTo>
                      <a:pt x="624592" y="40493"/>
                    </a:lnTo>
                    <a:close/>
                    <a:moveTo>
                      <a:pt x="639125" y="44630"/>
                    </a:moveTo>
                    <a:lnTo>
                      <a:pt x="643637" y="41074"/>
                    </a:lnTo>
                    <a:lnTo>
                      <a:pt x="648532" y="38076"/>
                    </a:lnTo>
                    <a:lnTo>
                      <a:pt x="652738" y="34106"/>
                    </a:lnTo>
                    <a:lnTo>
                      <a:pt x="656486" y="29731"/>
                    </a:lnTo>
                    <a:lnTo>
                      <a:pt x="656792" y="23949"/>
                    </a:lnTo>
                    <a:lnTo>
                      <a:pt x="652586" y="19956"/>
                    </a:lnTo>
                    <a:lnTo>
                      <a:pt x="648762" y="24278"/>
                    </a:lnTo>
                    <a:lnTo>
                      <a:pt x="643025" y="25142"/>
                    </a:lnTo>
                    <a:lnTo>
                      <a:pt x="637289" y="25295"/>
                    </a:lnTo>
                    <a:lnTo>
                      <a:pt x="631552" y="26098"/>
                    </a:lnTo>
                    <a:lnTo>
                      <a:pt x="627957" y="21562"/>
                    </a:lnTo>
                    <a:lnTo>
                      <a:pt x="625357" y="26664"/>
                    </a:lnTo>
                    <a:lnTo>
                      <a:pt x="626962" y="32194"/>
                    </a:lnTo>
                    <a:lnTo>
                      <a:pt x="629716" y="37234"/>
                    </a:lnTo>
                    <a:lnTo>
                      <a:pt x="634153" y="40891"/>
                    </a:lnTo>
                    <a:lnTo>
                      <a:pt x="638818" y="44286"/>
                    </a:lnTo>
                    <a:close/>
                    <a:moveTo>
                      <a:pt x="690447" y="25073"/>
                    </a:moveTo>
                    <a:lnTo>
                      <a:pt x="691900" y="19459"/>
                    </a:lnTo>
                    <a:lnTo>
                      <a:pt x="691671" y="13715"/>
                    </a:lnTo>
                    <a:lnTo>
                      <a:pt x="688305" y="18380"/>
                    </a:lnTo>
                    <a:lnTo>
                      <a:pt x="689759" y="23926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278" name="Google Shape;278;p7"/>
              <p:cNvSpPr/>
              <p:nvPr/>
            </p:nvSpPr>
            <p:spPr>
              <a:xfrm>
                <a:off x="6907371" y="2318571"/>
                <a:ext cx="296234" cy="278258"/>
              </a:xfrm>
              <a:custGeom>
                <a:avLst/>
                <a:gdLst/>
                <a:ahLst/>
                <a:cxnLst/>
                <a:rect l="l" t="t" r="r" b="b"/>
                <a:pathLst>
                  <a:path w="296234" h="278258" extrusionOk="0">
                    <a:moveTo>
                      <a:pt x="236269" y="278206"/>
                    </a:moveTo>
                    <a:lnTo>
                      <a:pt x="242617" y="273571"/>
                    </a:lnTo>
                    <a:lnTo>
                      <a:pt x="245600" y="268263"/>
                    </a:lnTo>
                    <a:lnTo>
                      <a:pt x="248583" y="262373"/>
                    </a:lnTo>
                    <a:lnTo>
                      <a:pt x="250648" y="255979"/>
                    </a:lnTo>
                    <a:lnTo>
                      <a:pt x="252713" y="249302"/>
                    </a:lnTo>
                    <a:lnTo>
                      <a:pt x="257455" y="244705"/>
                    </a:lnTo>
                    <a:lnTo>
                      <a:pt x="268623" y="243213"/>
                    </a:lnTo>
                    <a:lnTo>
                      <a:pt x="276883" y="246946"/>
                    </a:lnTo>
                    <a:lnTo>
                      <a:pt x="274359" y="241385"/>
                    </a:lnTo>
                    <a:lnTo>
                      <a:pt x="270993" y="235748"/>
                    </a:lnTo>
                    <a:lnTo>
                      <a:pt x="274971" y="240276"/>
                    </a:lnTo>
                    <a:lnTo>
                      <a:pt x="277571" y="246426"/>
                    </a:lnTo>
                    <a:lnTo>
                      <a:pt x="283997" y="245760"/>
                    </a:lnTo>
                    <a:lnTo>
                      <a:pt x="289044" y="248690"/>
                    </a:lnTo>
                    <a:lnTo>
                      <a:pt x="295546" y="249172"/>
                    </a:lnTo>
                    <a:lnTo>
                      <a:pt x="290728" y="244498"/>
                    </a:lnTo>
                    <a:lnTo>
                      <a:pt x="284302" y="235358"/>
                    </a:lnTo>
                    <a:lnTo>
                      <a:pt x="279101" y="231465"/>
                    </a:lnTo>
                    <a:lnTo>
                      <a:pt x="274130" y="212978"/>
                    </a:lnTo>
                    <a:lnTo>
                      <a:pt x="264262" y="213077"/>
                    </a:lnTo>
                    <a:lnTo>
                      <a:pt x="262274" y="199945"/>
                    </a:lnTo>
                    <a:lnTo>
                      <a:pt x="265563" y="186927"/>
                    </a:lnTo>
                    <a:lnTo>
                      <a:pt x="260898" y="181710"/>
                    </a:lnTo>
                    <a:lnTo>
                      <a:pt x="256232" y="175752"/>
                    </a:lnTo>
                    <a:lnTo>
                      <a:pt x="252636" y="170367"/>
                    </a:lnTo>
                    <a:lnTo>
                      <a:pt x="248124" y="163805"/>
                    </a:lnTo>
                    <a:lnTo>
                      <a:pt x="242234" y="164355"/>
                    </a:lnTo>
                    <a:lnTo>
                      <a:pt x="235503" y="159651"/>
                    </a:lnTo>
                    <a:lnTo>
                      <a:pt x="230226" y="155827"/>
                    </a:lnTo>
                    <a:lnTo>
                      <a:pt x="224872" y="152133"/>
                    </a:lnTo>
                    <a:lnTo>
                      <a:pt x="218141" y="147934"/>
                    </a:lnTo>
                    <a:lnTo>
                      <a:pt x="211028" y="147681"/>
                    </a:lnTo>
                    <a:lnTo>
                      <a:pt x="206974" y="143008"/>
                    </a:lnTo>
                    <a:lnTo>
                      <a:pt x="211411" y="139359"/>
                    </a:lnTo>
                    <a:lnTo>
                      <a:pt x="206821" y="134204"/>
                    </a:lnTo>
                    <a:lnTo>
                      <a:pt x="203838" y="129057"/>
                    </a:lnTo>
                    <a:lnTo>
                      <a:pt x="198714" y="125232"/>
                    </a:lnTo>
                    <a:lnTo>
                      <a:pt x="193130" y="121943"/>
                    </a:lnTo>
                    <a:lnTo>
                      <a:pt x="187623" y="114256"/>
                    </a:lnTo>
                    <a:lnTo>
                      <a:pt x="188923" y="107786"/>
                    </a:lnTo>
                    <a:lnTo>
                      <a:pt x="186705" y="100879"/>
                    </a:lnTo>
                    <a:lnTo>
                      <a:pt x="185252" y="92580"/>
                    </a:lnTo>
                    <a:lnTo>
                      <a:pt x="191600" y="94706"/>
                    </a:lnTo>
                    <a:lnTo>
                      <a:pt x="188235" y="88457"/>
                    </a:lnTo>
                    <a:lnTo>
                      <a:pt x="191142" y="82117"/>
                    </a:lnTo>
                    <a:lnTo>
                      <a:pt x="193972" y="75982"/>
                    </a:lnTo>
                    <a:lnTo>
                      <a:pt x="200702" y="76273"/>
                    </a:lnTo>
                    <a:lnTo>
                      <a:pt x="199555" y="69680"/>
                    </a:lnTo>
                    <a:lnTo>
                      <a:pt x="193436" y="62613"/>
                    </a:lnTo>
                    <a:lnTo>
                      <a:pt x="193589" y="55629"/>
                    </a:lnTo>
                    <a:lnTo>
                      <a:pt x="200473" y="54673"/>
                    </a:lnTo>
                    <a:lnTo>
                      <a:pt x="195654" y="51010"/>
                    </a:lnTo>
                    <a:lnTo>
                      <a:pt x="188923" y="51208"/>
                    </a:lnTo>
                    <a:lnTo>
                      <a:pt x="181886" y="48225"/>
                    </a:lnTo>
                    <a:lnTo>
                      <a:pt x="176150" y="45785"/>
                    </a:lnTo>
                    <a:lnTo>
                      <a:pt x="170566" y="39659"/>
                    </a:lnTo>
                    <a:lnTo>
                      <a:pt x="167736" y="32446"/>
                    </a:lnTo>
                    <a:lnTo>
                      <a:pt x="161312" y="28866"/>
                    </a:lnTo>
                    <a:lnTo>
                      <a:pt x="158405" y="20637"/>
                    </a:lnTo>
                    <a:lnTo>
                      <a:pt x="154121" y="12399"/>
                    </a:lnTo>
                    <a:lnTo>
                      <a:pt x="149227" y="8383"/>
                    </a:lnTo>
                    <a:lnTo>
                      <a:pt x="141884" y="9752"/>
                    </a:lnTo>
                    <a:lnTo>
                      <a:pt x="135917" y="12414"/>
                    </a:lnTo>
                    <a:lnTo>
                      <a:pt x="135306" y="5722"/>
                    </a:lnTo>
                    <a:lnTo>
                      <a:pt x="130640" y="1614"/>
                    </a:lnTo>
                    <a:lnTo>
                      <a:pt x="125439" y="4888"/>
                    </a:lnTo>
                    <a:lnTo>
                      <a:pt x="118938" y="4544"/>
                    </a:lnTo>
                    <a:lnTo>
                      <a:pt x="109224" y="1461"/>
                    </a:lnTo>
                    <a:lnTo>
                      <a:pt x="102952" y="-53"/>
                    </a:lnTo>
                    <a:lnTo>
                      <a:pt x="94462" y="964"/>
                    </a:lnTo>
                    <a:lnTo>
                      <a:pt x="88879" y="5706"/>
                    </a:lnTo>
                    <a:lnTo>
                      <a:pt x="81995" y="8636"/>
                    </a:lnTo>
                    <a:lnTo>
                      <a:pt x="78629" y="15550"/>
                    </a:lnTo>
                    <a:lnTo>
                      <a:pt x="70369" y="25715"/>
                    </a:lnTo>
                    <a:lnTo>
                      <a:pt x="58589" y="28285"/>
                    </a:lnTo>
                    <a:lnTo>
                      <a:pt x="56677" y="38741"/>
                    </a:lnTo>
                    <a:lnTo>
                      <a:pt x="61496" y="52363"/>
                    </a:lnTo>
                    <a:lnTo>
                      <a:pt x="62720" y="58299"/>
                    </a:lnTo>
                    <a:lnTo>
                      <a:pt x="60273" y="65221"/>
                    </a:lnTo>
                    <a:lnTo>
                      <a:pt x="60501" y="72495"/>
                    </a:lnTo>
                    <a:lnTo>
                      <a:pt x="61343" y="78705"/>
                    </a:lnTo>
                    <a:lnTo>
                      <a:pt x="62643" y="85719"/>
                    </a:lnTo>
                    <a:lnTo>
                      <a:pt x="57136" y="99257"/>
                    </a:lnTo>
                    <a:lnTo>
                      <a:pt x="47882" y="102118"/>
                    </a:lnTo>
                    <a:lnTo>
                      <a:pt x="31360" y="112666"/>
                    </a:lnTo>
                    <a:lnTo>
                      <a:pt x="18357" y="121048"/>
                    </a:lnTo>
                    <a:lnTo>
                      <a:pt x="5355" y="129584"/>
                    </a:lnTo>
                    <a:lnTo>
                      <a:pt x="-688" y="133615"/>
                    </a:lnTo>
                    <a:lnTo>
                      <a:pt x="11168" y="162856"/>
                    </a:lnTo>
                    <a:lnTo>
                      <a:pt x="10708" y="169503"/>
                    </a:lnTo>
                    <a:lnTo>
                      <a:pt x="16751" y="167774"/>
                    </a:lnTo>
                    <a:lnTo>
                      <a:pt x="15833" y="174505"/>
                    </a:lnTo>
                    <a:lnTo>
                      <a:pt x="41533" y="179461"/>
                    </a:lnTo>
                    <a:lnTo>
                      <a:pt x="51400" y="181412"/>
                    </a:lnTo>
                    <a:lnTo>
                      <a:pt x="68533" y="191715"/>
                    </a:lnTo>
                    <a:lnTo>
                      <a:pt x="79165" y="198162"/>
                    </a:lnTo>
                    <a:lnTo>
                      <a:pt x="95303" y="206025"/>
                    </a:lnTo>
                    <a:lnTo>
                      <a:pt x="102952" y="209437"/>
                    </a:lnTo>
                    <a:lnTo>
                      <a:pt x="117332" y="220152"/>
                    </a:lnTo>
                    <a:lnTo>
                      <a:pt x="134388" y="232934"/>
                    </a:lnTo>
                    <a:lnTo>
                      <a:pt x="151139" y="245569"/>
                    </a:lnTo>
                    <a:lnTo>
                      <a:pt x="176226" y="265318"/>
                    </a:lnTo>
                    <a:lnTo>
                      <a:pt x="186093" y="273303"/>
                    </a:lnTo>
                    <a:lnTo>
                      <a:pt x="194660" y="274351"/>
                    </a:lnTo>
                    <a:lnTo>
                      <a:pt x="215159" y="276103"/>
                    </a:lnTo>
                    <a:lnTo>
                      <a:pt x="236269" y="27820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9" name="Google Shape;279;p7"/>
              <p:cNvSpPr/>
              <p:nvPr/>
            </p:nvSpPr>
            <p:spPr>
              <a:xfrm>
                <a:off x="9424018" y="2048221"/>
                <a:ext cx="352986" cy="709522"/>
              </a:xfrm>
              <a:custGeom>
                <a:avLst/>
                <a:gdLst/>
                <a:ahLst/>
                <a:cxnLst/>
                <a:rect l="l" t="t" r="r" b="b"/>
                <a:pathLst>
                  <a:path w="352986" h="709522" extrusionOk="0">
                    <a:moveTo>
                      <a:pt x="126510" y="580329"/>
                    </a:moveTo>
                    <a:lnTo>
                      <a:pt x="126892" y="574172"/>
                    </a:lnTo>
                    <a:lnTo>
                      <a:pt x="131635" y="570615"/>
                    </a:lnTo>
                    <a:lnTo>
                      <a:pt x="125745" y="570256"/>
                    </a:lnTo>
                    <a:lnTo>
                      <a:pt x="120390" y="573705"/>
                    </a:lnTo>
                    <a:lnTo>
                      <a:pt x="123680" y="578623"/>
                    </a:lnTo>
                    <a:close/>
                    <a:moveTo>
                      <a:pt x="118249" y="595374"/>
                    </a:moveTo>
                    <a:lnTo>
                      <a:pt x="117332" y="588865"/>
                    </a:lnTo>
                    <a:lnTo>
                      <a:pt x="117790" y="595137"/>
                    </a:lnTo>
                    <a:close/>
                    <a:moveTo>
                      <a:pt x="97521" y="648525"/>
                    </a:moveTo>
                    <a:lnTo>
                      <a:pt x="99128" y="643010"/>
                    </a:lnTo>
                    <a:lnTo>
                      <a:pt x="103487" y="639224"/>
                    </a:lnTo>
                    <a:lnTo>
                      <a:pt x="98439" y="636547"/>
                    </a:lnTo>
                    <a:lnTo>
                      <a:pt x="103487" y="633786"/>
                    </a:lnTo>
                    <a:lnTo>
                      <a:pt x="107847" y="629931"/>
                    </a:lnTo>
                    <a:lnTo>
                      <a:pt x="108994" y="624255"/>
                    </a:lnTo>
                    <a:lnTo>
                      <a:pt x="104175" y="627453"/>
                    </a:lnTo>
                    <a:lnTo>
                      <a:pt x="97980" y="627621"/>
                    </a:lnTo>
                    <a:lnTo>
                      <a:pt x="101422" y="632294"/>
                    </a:lnTo>
                    <a:lnTo>
                      <a:pt x="97369" y="636417"/>
                    </a:lnTo>
                    <a:lnTo>
                      <a:pt x="96374" y="642069"/>
                    </a:lnTo>
                    <a:lnTo>
                      <a:pt x="96756" y="647798"/>
                    </a:lnTo>
                    <a:close/>
                    <a:moveTo>
                      <a:pt x="243075" y="402015"/>
                    </a:moveTo>
                    <a:lnTo>
                      <a:pt x="246135" y="397120"/>
                    </a:lnTo>
                    <a:lnTo>
                      <a:pt x="245905" y="389900"/>
                    </a:lnTo>
                    <a:lnTo>
                      <a:pt x="248889" y="384997"/>
                    </a:lnTo>
                    <a:lnTo>
                      <a:pt x="247053" y="379536"/>
                    </a:lnTo>
                    <a:lnTo>
                      <a:pt x="251337" y="375650"/>
                    </a:lnTo>
                    <a:lnTo>
                      <a:pt x="256384" y="372989"/>
                    </a:lnTo>
                    <a:lnTo>
                      <a:pt x="262197" y="373340"/>
                    </a:lnTo>
                    <a:lnTo>
                      <a:pt x="260208" y="367910"/>
                    </a:lnTo>
                    <a:lnTo>
                      <a:pt x="255161" y="365126"/>
                    </a:lnTo>
                    <a:lnTo>
                      <a:pt x="249806" y="362793"/>
                    </a:lnTo>
                    <a:lnTo>
                      <a:pt x="246365" y="358142"/>
                    </a:lnTo>
                    <a:lnTo>
                      <a:pt x="247130" y="352345"/>
                    </a:lnTo>
                    <a:lnTo>
                      <a:pt x="250877" y="347970"/>
                    </a:lnTo>
                    <a:lnTo>
                      <a:pt x="252713" y="353569"/>
                    </a:lnTo>
                    <a:lnTo>
                      <a:pt x="256002" y="358387"/>
                    </a:lnTo>
                    <a:lnTo>
                      <a:pt x="256461" y="352605"/>
                    </a:lnTo>
                    <a:lnTo>
                      <a:pt x="260132" y="357064"/>
                    </a:lnTo>
                    <a:lnTo>
                      <a:pt x="265715" y="355863"/>
                    </a:lnTo>
                    <a:lnTo>
                      <a:pt x="264797" y="361653"/>
                    </a:lnTo>
                    <a:lnTo>
                      <a:pt x="272371" y="360858"/>
                    </a:lnTo>
                    <a:lnTo>
                      <a:pt x="278336" y="360391"/>
                    </a:lnTo>
                    <a:lnTo>
                      <a:pt x="284837" y="361034"/>
                    </a:lnTo>
                    <a:lnTo>
                      <a:pt x="291109" y="361355"/>
                    </a:lnTo>
                    <a:lnTo>
                      <a:pt x="296616" y="362953"/>
                    </a:lnTo>
                    <a:lnTo>
                      <a:pt x="296081" y="357194"/>
                    </a:lnTo>
                    <a:lnTo>
                      <a:pt x="296769" y="351465"/>
                    </a:lnTo>
                    <a:lnTo>
                      <a:pt x="298682" y="345797"/>
                    </a:lnTo>
                    <a:lnTo>
                      <a:pt x="305336" y="345736"/>
                    </a:lnTo>
                    <a:lnTo>
                      <a:pt x="307018" y="351434"/>
                    </a:lnTo>
                    <a:lnTo>
                      <a:pt x="309160" y="356873"/>
                    </a:lnTo>
                    <a:lnTo>
                      <a:pt x="312143" y="362143"/>
                    </a:lnTo>
                    <a:lnTo>
                      <a:pt x="316350" y="357844"/>
                    </a:lnTo>
                    <a:lnTo>
                      <a:pt x="317727" y="352169"/>
                    </a:lnTo>
                    <a:lnTo>
                      <a:pt x="313749" y="347908"/>
                    </a:lnTo>
                    <a:lnTo>
                      <a:pt x="312526" y="341629"/>
                    </a:lnTo>
                    <a:lnTo>
                      <a:pt x="320327" y="339013"/>
                    </a:lnTo>
                    <a:lnTo>
                      <a:pt x="325682" y="342141"/>
                    </a:lnTo>
                    <a:lnTo>
                      <a:pt x="324228" y="336596"/>
                    </a:lnTo>
                    <a:lnTo>
                      <a:pt x="324687" y="330485"/>
                    </a:lnTo>
                    <a:lnTo>
                      <a:pt x="332030" y="329131"/>
                    </a:lnTo>
                    <a:lnTo>
                      <a:pt x="330729" y="334776"/>
                    </a:lnTo>
                    <a:lnTo>
                      <a:pt x="331723" y="340459"/>
                    </a:lnTo>
                    <a:lnTo>
                      <a:pt x="334172" y="346157"/>
                    </a:lnTo>
                    <a:lnTo>
                      <a:pt x="336772" y="351672"/>
                    </a:lnTo>
                    <a:lnTo>
                      <a:pt x="341361" y="347580"/>
                    </a:lnTo>
                    <a:lnTo>
                      <a:pt x="346562" y="345102"/>
                    </a:lnTo>
                    <a:lnTo>
                      <a:pt x="347174" y="339212"/>
                    </a:lnTo>
                    <a:lnTo>
                      <a:pt x="344191" y="333583"/>
                    </a:lnTo>
                    <a:lnTo>
                      <a:pt x="346639" y="327066"/>
                    </a:lnTo>
                    <a:lnTo>
                      <a:pt x="352299" y="326148"/>
                    </a:lnTo>
                    <a:lnTo>
                      <a:pt x="348168" y="322048"/>
                    </a:lnTo>
                    <a:lnTo>
                      <a:pt x="343809" y="318025"/>
                    </a:lnTo>
                    <a:lnTo>
                      <a:pt x="337690" y="312029"/>
                    </a:lnTo>
                    <a:lnTo>
                      <a:pt x="333789" y="306498"/>
                    </a:lnTo>
                    <a:lnTo>
                      <a:pt x="332030" y="300517"/>
                    </a:lnTo>
                    <a:lnTo>
                      <a:pt x="331265" y="294804"/>
                    </a:lnTo>
                    <a:lnTo>
                      <a:pt x="330271" y="289128"/>
                    </a:lnTo>
                    <a:lnTo>
                      <a:pt x="332794" y="284004"/>
                    </a:lnTo>
                    <a:lnTo>
                      <a:pt x="330959" y="278122"/>
                    </a:lnTo>
                    <a:lnTo>
                      <a:pt x="328741" y="272684"/>
                    </a:lnTo>
                    <a:lnTo>
                      <a:pt x="326293" y="267460"/>
                    </a:lnTo>
                    <a:lnTo>
                      <a:pt x="323234" y="262373"/>
                    </a:lnTo>
                    <a:lnTo>
                      <a:pt x="320098" y="257547"/>
                    </a:lnTo>
                    <a:lnTo>
                      <a:pt x="315891" y="253333"/>
                    </a:lnTo>
                    <a:lnTo>
                      <a:pt x="312831" y="248254"/>
                    </a:lnTo>
                    <a:lnTo>
                      <a:pt x="311302" y="242533"/>
                    </a:lnTo>
                    <a:lnTo>
                      <a:pt x="310919" y="236735"/>
                    </a:lnTo>
                    <a:lnTo>
                      <a:pt x="316656" y="235970"/>
                    </a:lnTo>
                    <a:lnTo>
                      <a:pt x="322087" y="237997"/>
                    </a:lnTo>
                    <a:lnTo>
                      <a:pt x="320175" y="232543"/>
                    </a:lnTo>
                    <a:lnTo>
                      <a:pt x="316962" y="227725"/>
                    </a:lnTo>
                    <a:lnTo>
                      <a:pt x="316962" y="221973"/>
                    </a:lnTo>
                    <a:lnTo>
                      <a:pt x="315356" y="216451"/>
                    </a:lnTo>
                    <a:lnTo>
                      <a:pt x="320939" y="214990"/>
                    </a:lnTo>
                    <a:lnTo>
                      <a:pt x="318874" y="209643"/>
                    </a:lnTo>
                    <a:lnTo>
                      <a:pt x="316809" y="204251"/>
                    </a:lnTo>
                    <a:lnTo>
                      <a:pt x="316962" y="198499"/>
                    </a:lnTo>
                    <a:lnTo>
                      <a:pt x="312755" y="194591"/>
                    </a:lnTo>
                    <a:lnTo>
                      <a:pt x="310690" y="189237"/>
                    </a:lnTo>
                    <a:lnTo>
                      <a:pt x="307018" y="184785"/>
                    </a:lnTo>
                    <a:lnTo>
                      <a:pt x="302812" y="180869"/>
                    </a:lnTo>
                    <a:lnTo>
                      <a:pt x="298988" y="176624"/>
                    </a:lnTo>
                    <a:lnTo>
                      <a:pt x="295010" y="172402"/>
                    </a:lnTo>
                    <a:lnTo>
                      <a:pt x="290650" y="168738"/>
                    </a:lnTo>
                    <a:lnTo>
                      <a:pt x="285756" y="165694"/>
                    </a:lnTo>
                    <a:lnTo>
                      <a:pt x="280401" y="163185"/>
                    </a:lnTo>
                    <a:lnTo>
                      <a:pt x="276271" y="159009"/>
                    </a:lnTo>
                    <a:lnTo>
                      <a:pt x="271146" y="152615"/>
                    </a:lnTo>
                    <a:lnTo>
                      <a:pt x="267169" y="146083"/>
                    </a:lnTo>
                    <a:lnTo>
                      <a:pt x="262885" y="137761"/>
                    </a:lnTo>
                    <a:lnTo>
                      <a:pt x="256997" y="137248"/>
                    </a:lnTo>
                    <a:lnTo>
                      <a:pt x="251489" y="134112"/>
                    </a:lnTo>
                    <a:lnTo>
                      <a:pt x="245370" y="131948"/>
                    </a:lnTo>
                    <a:lnTo>
                      <a:pt x="245982" y="137998"/>
                    </a:lnTo>
                    <a:lnTo>
                      <a:pt x="248735" y="144637"/>
                    </a:lnTo>
                    <a:lnTo>
                      <a:pt x="254319" y="142893"/>
                    </a:lnTo>
                    <a:lnTo>
                      <a:pt x="261203" y="142801"/>
                    </a:lnTo>
                    <a:lnTo>
                      <a:pt x="264645" y="149219"/>
                    </a:lnTo>
                    <a:lnTo>
                      <a:pt x="258985" y="151620"/>
                    </a:lnTo>
                    <a:lnTo>
                      <a:pt x="253860" y="154573"/>
                    </a:lnTo>
                    <a:lnTo>
                      <a:pt x="248812" y="149525"/>
                    </a:lnTo>
                    <a:lnTo>
                      <a:pt x="244835" y="143689"/>
                    </a:lnTo>
                    <a:lnTo>
                      <a:pt x="238486" y="142863"/>
                    </a:lnTo>
                    <a:lnTo>
                      <a:pt x="239251" y="148744"/>
                    </a:lnTo>
                    <a:lnTo>
                      <a:pt x="242005" y="156003"/>
                    </a:lnTo>
                    <a:lnTo>
                      <a:pt x="236498" y="157908"/>
                    </a:lnTo>
                    <a:lnTo>
                      <a:pt x="238257" y="163812"/>
                    </a:lnTo>
                    <a:lnTo>
                      <a:pt x="241623" y="168570"/>
                    </a:lnTo>
                    <a:lnTo>
                      <a:pt x="246518" y="172868"/>
                    </a:lnTo>
                    <a:lnTo>
                      <a:pt x="248812" y="178506"/>
                    </a:lnTo>
                    <a:lnTo>
                      <a:pt x="245447" y="183301"/>
                    </a:lnTo>
                    <a:lnTo>
                      <a:pt x="249577" y="187340"/>
                    </a:lnTo>
                    <a:lnTo>
                      <a:pt x="255390" y="187959"/>
                    </a:lnTo>
                    <a:lnTo>
                      <a:pt x="259138" y="192510"/>
                    </a:lnTo>
                    <a:lnTo>
                      <a:pt x="261739" y="197765"/>
                    </a:lnTo>
                    <a:lnTo>
                      <a:pt x="263574" y="203448"/>
                    </a:lnTo>
                    <a:lnTo>
                      <a:pt x="263345" y="209184"/>
                    </a:lnTo>
                    <a:lnTo>
                      <a:pt x="265640" y="215663"/>
                    </a:lnTo>
                    <a:lnTo>
                      <a:pt x="266863" y="222600"/>
                    </a:lnTo>
                    <a:lnTo>
                      <a:pt x="265027" y="229262"/>
                    </a:lnTo>
                    <a:lnTo>
                      <a:pt x="265563" y="235993"/>
                    </a:lnTo>
                    <a:lnTo>
                      <a:pt x="268163" y="241485"/>
                    </a:lnTo>
                    <a:lnTo>
                      <a:pt x="267169" y="248506"/>
                    </a:lnTo>
                    <a:lnTo>
                      <a:pt x="262197" y="251436"/>
                    </a:lnTo>
                    <a:lnTo>
                      <a:pt x="258449" y="255880"/>
                    </a:lnTo>
                    <a:lnTo>
                      <a:pt x="259444" y="261540"/>
                    </a:lnTo>
                    <a:lnTo>
                      <a:pt x="258373" y="267345"/>
                    </a:lnTo>
                    <a:lnTo>
                      <a:pt x="255084" y="273709"/>
                    </a:lnTo>
                    <a:lnTo>
                      <a:pt x="250571" y="277281"/>
                    </a:lnTo>
                    <a:lnTo>
                      <a:pt x="245829" y="280700"/>
                    </a:lnTo>
                    <a:lnTo>
                      <a:pt x="240475" y="283055"/>
                    </a:lnTo>
                    <a:lnTo>
                      <a:pt x="234662" y="285052"/>
                    </a:lnTo>
                    <a:lnTo>
                      <a:pt x="234432" y="290788"/>
                    </a:lnTo>
                    <a:lnTo>
                      <a:pt x="228466" y="290092"/>
                    </a:lnTo>
                    <a:lnTo>
                      <a:pt x="223419" y="287331"/>
                    </a:lnTo>
                    <a:lnTo>
                      <a:pt x="222042" y="281717"/>
                    </a:lnTo>
                    <a:lnTo>
                      <a:pt x="217835" y="277632"/>
                    </a:lnTo>
                    <a:lnTo>
                      <a:pt x="220512" y="272561"/>
                    </a:lnTo>
                    <a:lnTo>
                      <a:pt x="223495" y="267605"/>
                    </a:lnTo>
                    <a:lnTo>
                      <a:pt x="218064" y="265731"/>
                    </a:lnTo>
                    <a:lnTo>
                      <a:pt x="213245" y="268997"/>
                    </a:lnTo>
                    <a:lnTo>
                      <a:pt x="207892" y="271123"/>
                    </a:lnTo>
                    <a:lnTo>
                      <a:pt x="209116" y="276852"/>
                    </a:lnTo>
                    <a:lnTo>
                      <a:pt x="213017" y="281250"/>
                    </a:lnTo>
                    <a:lnTo>
                      <a:pt x="216382" y="285939"/>
                    </a:lnTo>
                    <a:lnTo>
                      <a:pt x="217223" y="292425"/>
                    </a:lnTo>
                    <a:lnTo>
                      <a:pt x="214776" y="302407"/>
                    </a:lnTo>
                    <a:lnTo>
                      <a:pt x="210645" y="307799"/>
                    </a:lnTo>
                    <a:lnTo>
                      <a:pt x="209957" y="313711"/>
                    </a:lnTo>
                    <a:lnTo>
                      <a:pt x="212175" y="319891"/>
                    </a:lnTo>
                    <a:lnTo>
                      <a:pt x="217070" y="323532"/>
                    </a:lnTo>
                    <a:lnTo>
                      <a:pt x="215081" y="329154"/>
                    </a:lnTo>
                    <a:lnTo>
                      <a:pt x="209498" y="331311"/>
                    </a:lnTo>
                    <a:lnTo>
                      <a:pt x="203532" y="331823"/>
                    </a:lnTo>
                    <a:lnTo>
                      <a:pt x="197030" y="331594"/>
                    </a:lnTo>
                    <a:lnTo>
                      <a:pt x="195348" y="325980"/>
                    </a:lnTo>
                    <a:lnTo>
                      <a:pt x="189153" y="324832"/>
                    </a:lnTo>
                    <a:lnTo>
                      <a:pt x="183951" y="327502"/>
                    </a:lnTo>
                    <a:lnTo>
                      <a:pt x="178138" y="327800"/>
                    </a:lnTo>
                    <a:lnTo>
                      <a:pt x="172325" y="328672"/>
                    </a:lnTo>
                    <a:lnTo>
                      <a:pt x="167201" y="331265"/>
                    </a:lnTo>
                    <a:lnTo>
                      <a:pt x="161005" y="331969"/>
                    </a:lnTo>
                    <a:lnTo>
                      <a:pt x="153203" y="332619"/>
                    </a:lnTo>
                    <a:lnTo>
                      <a:pt x="147009" y="333001"/>
                    </a:lnTo>
                    <a:lnTo>
                      <a:pt x="141195" y="332359"/>
                    </a:lnTo>
                    <a:lnTo>
                      <a:pt x="135841" y="329575"/>
                    </a:lnTo>
                    <a:lnTo>
                      <a:pt x="130334" y="332389"/>
                    </a:lnTo>
                    <a:lnTo>
                      <a:pt x="124904" y="335036"/>
                    </a:lnTo>
                    <a:lnTo>
                      <a:pt x="125362" y="340933"/>
                    </a:lnTo>
                    <a:lnTo>
                      <a:pt x="122609" y="345966"/>
                    </a:lnTo>
                    <a:lnTo>
                      <a:pt x="119091" y="350517"/>
                    </a:lnTo>
                    <a:lnTo>
                      <a:pt x="116261" y="355511"/>
                    </a:lnTo>
                    <a:lnTo>
                      <a:pt x="112666" y="360055"/>
                    </a:lnTo>
                    <a:lnTo>
                      <a:pt x="107311" y="362204"/>
                    </a:lnTo>
                    <a:lnTo>
                      <a:pt x="105629" y="367696"/>
                    </a:lnTo>
                    <a:lnTo>
                      <a:pt x="100580" y="370541"/>
                    </a:lnTo>
                    <a:lnTo>
                      <a:pt x="94997" y="369271"/>
                    </a:lnTo>
                    <a:lnTo>
                      <a:pt x="94232" y="374977"/>
                    </a:lnTo>
                    <a:lnTo>
                      <a:pt x="95456" y="380584"/>
                    </a:lnTo>
                    <a:lnTo>
                      <a:pt x="98210" y="385624"/>
                    </a:lnTo>
                    <a:lnTo>
                      <a:pt x="103334" y="383024"/>
                    </a:lnTo>
                    <a:lnTo>
                      <a:pt x="108994" y="385226"/>
                    </a:lnTo>
                    <a:lnTo>
                      <a:pt x="114042" y="382412"/>
                    </a:lnTo>
                    <a:lnTo>
                      <a:pt x="119779" y="380989"/>
                    </a:lnTo>
                    <a:lnTo>
                      <a:pt x="124444" y="384408"/>
                    </a:lnTo>
                    <a:lnTo>
                      <a:pt x="129951" y="386152"/>
                    </a:lnTo>
                    <a:lnTo>
                      <a:pt x="133929" y="381945"/>
                    </a:lnTo>
                    <a:lnTo>
                      <a:pt x="132093" y="376461"/>
                    </a:lnTo>
                    <a:lnTo>
                      <a:pt x="133852" y="370969"/>
                    </a:lnTo>
                    <a:lnTo>
                      <a:pt x="138977" y="373555"/>
                    </a:lnTo>
                    <a:lnTo>
                      <a:pt x="144331" y="375841"/>
                    </a:lnTo>
                    <a:lnTo>
                      <a:pt x="148921" y="372461"/>
                    </a:lnTo>
                    <a:lnTo>
                      <a:pt x="154198" y="370021"/>
                    </a:lnTo>
                    <a:lnTo>
                      <a:pt x="160241" y="370266"/>
                    </a:lnTo>
                    <a:lnTo>
                      <a:pt x="164983" y="367023"/>
                    </a:lnTo>
                    <a:lnTo>
                      <a:pt x="171178" y="367267"/>
                    </a:lnTo>
                    <a:lnTo>
                      <a:pt x="176838" y="367925"/>
                    </a:lnTo>
                    <a:lnTo>
                      <a:pt x="180586" y="362946"/>
                    </a:lnTo>
                    <a:lnTo>
                      <a:pt x="184334" y="358272"/>
                    </a:lnTo>
                    <a:lnTo>
                      <a:pt x="190147" y="357232"/>
                    </a:lnTo>
                    <a:lnTo>
                      <a:pt x="195884" y="357622"/>
                    </a:lnTo>
                    <a:lnTo>
                      <a:pt x="201391" y="360468"/>
                    </a:lnTo>
                    <a:lnTo>
                      <a:pt x="207127" y="361776"/>
                    </a:lnTo>
                    <a:lnTo>
                      <a:pt x="212634" y="359420"/>
                    </a:lnTo>
                    <a:lnTo>
                      <a:pt x="217299" y="362724"/>
                    </a:lnTo>
                    <a:lnTo>
                      <a:pt x="216688" y="368461"/>
                    </a:lnTo>
                    <a:lnTo>
                      <a:pt x="212251" y="372185"/>
                    </a:lnTo>
                    <a:lnTo>
                      <a:pt x="215617" y="376866"/>
                    </a:lnTo>
                    <a:lnTo>
                      <a:pt x="217376" y="382335"/>
                    </a:lnTo>
                    <a:lnTo>
                      <a:pt x="219671" y="387613"/>
                    </a:lnTo>
                    <a:lnTo>
                      <a:pt x="224718" y="390611"/>
                    </a:lnTo>
                    <a:lnTo>
                      <a:pt x="228772" y="394695"/>
                    </a:lnTo>
                    <a:lnTo>
                      <a:pt x="233362" y="398199"/>
                    </a:lnTo>
                    <a:lnTo>
                      <a:pt x="238945" y="399766"/>
                    </a:lnTo>
                    <a:close/>
                    <a:moveTo>
                      <a:pt x="242081" y="255956"/>
                    </a:moveTo>
                    <a:lnTo>
                      <a:pt x="246823" y="252445"/>
                    </a:lnTo>
                    <a:lnTo>
                      <a:pt x="246212" y="246548"/>
                    </a:lnTo>
                    <a:lnTo>
                      <a:pt x="241928" y="242732"/>
                    </a:lnTo>
                    <a:lnTo>
                      <a:pt x="237109" y="246150"/>
                    </a:lnTo>
                    <a:lnTo>
                      <a:pt x="241699" y="250059"/>
                    </a:lnTo>
                    <a:lnTo>
                      <a:pt x="241546" y="255803"/>
                    </a:lnTo>
                    <a:close/>
                    <a:moveTo>
                      <a:pt x="47881" y="380216"/>
                    </a:moveTo>
                    <a:lnTo>
                      <a:pt x="48570" y="374495"/>
                    </a:lnTo>
                    <a:lnTo>
                      <a:pt x="47804" y="380209"/>
                    </a:lnTo>
                    <a:close/>
                    <a:moveTo>
                      <a:pt x="48952" y="373134"/>
                    </a:moveTo>
                    <a:lnTo>
                      <a:pt x="47881" y="366579"/>
                    </a:lnTo>
                    <a:lnTo>
                      <a:pt x="48034" y="360590"/>
                    </a:lnTo>
                    <a:lnTo>
                      <a:pt x="43522" y="364231"/>
                    </a:lnTo>
                    <a:lnTo>
                      <a:pt x="45357" y="369745"/>
                    </a:lnTo>
                    <a:close/>
                    <a:moveTo>
                      <a:pt x="227778" y="136292"/>
                    </a:moveTo>
                    <a:lnTo>
                      <a:pt x="231067" y="131122"/>
                    </a:lnTo>
                    <a:lnTo>
                      <a:pt x="230685" y="125347"/>
                    </a:lnTo>
                    <a:lnTo>
                      <a:pt x="236268" y="123917"/>
                    </a:lnTo>
                    <a:lnTo>
                      <a:pt x="241699" y="125791"/>
                    </a:lnTo>
                    <a:lnTo>
                      <a:pt x="241316" y="120062"/>
                    </a:lnTo>
                    <a:lnTo>
                      <a:pt x="236039" y="117890"/>
                    </a:lnTo>
                    <a:lnTo>
                      <a:pt x="230991" y="114991"/>
                    </a:lnTo>
                    <a:lnTo>
                      <a:pt x="226096" y="111778"/>
                    </a:lnTo>
                    <a:lnTo>
                      <a:pt x="219976" y="111457"/>
                    </a:lnTo>
                    <a:lnTo>
                      <a:pt x="214087" y="108872"/>
                    </a:lnTo>
                    <a:lnTo>
                      <a:pt x="209345" y="103395"/>
                    </a:lnTo>
                    <a:lnTo>
                      <a:pt x="209727" y="96955"/>
                    </a:lnTo>
                    <a:lnTo>
                      <a:pt x="215694" y="96879"/>
                    </a:lnTo>
                    <a:lnTo>
                      <a:pt x="220665" y="99801"/>
                    </a:lnTo>
                    <a:lnTo>
                      <a:pt x="225636" y="103013"/>
                    </a:lnTo>
                    <a:lnTo>
                      <a:pt x="230303" y="106363"/>
                    </a:lnTo>
                    <a:lnTo>
                      <a:pt x="233668" y="99693"/>
                    </a:lnTo>
                    <a:lnTo>
                      <a:pt x="239404" y="95655"/>
                    </a:lnTo>
                    <a:lnTo>
                      <a:pt x="245141" y="96022"/>
                    </a:lnTo>
                    <a:lnTo>
                      <a:pt x="250648" y="98156"/>
                    </a:lnTo>
                    <a:lnTo>
                      <a:pt x="256002" y="100619"/>
                    </a:lnTo>
                    <a:lnTo>
                      <a:pt x="261586" y="102623"/>
                    </a:lnTo>
                    <a:lnTo>
                      <a:pt x="266786" y="105224"/>
                    </a:lnTo>
                    <a:lnTo>
                      <a:pt x="272064" y="107495"/>
                    </a:lnTo>
                    <a:lnTo>
                      <a:pt x="277648" y="109507"/>
                    </a:lnTo>
                    <a:lnTo>
                      <a:pt x="283461" y="111664"/>
                    </a:lnTo>
                    <a:lnTo>
                      <a:pt x="290039" y="113652"/>
                    </a:lnTo>
                    <a:lnTo>
                      <a:pt x="295928" y="116322"/>
                    </a:lnTo>
                    <a:lnTo>
                      <a:pt x="296693" y="110126"/>
                    </a:lnTo>
                    <a:lnTo>
                      <a:pt x="293480" y="105093"/>
                    </a:lnTo>
                    <a:lnTo>
                      <a:pt x="293404" y="97299"/>
                    </a:lnTo>
                    <a:lnTo>
                      <a:pt x="295545" y="91257"/>
                    </a:lnTo>
                    <a:lnTo>
                      <a:pt x="299446" y="85276"/>
                    </a:lnTo>
                    <a:lnTo>
                      <a:pt x="305336" y="83065"/>
                    </a:lnTo>
                    <a:lnTo>
                      <a:pt x="310766" y="85039"/>
                    </a:lnTo>
                    <a:lnTo>
                      <a:pt x="316732" y="85237"/>
                    </a:lnTo>
                    <a:lnTo>
                      <a:pt x="322545" y="83845"/>
                    </a:lnTo>
                    <a:lnTo>
                      <a:pt x="324993" y="78422"/>
                    </a:lnTo>
                    <a:lnTo>
                      <a:pt x="331648" y="77000"/>
                    </a:lnTo>
                    <a:lnTo>
                      <a:pt x="335701" y="72908"/>
                    </a:lnTo>
                    <a:lnTo>
                      <a:pt x="328970" y="73550"/>
                    </a:lnTo>
                    <a:lnTo>
                      <a:pt x="323693" y="70529"/>
                    </a:lnTo>
                    <a:lnTo>
                      <a:pt x="319333" y="65894"/>
                    </a:lnTo>
                    <a:lnTo>
                      <a:pt x="314514" y="62039"/>
                    </a:lnTo>
                    <a:lnTo>
                      <a:pt x="309543" y="58437"/>
                    </a:lnTo>
                    <a:lnTo>
                      <a:pt x="307095" y="53243"/>
                    </a:lnTo>
                    <a:lnTo>
                      <a:pt x="306865" y="47506"/>
                    </a:lnTo>
                    <a:lnTo>
                      <a:pt x="306330" y="41778"/>
                    </a:lnTo>
                    <a:lnTo>
                      <a:pt x="301435" y="45181"/>
                    </a:lnTo>
                    <a:lnTo>
                      <a:pt x="299141" y="50589"/>
                    </a:lnTo>
                    <a:lnTo>
                      <a:pt x="293557" y="52838"/>
                    </a:lnTo>
                    <a:lnTo>
                      <a:pt x="286367" y="51713"/>
                    </a:lnTo>
                    <a:lnTo>
                      <a:pt x="281089" y="48814"/>
                    </a:lnTo>
                    <a:lnTo>
                      <a:pt x="275353" y="46137"/>
                    </a:lnTo>
                    <a:lnTo>
                      <a:pt x="265180" y="44080"/>
                    </a:lnTo>
                    <a:lnTo>
                      <a:pt x="259597" y="42428"/>
                    </a:lnTo>
                    <a:lnTo>
                      <a:pt x="253249" y="40202"/>
                    </a:lnTo>
                    <a:lnTo>
                      <a:pt x="247512" y="37165"/>
                    </a:lnTo>
                    <a:lnTo>
                      <a:pt x="242158" y="34626"/>
                    </a:lnTo>
                    <a:lnTo>
                      <a:pt x="236804" y="32171"/>
                    </a:lnTo>
                    <a:lnTo>
                      <a:pt x="231832" y="29157"/>
                    </a:lnTo>
                    <a:lnTo>
                      <a:pt x="226554" y="26220"/>
                    </a:lnTo>
                    <a:lnTo>
                      <a:pt x="221735" y="23000"/>
                    </a:lnTo>
                    <a:lnTo>
                      <a:pt x="216764" y="19635"/>
                    </a:lnTo>
                    <a:lnTo>
                      <a:pt x="211410" y="15298"/>
                    </a:lnTo>
                    <a:lnTo>
                      <a:pt x="202920" y="10464"/>
                    </a:lnTo>
                    <a:lnTo>
                      <a:pt x="195577" y="5791"/>
                    </a:lnTo>
                    <a:lnTo>
                      <a:pt x="189994" y="3236"/>
                    </a:lnTo>
                    <a:lnTo>
                      <a:pt x="185099" y="-53"/>
                    </a:lnTo>
                    <a:lnTo>
                      <a:pt x="180815" y="3733"/>
                    </a:lnTo>
                    <a:lnTo>
                      <a:pt x="182727" y="10280"/>
                    </a:lnTo>
                    <a:lnTo>
                      <a:pt x="190682" y="16973"/>
                    </a:lnTo>
                    <a:lnTo>
                      <a:pt x="194813" y="20965"/>
                    </a:lnTo>
                    <a:lnTo>
                      <a:pt x="198714" y="25302"/>
                    </a:lnTo>
                    <a:lnTo>
                      <a:pt x="202155" y="30129"/>
                    </a:lnTo>
                    <a:lnTo>
                      <a:pt x="204679" y="35781"/>
                    </a:lnTo>
                    <a:lnTo>
                      <a:pt x="206438" y="42076"/>
                    </a:lnTo>
                    <a:lnTo>
                      <a:pt x="210492" y="48172"/>
                    </a:lnTo>
                    <a:lnTo>
                      <a:pt x="212481" y="53580"/>
                    </a:lnTo>
                    <a:lnTo>
                      <a:pt x="208733" y="57993"/>
                    </a:lnTo>
                    <a:lnTo>
                      <a:pt x="212328" y="62934"/>
                    </a:lnTo>
                    <a:lnTo>
                      <a:pt x="215847" y="67561"/>
                    </a:lnTo>
                    <a:lnTo>
                      <a:pt x="219671" y="72196"/>
                    </a:lnTo>
                    <a:lnTo>
                      <a:pt x="217911" y="77749"/>
                    </a:lnTo>
                    <a:lnTo>
                      <a:pt x="212099" y="76923"/>
                    </a:lnTo>
                    <a:lnTo>
                      <a:pt x="206133" y="76793"/>
                    </a:lnTo>
                    <a:lnTo>
                      <a:pt x="200549" y="74606"/>
                    </a:lnTo>
                    <a:lnTo>
                      <a:pt x="195271" y="71761"/>
                    </a:lnTo>
                    <a:lnTo>
                      <a:pt x="196802" y="78491"/>
                    </a:lnTo>
                    <a:lnTo>
                      <a:pt x="201391" y="82201"/>
                    </a:lnTo>
                    <a:lnTo>
                      <a:pt x="200626" y="87937"/>
                    </a:lnTo>
                    <a:lnTo>
                      <a:pt x="195959" y="92228"/>
                    </a:lnTo>
                    <a:lnTo>
                      <a:pt x="191677" y="96244"/>
                    </a:lnTo>
                    <a:lnTo>
                      <a:pt x="195577" y="100940"/>
                    </a:lnTo>
                    <a:lnTo>
                      <a:pt x="197796" y="107227"/>
                    </a:lnTo>
                    <a:lnTo>
                      <a:pt x="202767" y="110271"/>
                    </a:lnTo>
                    <a:lnTo>
                      <a:pt x="209269" y="113614"/>
                    </a:lnTo>
                    <a:lnTo>
                      <a:pt x="213705" y="117561"/>
                    </a:lnTo>
                    <a:lnTo>
                      <a:pt x="216688" y="122793"/>
                    </a:lnTo>
                    <a:lnTo>
                      <a:pt x="217529" y="129561"/>
                    </a:lnTo>
                    <a:lnTo>
                      <a:pt x="221583" y="133799"/>
                    </a:lnTo>
                    <a:lnTo>
                      <a:pt x="227396" y="136139"/>
                    </a:lnTo>
                    <a:close/>
                    <a:moveTo>
                      <a:pt x="193359" y="114616"/>
                    </a:moveTo>
                    <a:lnTo>
                      <a:pt x="192594" y="108818"/>
                    </a:lnTo>
                    <a:lnTo>
                      <a:pt x="193359" y="114616"/>
                    </a:lnTo>
                    <a:close/>
                    <a:moveTo>
                      <a:pt x="176379" y="13814"/>
                    </a:moveTo>
                    <a:lnTo>
                      <a:pt x="172861" y="9278"/>
                    </a:lnTo>
                    <a:lnTo>
                      <a:pt x="176379" y="13814"/>
                    </a:lnTo>
                    <a:close/>
                    <a:moveTo>
                      <a:pt x="166512" y="8039"/>
                    </a:moveTo>
                    <a:lnTo>
                      <a:pt x="162611" y="2073"/>
                    </a:lnTo>
                    <a:lnTo>
                      <a:pt x="165977" y="7290"/>
                    </a:lnTo>
                    <a:close/>
                    <a:moveTo>
                      <a:pt x="174390" y="425864"/>
                    </a:moveTo>
                    <a:lnTo>
                      <a:pt x="170872" y="421290"/>
                    </a:lnTo>
                    <a:lnTo>
                      <a:pt x="170719" y="415523"/>
                    </a:lnTo>
                    <a:lnTo>
                      <a:pt x="174467" y="411171"/>
                    </a:lnTo>
                    <a:lnTo>
                      <a:pt x="172631" y="405641"/>
                    </a:lnTo>
                    <a:lnTo>
                      <a:pt x="177450" y="402421"/>
                    </a:lnTo>
                    <a:lnTo>
                      <a:pt x="183416" y="398443"/>
                    </a:lnTo>
                    <a:lnTo>
                      <a:pt x="190147" y="400157"/>
                    </a:lnTo>
                    <a:lnTo>
                      <a:pt x="194813" y="404126"/>
                    </a:lnTo>
                    <a:lnTo>
                      <a:pt x="200473" y="408356"/>
                    </a:lnTo>
                    <a:lnTo>
                      <a:pt x="199478" y="401457"/>
                    </a:lnTo>
                    <a:lnTo>
                      <a:pt x="201314" y="395705"/>
                    </a:lnTo>
                    <a:lnTo>
                      <a:pt x="204526" y="390932"/>
                    </a:lnTo>
                    <a:lnTo>
                      <a:pt x="205980" y="385364"/>
                    </a:lnTo>
                    <a:lnTo>
                      <a:pt x="201237" y="382014"/>
                    </a:lnTo>
                    <a:lnTo>
                      <a:pt x="200013" y="376408"/>
                    </a:lnTo>
                    <a:lnTo>
                      <a:pt x="194277" y="375979"/>
                    </a:lnTo>
                    <a:lnTo>
                      <a:pt x="188847" y="373539"/>
                    </a:lnTo>
                    <a:lnTo>
                      <a:pt x="184181" y="370136"/>
                    </a:lnTo>
                    <a:lnTo>
                      <a:pt x="178368" y="370312"/>
                    </a:lnTo>
                    <a:lnTo>
                      <a:pt x="173855" y="373929"/>
                    </a:lnTo>
                    <a:lnTo>
                      <a:pt x="173320" y="379857"/>
                    </a:lnTo>
                    <a:lnTo>
                      <a:pt x="168577" y="383506"/>
                    </a:lnTo>
                    <a:lnTo>
                      <a:pt x="162841" y="384836"/>
                    </a:lnTo>
                    <a:lnTo>
                      <a:pt x="156798" y="381501"/>
                    </a:lnTo>
                    <a:lnTo>
                      <a:pt x="150756" y="382748"/>
                    </a:lnTo>
                    <a:lnTo>
                      <a:pt x="150373" y="388668"/>
                    </a:lnTo>
                    <a:lnTo>
                      <a:pt x="149609" y="394634"/>
                    </a:lnTo>
                    <a:lnTo>
                      <a:pt x="145631" y="398833"/>
                    </a:lnTo>
                    <a:lnTo>
                      <a:pt x="140966" y="402245"/>
                    </a:lnTo>
                    <a:lnTo>
                      <a:pt x="146473" y="400570"/>
                    </a:lnTo>
                    <a:lnTo>
                      <a:pt x="148768" y="405878"/>
                    </a:lnTo>
                    <a:lnTo>
                      <a:pt x="153968" y="408647"/>
                    </a:lnTo>
                    <a:lnTo>
                      <a:pt x="154886" y="414353"/>
                    </a:lnTo>
                    <a:lnTo>
                      <a:pt x="157028" y="419730"/>
                    </a:lnTo>
                    <a:lnTo>
                      <a:pt x="162764" y="418988"/>
                    </a:lnTo>
                    <a:lnTo>
                      <a:pt x="165671" y="423913"/>
                    </a:lnTo>
                    <a:lnTo>
                      <a:pt x="171407" y="423845"/>
                    </a:lnTo>
                    <a:close/>
                    <a:moveTo>
                      <a:pt x="146167" y="505517"/>
                    </a:moveTo>
                    <a:lnTo>
                      <a:pt x="146626" y="499758"/>
                    </a:lnTo>
                    <a:lnTo>
                      <a:pt x="146702" y="493914"/>
                    </a:lnTo>
                    <a:lnTo>
                      <a:pt x="144560" y="500339"/>
                    </a:lnTo>
                    <a:close/>
                    <a:moveTo>
                      <a:pt x="137371" y="509441"/>
                    </a:moveTo>
                    <a:lnTo>
                      <a:pt x="138671" y="503743"/>
                    </a:lnTo>
                    <a:lnTo>
                      <a:pt x="133317" y="501288"/>
                    </a:lnTo>
                    <a:lnTo>
                      <a:pt x="133241" y="507070"/>
                    </a:lnTo>
                    <a:close/>
                    <a:moveTo>
                      <a:pt x="203226" y="376706"/>
                    </a:moveTo>
                    <a:lnTo>
                      <a:pt x="208275" y="373975"/>
                    </a:lnTo>
                    <a:lnTo>
                      <a:pt x="204526" y="368988"/>
                    </a:lnTo>
                    <a:lnTo>
                      <a:pt x="205750" y="363252"/>
                    </a:lnTo>
                    <a:lnTo>
                      <a:pt x="201696" y="367298"/>
                    </a:lnTo>
                    <a:lnTo>
                      <a:pt x="199478" y="373264"/>
                    </a:lnTo>
                    <a:close/>
                    <a:moveTo>
                      <a:pt x="130870" y="483711"/>
                    </a:moveTo>
                    <a:lnTo>
                      <a:pt x="135688" y="480338"/>
                    </a:lnTo>
                    <a:lnTo>
                      <a:pt x="139360" y="475886"/>
                    </a:lnTo>
                    <a:lnTo>
                      <a:pt x="136377" y="470869"/>
                    </a:lnTo>
                    <a:lnTo>
                      <a:pt x="141884" y="469201"/>
                    </a:lnTo>
                    <a:lnTo>
                      <a:pt x="144560" y="464146"/>
                    </a:lnTo>
                    <a:lnTo>
                      <a:pt x="143796" y="458386"/>
                    </a:lnTo>
                    <a:lnTo>
                      <a:pt x="141577" y="452955"/>
                    </a:lnTo>
                    <a:lnTo>
                      <a:pt x="140660" y="447142"/>
                    </a:lnTo>
                    <a:lnTo>
                      <a:pt x="139818" y="441452"/>
                    </a:lnTo>
                    <a:lnTo>
                      <a:pt x="140889" y="435815"/>
                    </a:lnTo>
                    <a:lnTo>
                      <a:pt x="139283" y="430269"/>
                    </a:lnTo>
                    <a:lnTo>
                      <a:pt x="141960" y="425145"/>
                    </a:lnTo>
                    <a:lnTo>
                      <a:pt x="142572" y="419408"/>
                    </a:lnTo>
                    <a:lnTo>
                      <a:pt x="139130" y="414796"/>
                    </a:lnTo>
                    <a:lnTo>
                      <a:pt x="134618" y="411163"/>
                    </a:lnTo>
                    <a:lnTo>
                      <a:pt x="130028" y="407759"/>
                    </a:lnTo>
                    <a:lnTo>
                      <a:pt x="124215" y="407469"/>
                    </a:lnTo>
                    <a:lnTo>
                      <a:pt x="127734" y="402910"/>
                    </a:lnTo>
                    <a:lnTo>
                      <a:pt x="126357" y="397181"/>
                    </a:lnTo>
                    <a:lnTo>
                      <a:pt x="121691" y="393724"/>
                    </a:lnTo>
                    <a:lnTo>
                      <a:pt x="117102" y="397357"/>
                    </a:lnTo>
                    <a:lnTo>
                      <a:pt x="111442" y="396264"/>
                    </a:lnTo>
                    <a:lnTo>
                      <a:pt x="105935" y="393977"/>
                    </a:lnTo>
                    <a:lnTo>
                      <a:pt x="102263" y="389395"/>
                    </a:lnTo>
                    <a:lnTo>
                      <a:pt x="99433" y="384316"/>
                    </a:lnTo>
                    <a:lnTo>
                      <a:pt x="93696" y="385609"/>
                    </a:lnTo>
                    <a:lnTo>
                      <a:pt x="87731" y="386718"/>
                    </a:lnTo>
                    <a:lnTo>
                      <a:pt x="87425" y="392554"/>
                    </a:lnTo>
                    <a:lnTo>
                      <a:pt x="81918" y="394244"/>
                    </a:lnTo>
                    <a:lnTo>
                      <a:pt x="79929" y="399766"/>
                    </a:lnTo>
                    <a:lnTo>
                      <a:pt x="74423" y="398069"/>
                    </a:lnTo>
                    <a:lnTo>
                      <a:pt x="75799" y="403644"/>
                    </a:lnTo>
                    <a:lnTo>
                      <a:pt x="70062" y="403178"/>
                    </a:lnTo>
                    <a:lnTo>
                      <a:pt x="69374" y="408914"/>
                    </a:lnTo>
                    <a:lnTo>
                      <a:pt x="74346" y="411859"/>
                    </a:lnTo>
                    <a:lnTo>
                      <a:pt x="79165" y="415225"/>
                    </a:lnTo>
                    <a:lnTo>
                      <a:pt x="83754" y="418735"/>
                    </a:lnTo>
                    <a:lnTo>
                      <a:pt x="78552" y="416265"/>
                    </a:lnTo>
                    <a:lnTo>
                      <a:pt x="73122" y="414467"/>
                    </a:lnTo>
                    <a:lnTo>
                      <a:pt x="76258" y="419263"/>
                    </a:lnTo>
                    <a:lnTo>
                      <a:pt x="80924" y="422659"/>
                    </a:lnTo>
                    <a:lnTo>
                      <a:pt x="84059" y="427493"/>
                    </a:lnTo>
                    <a:lnTo>
                      <a:pt x="88954" y="424434"/>
                    </a:lnTo>
                    <a:lnTo>
                      <a:pt x="93238" y="428296"/>
                    </a:lnTo>
                    <a:lnTo>
                      <a:pt x="98975" y="427654"/>
                    </a:lnTo>
                    <a:lnTo>
                      <a:pt x="97139" y="422177"/>
                    </a:lnTo>
                    <a:lnTo>
                      <a:pt x="90714" y="420097"/>
                    </a:lnTo>
                    <a:lnTo>
                      <a:pt x="88649" y="414651"/>
                    </a:lnTo>
                    <a:lnTo>
                      <a:pt x="92320" y="410008"/>
                    </a:lnTo>
                    <a:lnTo>
                      <a:pt x="96221" y="414758"/>
                    </a:lnTo>
                    <a:lnTo>
                      <a:pt x="99356" y="419829"/>
                    </a:lnTo>
                    <a:lnTo>
                      <a:pt x="104328" y="422804"/>
                    </a:lnTo>
                    <a:lnTo>
                      <a:pt x="103410" y="428464"/>
                    </a:lnTo>
                    <a:lnTo>
                      <a:pt x="107235" y="432733"/>
                    </a:lnTo>
                    <a:lnTo>
                      <a:pt x="107618" y="438476"/>
                    </a:lnTo>
                    <a:lnTo>
                      <a:pt x="106547" y="444167"/>
                    </a:lnTo>
                    <a:lnTo>
                      <a:pt x="103334" y="448993"/>
                    </a:lnTo>
                    <a:lnTo>
                      <a:pt x="106087" y="454309"/>
                    </a:lnTo>
                    <a:lnTo>
                      <a:pt x="109224" y="459205"/>
                    </a:lnTo>
                    <a:lnTo>
                      <a:pt x="113660" y="464092"/>
                    </a:lnTo>
                    <a:lnTo>
                      <a:pt x="112971" y="469798"/>
                    </a:lnTo>
                    <a:lnTo>
                      <a:pt x="115343" y="475037"/>
                    </a:lnTo>
                    <a:lnTo>
                      <a:pt x="121079" y="475091"/>
                    </a:lnTo>
                    <a:lnTo>
                      <a:pt x="126203" y="477959"/>
                    </a:lnTo>
                    <a:lnTo>
                      <a:pt x="123756" y="472766"/>
                    </a:lnTo>
                    <a:lnTo>
                      <a:pt x="120390" y="468100"/>
                    </a:lnTo>
                    <a:lnTo>
                      <a:pt x="120543" y="462134"/>
                    </a:lnTo>
                    <a:lnTo>
                      <a:pt x="126203" y="460933"/>
                    </a:lnTo>
                    <a:lnTo>
                      <a:pt x="120850" y="463740"/>
                    </a:lnTo>
                    <a:lnTo>
                      <a:pt x="125362" y="467503"/>
                    </a:lnTo>
                    <a:lnTo>
                      <a:pt x="129569" y="471389"/>
                    </a:lnTo>
                    <a:lnTo>
                      <a:pt x="131405" y="477477"/>
                    </a:lnTo>
                    <a:lnTo>
                      <a:pt x="130640" y="483451"/>
                    </a:lnTo>
                    <a:close/>
                    <a:moveTo>
                      <a:pt x="101651" y="447036"/>
                    </a:moveTo>
                    <a:lnTo>
                      <a:pt x="100275" y="441284"/>
                    </a:lnTo>
                    <a:lnTo>
                      <a:pt x="101651" y="447036"/>
                    </a:lnTo>
                    <a:close/>
                    <a:moveTo>
                      <a:pt x="96374" y="443708"/>
                    </a:moveTo>
                    <a:lnTo>
                      <a:pt x="99663" y="438890"/>
                    </a:lnTo>
                    <a:lnTo>
                      <a:pt x="105246" y="437345"/>
                    </a:lnTo>
                    <a:lnTo>
                      <a:pt x="102263" y="432449"/>
                    </a:lnTo>
                    <a:lnTo>
                      <a:pt x="96298" y="431646"/>
                    </a:lnTo>
                    <a:lnTo>
                      <a:pt x="92855" y="436625"/>
                    </a:lnTo>
                    <a:lnTo>
                      <a:pt x="95303" y="442163"/>
                    </a:lnTo>
                    <a:close/>
                    <a:moveTo>
                      <a:pt x="67232" y="392952"/>
                    </a:moveTo>
                    <a:lnTo>
                      <a:pt x="64937" y="387620"/>
                    </a:lnTo>
                    <a:lnTo>
                      <a:pt x="67232" y="392952"/>
                    </a:lnTo>
                    <a:close/>
                    <a:moveTo>
                      <a:pt x="125286" y="581935"/>
                    </a:moveTo>
                    <a:lnTo>
                      <a:pt x="120773" y="577874"/>
                    </a:lnTo>
                    <a:lnTo>
                      <a:pt x="125286" y="581935"/>
                    </a:lnTo>
                    <a:close/>
                    <a:moveTo>
                      <a:pt x="9561" y="707098"/>
                    </a:moveTo>
                    <a:lnTo>
                      <a:pt x="12086" y="701874"/>
                    </a:lnTo>
                    <a:lnTo>
                      <a:pt x="9561" y="707098"/>
                    </a:lnTo>
                    <a:close/>
                    <a:moveTo>
                      <a:pt x="2295" y="709470"/>
                    </a:moveTo>
                    <a:lnTo>
                      <a:pt x="-688" y="704245"/>
                    </a:lnTo>
                    <a:lnTo>
                      <a:pt x="2295" y="709470"/>
                    </a:lnTo>
                    <a:close/>
                    <a:moveTo>
                      <a:pt x="60655" y="422789"/>
                    </a:moveTo>
                    <a:lnTo>
                      <a:pt x="61419" y="416846"/>
                    </a:lnTo>
                    <a:lnTo>
                      <a:pt x="57595" y="412372"/>
                    </a:lnTo>
                    <a:lnTo>
                      <a:pt x="56907" y="418078"/>
                    </a:lnTo>
                    <a:lnTo>
                      <a:pt x="60655" y="422789"/>
                    </a:lnTo>
                    <a:close/>
                    <a:moveTo>
                      <a:pt x="55530" y="430813"/>
                    </a:moveTo>
                    <a:lnTo>
                      <a:pt x="55301" y="424793"/>
                    </a:lnTo>
                    <a:lnTo>
                      <a:pt x="49640" y="423730"/>
                    </a:lnTo>
                    <a:lnTo>
                      <a:pt x="51247" y="429291"/>
                    </a:lnTo>
                    <a:close/>
                    <a:moveTo>
                      <a:pt x="64785" y="410873"/>
                    </a:moveTo>
                    <a:lnTo>
                      <a:pt x="66697" y="405480"/>
                    </a:lnTo>
                    <a:lnTo>
                      <a:pt x="63638" y="410444"/>
                    </a:lnTo>
                    <a:close/>
                    <a:moveTo>
                      <a:pt x="140660" y="388156"/>
                    </a:moveTo>
                    <a:lnTo>
                      <a:pt x="135229" y="384117"/>
                    </a:lnTo>
                    <a:lnTo>
                      <a:pt x="140201" y="387567"/>
                    </a:lnTo>
                    <a:close/>
                    <a:moveTo>
                      <a:pt x="130257" y="310820"/>
                    </a:moveTo>
                    <a:lnTo>
                      <a:pt x="129110" y="305175"/>
                    </a:lnTo>
                    <a:lnTo>
                      <a:pt x="130257" y="31082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Google Shape;280;p7"/>
              <p:cNvSpPr/>
              <p:nvPr/>
            </p:nvSpPr>
            <p:spPr>
              <a:xfrm>
                <a:off x="3487034" y="2949855"/>
                <a:ext cx="59735" cy="27290"/>
              </a:xfrm>
              <a:custGeom>
                <a:avLst/>
                <a:gdLst/>
                <a:ahLst/>
                <a:cxnLst/>
                <a:rect l="l" t="t" r="r" b="b"/>
                <a:pathLst>
                  <a:path w="59735" h="27290" extrusionOk="0">
                    <a:moveTo>
                      <a:pt x="30825" y="27238"/>
                    </a:moveTo>
                    <a:lnTo>
                      <a:pt x="32201" y="21317"/>
                    </a:lnTo>
                    <a:lnTo>
                      <a:pt x="38014" y="22549"/>
                    </a:lnTo>
                    <a:lnTo>
                      <a:pt x="41762" y="18174"/>
                    </a:lnTo>
                    <a:lnTo>
                      <a:pt x="47346" y="20346"/>
                    </a:lnTo>
                    <a:lnTo>
                      <a:pt x="53006" y="21685"/>
                    </a:lnTo>
                    <a:lnTo>
                      <a:pt x="59048" y="20966"/>
                    </a:lnTo>
                    <a:lnTo>
                      <a:pt x="58206" y="15199"/>
                    </a:lnTo>
                    <a:lnTo>
                      <a:pt x="54000" y="11038"/>
                    </a:lnTo>
                    <a:lnTo>
                      <a:pt x="48264" y="9760"/>
                    </a:lnTo>
                    <a:lnTo>
                      <a:pt x="43597" y="6303"/>
                    </a:lnTo>
                    <a:lnTo>
                      <a:pt x="38550" y="3641"/>
                    </a:lnTo>
                    <a:lnTo>
                      <a:pt x="32737" y="2632"/>
                    </a:lnTo>
                    <a:lnTo>
                      <a:pt x="27000" y="1722"/>
                    </a:lnTo>
                    <a:lnTo>
                      <a:pt x="21111" y="1041"/>
                    </a:lnTo>
                    <a:lnTo>
                      <a:pt x="15374" y="-53"/>
                    </a:lnTo>
                    <a:lnTo>
                      <a:pt x="10173" y="2441"/>
                    </a:lnTo>
                    <a:lnTo>
                      <a:pt x="4284" y="2020"/>
                    </a:lnTo>
                    <a:lnTo>
                      <a:pt x="-688" y="5255"/>
                    </a:lnTo>
                    <a:lnTo>
                      <a:pt x="994" y="10839"/>
                    </a:lnTo>
                    <a:lnTo>
                      <a:pt x="6808" y="10954"/>
                    </a:lnTo>
                    <a:lnTo>
                      <a:pt x="9255" y="16323"/>
                    </a:lnTo>
                    <a:lnTo>
                      <a:pt x="13003" y="20828"/>
                    </a:lnTo>
                    <a:lnTo>
                      <a:pt x="18663" y="21929"/>
                    </a:lnTo>
                    <a:lnTo>
                      <a:pt x="24552" y="22128"/>
                    </a:lnTo>
                    <a:lnTo>
                      <a:pt x="29065" y="2619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Google Shape;281;p7"/>
              <p:cNvSpPr/>
              <p:nvPr/>
            </p:nvSpPr>
            <p:spPr>
              <a:xfrm>
                <a:off x="5610385" y="1261117"/>
                <a:ext cx="22181" cy="8054"/>
              </a:xfrm>
              <a:custGeom>
                <a:avLst/>
                <a:gdLst/>
                <a:ahLst/>
                <a:cxnLst/>
                <a:rect l="l" t="t" r="r" b="b"/>
                <a:pathLst>
                  <a:path w="22181" h="8054" extrusionOk="0">
                    <a:moveTo>
                      <a:pt x="-458" y="8001"/>
                    </a:moveTo>
                    <a:lnTo>
                      <a:pt x="4972" y="5882"/>
                    </a:lnTo>
                    <a:lnTo>
                      <a:pt x="10708" y="4077"/>
                    </a:lnTo>
                    <a:lnTo>
                      <a:pt x="16445" y="3573"/>
                    </a:lnTo>
                    <a:lnTo>
                      <a:pt x="21493" y="742"/>
                    </a:lnTo>
                    <a:lnTo>
                      <a:pt x="15527" y="-53"/>
                    </a:lnTo>
                    <a:lnTo>
                      <a:pt x="10632" y="3175"/>
                    </a:lnTo>
                    <a:lnTo>
                      <a:pt x="4819" y="4682"/>
                    </a:lnTo>
                    <a:lnTo>
                      <a:pt x="-688" y="660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Google Shape;282;p7"/>
              <p:cNvSpPr/>
              <p:nvPr/>
            </p:nvSpPr>
            <p:spPr>
              <a:xfrm>
                <a:off x="6812375" y="2452239"/>
                <a:ext cx="112588" cy="140414"/>
              </a:xfrm>
              <a:custGeom>
                <a:avLst/>
                <a:gdLst/>
                <a:ahLst/>
                <a:cxnLst/>
                <a:rect l="l" t="t" r="r" b="b"/>
                <a:pathLst>
                  <a:path w="112588" h="140414" extrusionOk="0">
                    <a:moveTo>
                      <a:pt x="31742" y="140362"/>
                    </a:moveTo>
                    <a:lnTo>
                      <a:pt x="39773" y="133187"/>
                    </a:lnTo>
                    <a:lnTo>
                      <a:pt x="44210" y="128705"/>
                    </a:lnTo>
                    <a:lnTo>
                      <a:pt x="46733" y="123320"/>
                    </a:lnTo>
                    <a:lnTo>
                      <a:pt x="50558" y="117308"/>
                    </a:lnTo>
                    <a:lnTo>
                      <a:pt x="70674" y="113010"/>
                    </a:lnTo>
                    <a:lnTo>
                      <a:pt x="74040" y="101866"/>
                    </a:lnTo>
                    <a:lnTo>
                      <a:pt x="82223" y="96718"/>
                    </a:lnTo>
                    <a:lnTo>
                      <a:pt x="69068" y="81597"/>
                    </a:lnTo>
                    <a:lnTo>
                      <a:pt x="60578" y="72946"/>
                    </a:lnTo>
                    <a:lnTo>
                      <a:pt x="53924" y="66139"/>
                    </a:lnTo>
                    <a:lnTo>
                      <a:pt x="77252" y="54559"/>
                    </a:lnTo>
                    <a:lnTo>
                      <a:pt x="105934" y="45985"/>
                    </a:lnTo>
                    <a:lnTo>
                      <a:pt x="111289" y="40378"/>
                    </a:lnTo>
                    <a:lnTo>
                      <a:pt x="111900" y="34488"/>
                    </a:lnTo>
                    <a:lnTo>
                      <a:pt x="105705" y="35835"/>
                    </a:lnTo>
                    <a:lnTo>
                      <a:pt x="103410" y="30006"/>
                    </a:lnTo>
                    <a:lnTo>
                      <a:pt x="102340" y="19772"/>
                    </a:lnTo>
                    <a:lnTo>
                      <a:pt x="94308" y="-53"/>
                    </a:lnTo>
                    <a:lnTo>
                      <a:pt x="86431" y="5301"/>
                    </a:lnTo>
                    <a:lnTo>
                      <a:pt x="75799" y="12445"/>
                    </a:lnTo>
                    <a:lnTo>
                      <a:pt x="70368" y="16063"/>
                    </a:lnTo>
                    <a:lnTo>
                      <a:pt x="66696" y="20484"/>
                    </a:lnTo>
                    <a:lnTo>
                      <a:pt x="60578" y="21975"/>
                    </a:lnTo>
                    <a:lnTo>
                      <a:pt x="56601" y="27237"/>
                    </a:lnTo>
                    <a:lnTo>
                      <a:pt x="50176" y="30282"/>
                    </a:lnTo>
                    <a:lnTo>
                      <a:pt x="43903" y="34488"/>
                    </a:lnTo>
                    <a:lnTo>
                      <a:pt x="37632" y="34626"/>
                    </a:lnTo>
                    <a:lnTo>
                      <a:pt x="30060" y="33372"/>
                    </a:lnTo>
                    <a:lnTo>
                      <a:pt x="24858" y="29295"/>
                    </a:lnTo>
                    <a:lnTo>
                      <a:pt x="18510" y="26006"/>
                    </a:lnTo>
                    <a:lnTo>
                      <a:pt x="14456" y="21914"/>
                    </a:lnTo>
                    <a:lnTo>
                      <a:pt x="7955" y="22358"/>
                    </a:lnTo>
                    <a:lnTo>
                      <a:pt x="5584" y="27957"/>
                    </a:lnTo>
                    <a:lnTo>
                      <a:pt x="5966" y="33831"/>
                    </a:lnTo>
                    <a:lnTo>
                      <a:pt x="6884" y="39590"/>
                    </a:lnTo>
                    <a:lnTo>
                      <a:pt x="6348" y="46000"/>
                    </a:lnTo>
                    <a:lnTo>
                      <a:pt x="7572" y="51912"/>
                    </a:lnTo>
                    <a:lnTo>
                      <a:pt x="6731" y="59339"/>
                    </a:lnTo>
                    <a:lnTo>
                      <a:pt x="6884" y="66055"/>
                    </a:lnTo>
                    <a:lnTo>
                      <a:pt x="5660" y="71937"/>
                    </a:lnTo>
                    <a:lnTo>
                      <a:pt x="6961" y="77826"/>
                    </a:lnTo>
                    <a:lnTo>
                      <a:pt x="4972" y="83953"/>
                    </a:lnTo>
                    <a:lnTo>
                      <a:pt x="3748" y="90890"/>
                    </a:lnTo>
                    <a:lnTo>
                      <a:pt x="1606" y="98225"/>
                    </a:lnTo>
                    <a:lnTo>
                      <a:pt x="2142" y="106218"/>
                    </a:lnTo>
                    <a:lnTo>
                      <a:pt x="1377" y="112597"/>
                    </a:lnTo>
                    <a:lnTo>
                      <a:pt x="383" y="119626"/>
                    </a:lnTo>
                    <a:lnTo>
                      <a:pt x="-688" y="126357"/>
                    </a:lnTo>
                    <a:lnTo>
                      <a:pt x="-459" y="132820"/>
                    </a:lnTo>
                    <a:lnTo>
                      <a:pt x="4895" y="135505"/>
                    </a:lnTo>
                    <a:lnTo>
                      <a:pt x="28148" y="13975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3" name="Google Shape;283;p7"/>
              <p:cNvSpPr/>
              <p:nvPr/>
            </p:nvSpPr>
            <p:spPr>
              <a:xfrm>
                <a:off x="6821172" y="3402825"/>
                <a:ext cx="238408" cy="324235"/>
              </a:xfrm>
              <a:custGeom>
                <a:avLst/>
                <a:gdLst/>
                <a:ahLst/>
                <a:cxnLst/>
                <a:rect l="l" t="t" r="r" b="b"/>
                <a:pathLst>
                  <a:path w="238408" h="324235" extrusionOk="0">
                    <a:moveTo>
                      <a:pt x="156875" y="324182"/>
                    </a:moveTo>
                    <a:lnTo>
                      <a:pt x="162152" y="321498"/>
                    </a:lnTo>
                    <a:lnTo>
                      <a:pt x="165746" y="315455"/>
                    </a:lnTo>
                    <a:lnTo>
                      <a:pt x="168959" y="308082"/>
                    </a:lnTo>
                    <a:lnTo>
                      <a:pt x="172477" y="301382"/>
                    </a:lnTo>
                    <a:lnTo>
                      <a:pt x="175690" y="294689"/>
                    </a:lnTo>
                    <a:lnTo>
                      <a:pt x="177296" y="288012"/>
                    </a:lnTo>
                    <a:lnTo>
                      <a:pt x="179744" y="281296"/>
                    </a:lnTo>
                    <a:lnTo>
                      <a:pt x="184410" y="277632"/>
                    </a:lnTo>
                    <a:lnTo>
                      <a:pt x="186016" y="269471"/>
                    </a:lnTo>
                    <a:lnTo>
                      <a:pt x="186475" y="261241"/>
                    </a:lnTo>
                    <a:lnTo>
                      <a:pt x="191141" y="254487"/>
                    </a:lnTo>
                    <a:lnTo>
                      <a:pt x="199324" y="253172"/>
                    </a:lnTo>
                    <a:lnTo>
                      <a:pt x="205520" y="247780"/>
                    </a:lnTo>
                    <a:lnTo>
                      <a:pt x="202307" y="241401"/>
                    </a:lnTo>
                    <a:lnTo>
                      <a:pt x="208809" y="241668"/>
                    </a:lnTo>
                    <a:lnTo>
                      <a:pt x="210186" y="234547"/>
                    </a:lnTo>
                    <a:lnTo>
                      <a:pt x="216610" y="233354"/>
                    </a:lnTo>
                    <a:lnTo>
                      <a:pt x="228160" y="223059"/>
                    </a:lnTo>
                    <a:lnTo>
                      <a:pt x="211410" y="195325"/>
                    </a:lnTo>
                    <a:lnTo>
                      <a:pt x="211715" y="167384"/>
                    </a:lnTo>
                    <a:lnTo>
                      <a:pt x="211410" y="135000"/>
                    </a:lnTo>
                    <a:lnTo>
                      <a:pt x="210644" y="72640"/>
                    </a:lnTo>
                    <a:lnTo>
                      <a:pt x="220664" y="61389"/>
                    </a:lnTo>
                    <a:lnTo>
                      <a:pt x="225253" y="53702"/>
                    </a:lnTo>
                    <a:lnTo>
                      <a:pt x="229231" y="47407"/>
                    </a:lnTo>
                    <a:lnTo>
                      <a:pt x="233515" y="40783"/>
                    </a:lnTo>
                    <a:lnTo>
                      <a:pt x="237721" y="33968"/>
                    </a:lnTo>
                    <a:lnTo>
                      <a:pt x="230760" y="34733"/>
                    </a:lnTo>
                    <a:lnTo>
                      <a:pt x="221353" y="34695"/>
                    </a:lnTo>
                    <a:lnTo>
                      <a:pt x="213475" y="33548"/>
                    </a:lnTo>
                    <a:lnTo>
                      <a:pt x="206896" y="26725"/>
                    </a:lnTo>
                    <a:lnTo>
                      <a:pt x="199631" y="26060"/>
                    </a:lnTo>
                    <a:lnTo>
                      <a:pt x="184257" y="33387"/>
                    </a:lnTo>
                    <a:lnTo>
                      <a:pt x="176531" y="37839"/>
                    </a:lnTo>
                    <a:lnTo>
                      <a:pt x="173855" y="44577"/>
                    </a:lnTo>
                    <a:lnTo>
                      <a:pt x="168348" y="50413"/>
                    </a:lnTo>
                    <a:lnTo>
                      <a:pt x="161999" y="51316"/>
                    </a:lnTo>
                    <a:lnTo>
                      <a:pt x="153356" y="48822"/>
                    </a:lnTo>
                    <a:lnTo>
                      <a:pt x="142112" y="47407"/>
                    </a:lnTo>
                    <a:lnTo>
                      <a:pt x="136835" y="44975"/>
                    </a:lnTo>
                    <a:lnTo>
                      <a:pt x="124597" y="46596"/>
                    </a:lnTo>
                    <a:lnTo>
                      <a:pt x="117101" y="40179"/>
                    </a:lnTo>
                    <a:lnTo>
                      <a:pt x="107999" y="33418"/>
                    </a:lnTo>
                    <a:lnTo>
                      <a:pt x="94385" y="23589"/>
                    </a:lnTo>
                    <a:lnTo>
                      <a:pt x="89260" y="20147"/>
                    </a:lnTo>
                    <a:lnTo>
                      <a:pt x="61725" y="18396"/>
                    </a:lnTo>
                    <a:lnTo>
                      <a:pt x="58741" y="12652"/>
                    </a:lnTo>
                    <a:lnTo>
                      <a:pt x="12008" y="12957"/>
                    </a:lnTo>
                    <a:lnTo>
                      <a:pt x="153" y="25547"/>
                    </a:lnTo>
                    <a:lnTo>
                      <a:pt x="3289" y="31742"/>
                    </a:lnTo>
                    <a:lnTo>
                      <a:pt x="3289" y="38038"/>
                    </a:lnTo>
                    <a:lnTo>
                      <a:pt x="9943" y="43055"/>
                    </a:lnTo>
                    <a:lnTo>
                      <a:pt x="14227" y="49617"/>
                    </a:lnTo>
                    <a:lnTo>
                      <a:pt x="14227" y="57412"/>
                    </a:lnTo>
                    <a:lnTo>
                      <a:pt x="17210" y="62314"/>
                    </a:lnTo>
                    <a:lnTo>
                      <a:pt x="18892" y="69412"/>
                    </a:lnTo>
                    <a:lnTo>
                      <a:pt x="23941" y="73504"/>
                    </a:lnTo>
                    <a:lnTo>
                      <a:pt x="26158" y="80143"/>
                    </a:lnTo>
                    <a:lnTo>
                      <a:pt x="28453" y="86966"/>
                    </a:lnTo>
                    <a:lnTo>
                      <a:pt x="29447" y="93307"/>
                    </a:lnTo>
                    <a:lnTo>
                      <a:pt x="30595" y="99663"/>
                    </a:lnTo>
                    <a:lnTo>
                      <a:pt x="30671" y="112321"/>
                    </a:lnTo>
                    <a:lnTo>
                      <a:pt x="25393" y="120437"/>
                    </a:lnTo>
                    <a:lnTo>
                      <a:pt x="25240" y="126410"/>
                    </a:lnTo>
                    <a:lnTo>
                      <a:pt x="18816" y="128873"/>
                    </a:lnTo>
                    <a:lnTo>
                      <a:pt x="14915" y="138564"/>
                    </a:lnTo>
                    <a:lnTo>
                      <a:pt x="10937" y="144002"/>
                    </a:lnTo>
                    <a:lnTo>
                      <a:pt x="5737" y="147857"/>
                    </a:lnTo>
                    <a:lnTo>
                      <a:pt x="4666" y="153777"/>
                    </a:lnTo>
                    <a:lnTo>
                      <a:pt x="1453" y="160256"/>
                    </a:lnTo>
                    <a:lnTo>
                      <a:pt x="0" y="167384"/>
                    </a:lnTo>
                    <a:lnTo>
                      <a:pt x="-688" y="186690"/>
                    </a:lnTo>
                    <a:lnTo>
                      <a:pt x="-536" y="200886"/>
                    </a:lnTo>
                    <a:lnTo>
                      <a:pt x="55530" y="234364"/>
                    </a:lnTo>
                    <a:lnTo>
                      <a:pt x="65932" y="240988"/>
                    </a:lnTo>
                    <a:lnTo>
                      <a:pt x="107846" y="267490"/>
                    </a:lnTo>
                    <a:lnTo>
                      <a:pt x="112130" y="278306"/>
                    </a:lnTo>
                    <a:lnTo>
                      <a:pt x="108306" y="282635"/>
                    </a:lnTo>
                    <a:lnTo>
                      <a:pt x="113430" y="286780"/>
                    </a:lnTo>
                    <a:lnTo>
                      <a:pt x="119702" y="294689"/>
                    </a:lnTo>
                    <a:lnTo>
                      <a:pt x="130181" y="303141"/>
                    </a:lnTo>
                    <a:lnTo>
                      <a:pt x="144789" y="314599"/>
                    </a:lnTo>
                    <a:lnTo>
                      <a:pt x="156875" y="324182"/>
                    </a:lnTo>
                    <a:close/>
                    <a:moveTo>
                      <a:pt x="12008" y="12957"/>
                    </a:moveTo>
                    <a:lnTo>
                      <a:pt x="45663" y="12713"/>
                    </a:lnTo>
                    <a:lnTo>
                      <a:pt x="42986" y="7557"/>
                    </a:lnTo>
                    <a:lnTo>
                      <a:pt x="40538" y="-53"/>
                    </a:lnTo>
                    <a:lnTo>
                      <a:pt x="22105" y="6471"/>
                    </a:lnTo>
                    <a:lnTo>
                      <a:pt x="15451" y="860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7721727" y="2122650"/>
                <a:ext cx="273822" cy="135825"/>
              </a:xfrm>
              <a:custGeom>
                <a:avLst/>
                <a:gdLst/>
                <a:ahLst/>
                <a:cxnLst/>
                <a:rect l="l" t="t" r="r" b="b"/>
                <a:pathLst>
                  <a:path w="273822" h="135825" extrusionOk="0">
                    <a:moveTo>
                      <a:pt x="86889" y="135772"/>
                    </a:moveTo>
                    <a:lnTo>
                      <a:pt x="89336" y="130533"/>
                    </a:lnTo>
                    <a:lnTo>
                      <a:pt x="95149" y="129309"/>
                    </a:lnTo>
                    <a:lnTo>
                      <a:pt x="101422" y="129371"/>
                    </a:lnTo>
                    <a:lnTo>
                      <a:pt x="107693" y="129737"/>
                    </a:lnTo>
                    <a:lnTo>
                      <a:pt x="113353" y="128690"/>
                    </a:lnTo>
                    <a:lnTo>
                      <a:pt x="118555" y="125844"/>
                    </a:lnTo>
                    <a:lnTo>
                      <a:pt x="125515" y="126150"/>
                    </a:lnTo>
                    <a:lnTo>
                      <a:pt x="129416" y="121814"/>
                    </a:lnTo>
                    <a:lnTo>
                      <a:pt x="126815" y="116605"/>
                    </a:lnTo>
                    <a:lnTo>
                      <a:pt x="126280" y="110792"/>
                    </a:lnTo>
                    <a:lnTo>
                      <a:pt x="128116" y="104849"/>
                    </a:lnTo>
                    <a:lnTo>
                      <a:pt x="134617" y="104688"/>
                    </a:lnTo>
                    <a:lnTo>
                      <a:pt x="139359" y="101529"/>
                    </a:lnTo>
                    <a:lnTo>
                      <a:pt x="143795" y="97399"/>
                    </a:lnTo>
                    <a:lnTo>
                      <a:pt x="144942" y="91364"/>
                    </a:lnTo>
                    <a:lnTo>
                      <a:pt x="150908" y="92695"/>
                    </a:lnTo>
                    <a:lnTo>
                      <a:pt x="156798" y="93422"/>
                    </a:lnTo>
                    <a:lnTo>
                      <a:pt x="161464" y="88962"/>
                    </a:lnTo>
                    <a:lnTo>
                      <a:pt x="167353" y="90661"/>
                    </a:lnTo>
                    <a:lnTo>
                      <a:pt x="169801" y="96083"/>
                    </a:lnTo>
                    <a:lnTo>
                      <a:pt x="175384" y="97797"/>
                    </a:lnTo>
                    <a:lnTo>
                      <a:pt x="180739" y="95058"/>
                    </a:lnTo>
                    <a:lnTo>
                      <a:pt x="186857" y="94722"/>
                    </a:lnTo>
                    <a:lnTo>
                      <a:pt x="192900" y="92741"/>
                    </a:lnTo>
                    <a:lnTo>
                      <a:pt x="193741" y="86668"/>
                    </a:lnTo>
                    <a:lnTo>
                      <a:pt x="193436" y="80250"/>
                    </a:lnTo>
                    <a:lnTo>
                      <a:pt x="195423" y="74216"/>
                    </a:lnTo>
                    <a:lnTo>
                      <a:pt x="201696" y="73436"/>
                    </a:lnTo>
                    <a:lnTo>
                      <a:pt x="207739" y="74721"/>
                    </a:lnTo>
                    <a:lnTo>
                      <a:pt x="213475" y="75065"/>
                    </a:lnTo>
                    <a:lnTo>
                      <a:pt x="220206" y="74537"/>
                    </a:lnTo>
                    <a:lnTo>
                      <a:pt x="221965" y="68946"/>
                    </a:lnTo>
                    <a:lnTo>
                      <a:pt x="227548" y="67462"/>
                    </a:lnTo>
                    <a:lnTo>
                      <a:pt x="228619" y="61764"/>
                    </a:lnTo>
                    <a:lnTo>
                      <a:pt x="235656" y="60700"/>
                    </a:lnTo>
                    <a:lnTo>
                      <a:pt x="239863" y="56708"/>
                    </a:lnTo>
                    <a:lnTo>
                      <a:pt x="245293" y="53656"/>
                    </a:lnTo>
                    <a:lnTo>
                      <a:pt x="250724" y="51048"/>
                    </a:lnTo>
                    <a:lnTo>
                      <a:pt x="255466" y="47178"/>
                    </a:lnTo>
                    <a:lnTo>
                      <a:pt x="262503" y="45258"/>
                    </a:lnTo>
                    <a:lnTo>
                      <a:pt x="266786" y="40508"/>
                    </a:lnTo>
                    <a:lnTo>
                      <a:pt x="273134" y="40898"/>
                    </a:lnTo>
                    <a:lnTo>
                      <a:pt x="271910" y="34924"/>
                    </a:lnTo>
                    <a:lnTo>
                      <a:pt x="267781" y="30664"/>
                    </a:lnTo>
                    <a:lnTo>
                      <a:pt x="262349" y="27490"/>
                    </a:lnTo>
                    <a:lnTo>
                      <a:pt x="256001" y="26366"/>
                    </a:lnTo>
                    <a:lnTo>
                      <a:pt x="249730" y="25723"/>
                    </a:lnTo>
                    <a:lnTo>
                      <a:pt x="244681" y="22044"/>
                    </a:lnTo>
                    <a:lnTo>
                      <a:pt x="239175" y="19122"/>
                    </a:lnTo>
                    <a:lnTo>
                      <a:pt x="233591" y="16162"/>
                    </a:lnTo>
                    <a:lnTo>
                      <a:pt x="227089" y="15091"/>
                    </a:lnTo>
                    <a:lnTo>
                      <a:pt x="221506" y="13592"/>
                    </a:lnTo>
                    <a:lnTo>
                      <a:pt x="215693" y="12858"/>
                    </a:lnTo>
                    <a:lnTo>
                      <a:pt x="209880" y="12690"/>
                    </a:lnTo>
                    <a:lnTo>
                      <a:pt x="203991" y="13722"/>
                    </a:lnTo>
                    <a:lnTo>
                      <a:pt x="198101" y="11604"/>
                    </a:lnTo>
                    <a:lnTo>
                      <a:pt x="191905" y="11137"/>
                    </a:lnTo>
                    <a:lnTo>
                      <a:pt x="185021" y="11550"/>
                    </a:lnTo>
                    <a:lnTo>
                      <a:pt x="178367" y="9401"/>
                    </a:lnTo>
                    <a:lnTo>
                      <a:pt x="171789" y="9286"/>
                    </a:lnTo>
                    <a:lnTo>
                      <a:pt x="166053" y="11558"/>
                    </a:lnTo>
                    <a:lnTo>
                      <a:pt x="159628" y="13393"/>
                    </a:lnTo>
                    <a:lnTo>
                      <a:pt x="152133" y="11321"/>
                    </a:lnTo>
                    <a:lnTo>
                      <a:pt x="146396" y="10632"/>
                    </a:lnTo>
                    <a:lnTo>
                      <a:pt x="143107" y="15504"/>
                    </a:lnTo>
                    <a:lnTo>
                      <a:pt x="137447" y="14265"/>
                    </a:lnTo>
                    <a:lnTo>
                      <a:pt x="131099" y="13378"/>
                    </a:lnTo>
                    <a:lnTo>
                      <a:pt x="124673" y="11619"/>
                    </a:lnTo>
                    <a:lnTo>
                      <a:pt x="119166" y="9722"/>
                    </a:lnTo>
                    <a:lnTo>
                      <a:pt x="112665" y="7535"/>
                    </a:lnTo>
                    <a:lnTo>
                      <a:pt x="107923" y="4169"/>
                    </a:lnTo>
                    <a:lnTo>
                      <a:pt x="102110" y="2203"/>
                    </a:lnTo>
                    <a:lnTo>
                      <a:pt x="96756" y="-53"/>
                    </a:lnTo>
                    <a:lnTo>
                      <a:pt x="90867" y="1400"/>
                    </a:lnTo>
                    <a:lnTo>
                      <a:pt x="85207" y="6272"/>
                    </a:lnTo>
                    <a:lnTo>
                      <a:pt x="81764" y="11237"/>
                    </a:lnTo>
                    <a:lnTo>
                      <a:pt x="82682" y="17677"/>
                    </a:lnTo>
                    <a:lnTo>
                      <a:pt x="83829" y="23727"/>
                    </a:lnTo>
                    <a:lnTo>
                      <a:pt x="75416" y="23650"/>
                    </a:lnTo>
                    <a:lnTo>
                      <a:pt x="68685" y="23605"/>
                    </a:lnTo>
                    <a:lnTo>
                      <a:pt x="61725" y="20147"/>
                    </a:lnTo>
                    <a:lnTo>
                      <a:pt x="50098" y="16759"/>
                    </a:lnTo>
                    <a:lnTo>
                      <a:pt x="43827" y="16438"/>
                    </a:lnTo>
                    <a:lnTo>
                      <a:pt x="37861" y="14319"/>
                    </a:lnTo>
                    <a:lnTo>
                      <a:pt x="32201" y="16575"/>
                    </a:lnTo>
                    <a:lnTo>
                      <a:pt x="25470" y="15482"/>
                    </a:lnTo>
                    <a:lnTo>
                      <a:pt x="20957" y="19581"/>
                    </a:lnTo>
                    <a:lnTo>
                      <a:pt x="20575" y="25861"/>
                    </a:lnTo>
                    <a:lnTo>
                      <a:pt x="16368" y="30366"/>
                    </a:lnTo>
                    <a:lnTo>
                      <a:pt x="21952" y="32140"/>
                    </a:lnTo>
                    <a:lnTo>
                      <a:pt x="27612" y="34358"/>
                    </a:lnTo>
                    <a:lnTo>
                      <a:pt x="24017" y="39078"/>
                    </a:lnTo>
                    <a:lnTo>
                      <a:pt x="19963" y="43460"/>
                    </a:lnTo>
                    <a:lnTo>
                      <a:pt x="14838" y="46137"/>
                    </a:lnTo>
                    <a:lnTo>
                      <a:pt x="11779" y="51155"/>
                    </a:lnTo>
                    <a:lnTo>
                      <a:pt x="6731" y="54589"/>
                    </a:lnTo>
                    <a:lnTo>
                      <a:pt x="11397" y="58704"/>
                    </a:lnTo>
                    <a:lnTo>
                      <a:pt x="16368" y="61748"/>
                    </a:lnTo>
                    <a:lnTo>
                      <a:pt x="23328" y="61718"/>
                    </a:lnTo>
                    <a:lnTo>
                      <a:pt x="26006" y="68303"/>
                    </a:lnTo>
                    <a:lnTo>
                      <a:pt x="32048" y="69122"/>
                    </a:lnTo>
                    <a:lnTo>
                      <a:pt x="37784" y="68877"/>
                    </a:lnTo>
                    <a:lnTo>
                      <a:pt x="43139" y="71019"/>
                    </a:lnTo>
                    <a:lnTo>
                      <a:pt x="43827" y="65229"/>
                    </a:lnTo>
                    <a:lnTo>
                      <a:pt x="48339" y="61542"/>
                    </a:lnTo>
                    <a:lnTo>
                      <a:pt x="54229" y="63462"/>
                    </a:lnTo>
                    <a:lnTo>
                      <a:pt x="56754" y="69466"/>
                    </a:lnTo>
                    <a:lnTo>
                      <a:pt x="62414" y="71133"/>
                    </a:lnTo>
                    <a:lnTo>
                      <a:pt x="66620" y="75424"/>
                    </a:lnTo>
                    <a:lnTo>
                      <a:pt x="72892" y="74154"/>
                    </a:lnTo>
                    <a:lnTo>
                      <a:pt x="79087" y="78170"/>
                    </a:lnTo>
                    <a:lnTo>
                      <a:pt x="86277" y="79792"/>
                    </a:lnTo>
                    <a:lnTo>
                      <a:pt x="92166" y="80098"/>
                    </a:lnTo>
                    <a:lnTo>
                      <a:pt x="88418" y="84557"/>
                    </a:lnTo>
                    <a:lnTo>
                      <a:pt x="85053" y="89467"/>
                    </a:lnTo>
                    <a:lnTo>
                      <a:pt x="78476" y="88664"/>
                    </a:lnTo>
                    <a:lnTo>
                      <a:pt x="79928" y="94737"/>
                    </a:lnTo>
                    <a:lnTo>
                      <a:pt x="74422" y="92902"/>
                    </a:lnTo>
                    <a:lnTo>
                      <a:pt x="68302" y="97567"/>
                    </a:lnTo>
                    <a:lnTo>
                      <a:pt x="63790" y="102394"/>
                    </a:lnTo>
                    <a:lnTo>
                      <a:pt x="56754" y="100497"/>
                    </a:lnTo>
                    <a:lnTo>
                      <a:pt x="51322" y="97537"/>
                    </a:lnTo>
                    <a:lnTo>
                      <a:pt x="44821" y="97032"/>
                    </a:lnTo>
                    <a:lnTo>
                      <a:pt x="38855" y="97804"/>
                    </a:lnTo>
                    <a:lnTo>
                      <a:pt x="37632" y="103464"/>
                    </a:lnTo>
                    <a:lnTo>
                      <a:pt x="34113" y="108536"/>
                    </a:lnTo>
                    <a:lnTo>
                      <a:pt x="28530" y="106233"/>
                    </a:lnTo>
                    <a:lnTo>
                      <a:pt x="21722" y="103862"/>
                    </a:lnTo>
                    <a:lnTo>
                      <a:pt x="15527" y="100520"/>
                    </a:lnTo>
                    <a:lnTo>
                      <a:pt x="9484" y="102202"/>
                    </a:lnTo>
                    <a:lnTo>
                      <a:pt x="3824" y="104099"/>
                    </a:lnTo>
                    <a:lnTo>
                      <a:pt x="5201" y="110341"/>
                    </a:lnTo>
                    <a:lnTo>
                      <a:pt x="-688" y="107434"/>
                    </a:lnTo>
                    <a:lnTo>
                      <a:pt x="-536" y="113262"/>
                    </a:lnTo>
                    <a:lnTo>
                      <a:pt x="1376" y="118762"/>
                    </a:lnTo>
                    <a:lnTo>
                      <a:pt x="3978" y="124177"/>
                    </a:lnTo>
                    <a:lnTo>
                      <a:pt x="9638" y="122334"/>
                    </a:lnTo>
                    <a:lnTo>
                      <a:pt x="15374" y="122234"/>
                    </a:lnTo>
                    <a:lnTo>
                      <a:pt x="21340" y="123626"/>
                    </a:lnTo>
                    <a:lnTo>
                      <a:pt x="26924" y="122204"/>
                    </a:lnTo>
                    <a:lnTo>
                      <a:pt x="32889" y="122341"/>
                    </a:lnTo>
                    <a:lnTo>
                      <a:pt x="39161" y="122089"/>
                    </a:lnTo>
                    <a:lnTo>
                      <a:pt x="43521" y="126579"/>
                    </a:lnTo>
                    <a:lnTo>
                      <a:pt x="49946" y="127657"/>
                    </a:lnTo>
                    <a:lnTo>
                      <a:pt x="54765" y="124544"/>
                    </a:lnTo>
                    <a:lnTo>
                      <a:pt x="60348" y="122471"/>
                    </a:lnTo>
                    <a:lnTo>
                      <a:pt x="65472" y="126166"/>
                    </a:lnTo>
                    <a:lnTo>
                      <a:pt x="71362" y="126449"/>
                    </a:lnTo>
                    <a:lnTo>
                      <a:pt x="73887" y="132491"/>
                    </a:lnTo>
                    <a:lnTo>
                      <a:pt x="79317" y="129699"/>
                    </a:lnTo>
                    <a:lnTo>
                      <a:pt x="84747" y="133485"/>
                    </a:lnTo>
                    <a:close/>
                    <a:moveTo>
                      <a:pt x="47728" y="111541"/>
                    </a:moveTo>
                    <a:lnTo>
                      <a:pt x="44898" y="106271"/>
                    </a:lnTo>
                    <a:lnTo>
                      <a:pt x="49717" y="10936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9242668" y="2131278"/>
                <a:ext cx="134616" cy="177166"/>
              </a:xfrm>
              <a:custGeom>
                <a:avLst/>
                <a:gdLst/>
                <a:ahLst/>
                <a:cxnLst/>
                <a:rect l="l" t="t" r="r" b="b"/>
                <a:pathLst>
                  <a:path w="134616" h="177166" extrusionOk="0">
                    <a:moveTo>
                      <a:pt x="64861" y="177113"/>
                    </a:moveTo>
                    <a:lnTo>
                      <a:pt x="68915" y="173037"/>
                    </a:lnTo>
                    <a:lnTo>
                      <a:pt x="70750" y="167468"/>
                    </a:lnTo>
                    <a:lnTo>
                      <a:pt x="76029" y="170123"/>
                    </a:lnTo>
                    <a:lnTo>
                      <a:pt x="81535" y="172104"/>
                    </a:lnTo>
                    <a:lnTo>
                      <a:pt x="87272" y="171339"/>
                    </a:lnTo>
                    <a:lnTo>
                      <a:pt x="93008" y="171415"/>
                    </a:lnTo>
                    <a:lnTo>
                      <a:pt x="98362" y="173870"/>
                    </a:lnTo>
                    <a:lnTo>
                      <a:pt x="97521" y="167797"/>
                    </a:lnTo>
                    <a:lnTo>
                      <a:pt x="100810" y="162925"/>
                    </a:lnTo>
                    <a:lnTo>
                      <a:pt x="103640" y="157395"/>
                    </a:lnTo>
                    <a:lnTo>
                      <a:pt x="109147" y="155697"/>
                    </a:lnTo>
                    <a:lnTo>
                      <a:pt x="115418" y="156164"/>
                    </a:lnTo>
                    <a:lnTo>
                      <a:pt x="121232" y="154840"/>
                    </a:lnTo>
                    <a:lnTo>
                      <a:pt x="127886" y="155697"/>
                    </a:lnTo>
                    <a:lnTo>
                      <a:pt x="133929" y="153854"/>
                    </a:lnTo>
                    <a:lnTo>
                      <a:pt x="132934" y="146503"/>
                    </a:lnTo>
                    <a:lnTo>
                      <a:pt x="129493" y="141440"/>
                    </a:lnTo>
                    <a:lnTo>
                      <a:pt x="124062" y="138885"/>
                    </a:lnTo>
                    <a:lnTo>
                      <a:pt x="118555" y="136530"/>
                    </a:lnTo>
                    <a:lnTo>
                      <a:pt x="113736" y="133317"/>
                    </a:lnTo>
                    <a:lnTo>
                      <a:pt x="108688" y="128598"/>
                    </a:lnTo>
                    <a:lnTo>
                      <a:pt x="102875" y="127772"/>
                    </a:lnTo>
                    <a:lnTo>
                      <a:pt x="96373" y="125240"/>
                    </a:lnTo>
                    <a:lnTo>
                      <a:pt x="94921" y="119679"/>
                    </a:lnTo>
                    <a:lnTo>
                      <a:pt x="100657" y="123052"/>
                    </a:lnTo>
                    <a:lnTo>
                      <a:pt x="97291" y="118119"/>
                    </a:lnTo>
                    <a:lnTo>
                      <a:pt x="95379" y="112268"/>
                    </a:lnTo>
                    <a:lnTo>
                      <a:pt x="92549" y="106960"/>
                    </a:lnTo>
                    <a:lnTo>
                      <a:pt x="97597" y="104237"/>
                    </a:lnTo>
                    <a:lnTo>
                      <a:pt x="100274" y="98982"/>
                    </a:lnTo>
                    <a:lnTo>
                      <a:pt x="106394" y="98638"/>
                    </a:lnTo>
                    <a:lnTo>
                      <a:pt x="111594" y="95800"/>
                    </a:lnTo>
                    <a:lnTo>
                      <a:pt x="112895" y="90033"/>
                    </a:lnTo>
                    <a:lnTo>
                      <a:pt x="118248" y="86958"/>
                    </a:lnTo>
                    <a:lnTo>
                      <a:pt x="122226" y="82652"/>
                    </a:lnTo>
                    <a:lnTo>
                      <a:pt x="121308" y="76747"/>
                    </a:lnTo>
                    <a:lnTo>
                      <a:pt x="127121" y="73030"/>
                    </a:lnTo>
                    <a:lnTo>
                      <a:pt x="132093" y="69474"/>
                    </a:lnTo>
                    <a:lnTo>
                      <a:pt x="128422" y="65037"/>
                    </a:lnTo>
                    <a:lnTo>
                      <a:pt x="125209" y="59783"/>
                    </a:lnTo>
                    <a:lnTo>
                      <a:pt x="124062" y="54084"/>
                    </a:lnTo>
                    <a:lnTo>
                      <a:pt x="117560" y="50038"/>
                    </a:lnTo>
                    <a:lnTo>
                      <a:pt x="115572" y="44149"/>
                    </a:lnTo>
                    <a:lnTo>
                      <a:pt x="116949" y="38045"/>
                    </a:lnTo>
                    <a:lnTo>
                      <a:pt x="117560" y="32087"/>
                    </a:lnTo>
                    <a:lnTo>
                      <a:pt x="119932" y="26840"/>
                    </a:lnTo>
                    <a:lnTo>
                      <a:pt x="123067" y="21975"/>
                    </a:lnTo>
                    <a:lnTo>
                      <a:pt x="128192" y="24683"/>
                    </a:lnTo>
                    <a:lnTo>
                      <a:pt x="125592" y="19122"/>
                    </a:lnTo>
                    <a:lnTo>
                      <a:pt x="120926" y="15420"/>
                    </a:lnTo>
                    <a:lnTo>
                      <a:pt x="115495" y="13347"/>
                    </a:lnTo>
                    <a:lnTo>
                      <a:pt x="110294" y="9951"/>
                    </a:lnTo>
                    <a:lnTo>
                      <a:pt x="106929" y="4957"/>
                    </a:lnTo>
                    <a:lnTo>
                      <a:pt x="101575" y="2578"/>
                    </a:lnTo>
                    <a:lnTo>
                      <a:pt x="96068" y="-53"/>
                    </a:lnTo>
                    <a:lnTo>
                      <a:pt x="95609" y="5951"/>
                    </a:lnTo>
                    <a:lnTo>
                      <a:pt x="98057" y="11665"/>
                    </a:lnTo>
                    <a:lnTo>
                      <a:pt x="100351" y="17003"/>
                    </a:lnTo>
                    <a:lnTo>
                      <a:pt x="95150" y="19604"/>
                    </a:lnTo>
                    <a:lnTo>
                      <a:pt x="88954" y="20713"/>
                    </a:lnTo>
                    <a:lnTo>
                      <a:pt x="91249" y="26228"/>
                    </a:lnTo>
                    <a:lnTo>
                      <a:pt x="86889" y="30136"/>
                    </a:lnTo>
                    <a:lnTo>
                      <a:pt x="81229" y="32033"/>
                    </a:lnTo>
                    <a:lnTo>
                      <a:pt x="74958" y="33027"/>
                    </a:lnTo>
                    <a:lnTo>
                      <a:pt x="64479" y="32553"/>
                    </a:lnTo>
                    <a:lnTo>
                      <a:pt x="68227" y="38550"/>
                    </a:lnTo>
                    <a:lnTo>
                      <a:pt x="72509" y="42810"/>
                    </a:lnTo>
                    <a:lnTo>
                      <a:pt x="77864" y="45602"/>
                    </a:lnTo>
                    <a:lnTo>
                      <a:pt x="79317" y="51331"/>
                    </a:lnTo>
                    <a:lnTo>
                      <a:pt x="73504" y="52241"/>
                    </a:lnTo>
                    <a:lnTo>
                      <a:pt x="67538" y="52348"/>
                    </a:lnTo>
                    <a:lnTo>
                      <a:pt x="61343" y="52111"/>
                    </a:lnTo>
                    <a:lnTo>
                      <a:pt x="55683" y="50505"/>
                    </a:lnTo>
                    <a:lnTo>
                      <a:pt x="49793" y="48807"/>
                    </a:lnTo>
                    <a:lnTo>
                      <a:pt x="44592" y="45648"/>
                    </a:lnTo>
                    <a:lnTo>
                      <a:pt x="40079" y="41754"/>
                    </a:lnTo>
                    <a:lnTo>
                      <a:pt x="34266" y="42688"/>
                    </a:lnTo>
                    <a:lnTo>
                      <a:pt x="32354" y="48233"/>
                    </a:lnTo>
                    <a:lnTo>
                      <a:pt x="34419" y="54161"/>
                    </a:lnTo>
                    <a:lnTo>
                      <a:pt x="31513" y="59767"/>
                    </a:lnTo>
                    <a:lnTo>
                      <a:pt x="29447" y="65335"/>
                    </a:lnTo>
                    <a:lnTo>
                      <a:pt x="25088" y="69512"/>
                    </a:lnTo>
                    <a:lnTo>
                      <a:pt x="20499" y="72976"/>
                    </a:lnTo>
                    <a:lnTo>
                      <a:pt x="17057" y="77573"/>
                    </a:lnTo>
                    <a:lnTo>
                      <a:pt x="11473" y="79952"/>
                    </a:lnTo>
                    <a:lnTo>
                      <a:pt x="7649" y="84480"/>
                    </a:lnTo>
                    <a:lnTo>
                      <a:pt x="3136" y="89819"/>
                    </a:lnTo>
                    <a:lnTo>
                      <a:pt x="0" y="94783"/>
                    </a:lnTo>
                    <a:lnTo>
                      <a:pt x="-688" y="100596"/>
                    </a:lnTo>
                    <a:lnTo>
                      <a:pt x="-153" y="106371"/>
                    </a:lnTo>
                    <a:lnTo>
                      <a:pt x="5660" y="106325"/>
                    </a:lnTo>
                    <a:lnTo>
                      <a:pt x="10938" y="108650"/>
                    </a:lnTo>
                    <a:lnTo>
                      <a:pt x="14762" y="113209"/>
                    </a:lnTo>
                    <a:lnTo>
                      <a:pt x="15068" y="107472"/>
                    </a:lnTo>
                    <a:lnTo>
                      <a:pt x="20422" y="109927"/>
                    </a:lnTo>
                    <a:lnTo>
                      <a:pt x="25853" y="111946"/>
                    </a:lnTo>
                    <a:lnTo>
                      <a:pt x="31742" y="111878"/>
                    </a:lnTo>
                    <a:lnTo>
                      <a:pt x="37173" y="114218"/>
                    </a:lnTo>
                    <a:lnTo>
                      <a:pt x="38473" y="120322"/>
                    </a:lnTo>
                    <a:lnTo>
                      <a:pt x="41685" y="125546"/>
                    </a:lnTo>
                    <a:lnTo>
                      <a:pt x="40079" y="132881"/>
                    </a:lnTo>
                    <a:lnTo>
                      <a:pt x="40997" y="139206"/>
                    </a:lnTo>
                    <a:lnTo>
                      <a:pt x="45204" y="145019"/>
                    </a:lnTo>
                    <a:lnTo>
                      <a:pt x="39621" y="146480"/>
                    </a:lnTo>
                    <a:lnTo>
                      <a:pt x="42679" y="151544"/>
                    </a:lnTo>
                    <a:lnTo>
                      <a:pt x="42068" y="157487"/>
                    </a:lnTo>
                    <a:lnTo>
                      <a:pt x="38320" y="161938"/>
                    </a:lnTo>
                    <a:lnTo>
                      <a:pt x="44286" y="162749"/>
                    </a:lnTo>
                    <a:lnTo>
                      <a:pt x="49946" y="163942"/>
                    </a:lnTo>
                    <a:lnTo>
                      <a:pt x="56065" y="163476"/>
                    </a:lnTo>
                    <a:lnTo>
                      <a:pt x="51476" y="167346"/>
                    </a:lnTo>
                    <a:lnTo>
                      <a:pt x="56524" y="170604"/>
                    </a:lnTo>
                    <a:lnTo>
                      <a:pt x="61878" y="17278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6" name="Google Shape;286;p7"/>
              <p:cNvSpPr/>
              <p:nvPr/>
            </p:nvSpPr>
            <p:spPr>
              <a:xfrm>
                <a:off x="188425" y="3503268"/>
                <a:ext cx="895897" cy="132460"/>
              </a:xfrm>
              <a:custGeom>
                <a:avLst/>
                <a:gdLst/>
                <a:ahLst/>
                <a:cxnLst/>
                <a:rect l="l" t="t" r="r" b="b"/>
                <a:pathLst>
                  <a:path w="895897" h="132460" extrusionOk="0">
                    <a:moveTo>
                      <a:pt x="78973" y="132407"/>
                    </a:moveTo>
                    <a:lnTo>
                      <a:pt x="76954" y="126915"/>
                    </a:lnTo>
                    <a:lnTo>
                      <a:pt x="78805" y="132353"/>
                    </a:lnTo>
                    <a:close/>
                    <a:moveTo>
                      <a:pt x="54184" y="109056"/>
                    </a:moveTo>
                    <a:lnTo>
                      <a:pt x="50604" y="104428"/>
                    </a:lnTo>
                    <a:lnTo>
                      <a:pt x="54138" y="109032"/>
                    </a:lnTo>
                    <a:close/>
                    <a:moveTo>
                      <a:pt x="43950" y="93643"/>
                    </a:moveTo>
                    <a:lnTo>
                      <a:pt x="42015" y="88014"/>
                    </a:lnTo>
                    <a:lnTo>
                      <a:pt x="43934" y="93437"/>
                    </a:lnTo>
                    <a:close/>
                    <a:moveTo>
                      <a:pt x="1316" y="9592"/>
                    </a:moveTo>
                    <a:lnTo>
                      <a:pt x="994" y="3840"/>
                    </a:lnTo>
                    <a:lnTo>
                      <a:pt x="1316" y="9592"/>
                    </a:lnTo>
                    <a:close/>
                    <a:moveTo>
                      <a:pt x="-688" y="38833"/>
                    </a:moveTo>
                    <a:lnTo>
                      <a:pt x="1599" y="33494"/>
                    </a:lnTo>
                    <a:lnTo>
                      <a:pt x="-658" y="38787"/>
                    </a:lnTo>
                    <a:close/>
                    <a:moveTo>
                      <a:pt x="-191" y="22495"/>
                    </a:moveTo>
                    <a:lnTo>
                      <a:pt x="5530" y="21310"/>
                    </a:lnTo>
                    <a:lnTo>
                      <a:pt x="-153" y="22350"/>
                    </a:lnTo>
                    <a:close/>
                    <a:moveTo>
                      <a:pt x="895210" y="10219"/>
                    </a:moveTo>
                    <a:lnTo>
                      <a:pt x="891760" y="5561"/>
                    </a:lnTo>
                    <a:lnTo>
                      <a:pt x="890483" y="-53"/>
                    </a:lnTo>
                    <a:lnTo>
                      <a:pt x="886299" y="4016"/>
                    </a:lnTo>
                    <a:lnTo>
                      <a:pt x="890881" y="751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" name="Google Shape;287;p7"/>
              <p:cNvSpPr/>
              <p:nvPr/>
            </p:nvSpPr>
            <p:spPr>
              <a:xfrm>
                <a:off x="9330933" y="2280519"/>
                <a:ext cx="126586" cy="177571"/>
              </a:xfrm>
              <a:custGeom>
                <a:avLst/>
                <a:gdLst/>
                <a:ahLst/>
                <a:cxnLst/>
                <a:rect l="l" t="t" r="r" b="b"/>
                <a:pathLst>
                  <a:path w="126586" h="177571" extrusionOk="0">
                    <a:moveTo>
                      <a:pt x="27230" y="70361"/>
                    </a:moveTo>
                    <a:lnTo>
                      <a:pt x="23865" y="65641"/>
                    </a:lnTo>
                    <a:lnTo>
                      <a:pt x="27230" y="70361"/>
                    </a:lnTo>
                    <a:close/>
                    <a:moveTo>
                      <a:pt x="98975" y="127099"/>
                    </a:moveTo>
                    <a:lnTo>
                      <a:pt x="94539" y="123037"/>
                    </a:lnTo>
                    <a:lnTo>
                      <a:pt x="98975" y="127099"/>
                    </a:lnTo>
                    <a:close/>
                    <a:moveTo>
                      <a:pt x="114578" y="126900"/>
                    </a:moveTo>
                    <a:lnTo>
                      <a:pt x="117025" y="121569"/>
                    </a:lnTo>
                    <a:lnTo>
                      <a:pt x="114195" y="116245"/>
                    </a:lnTo>
                    <a:lnTo>
                      <a:pt x="109759" y="120329"/>
                    </a:lnTo>
                    <a:lnTo>
                      <a:pt x="113201" y="125010"/>
                    </a:lnTo>
                    <a:close/>
                    <a:moveTo>
                      <a:pt x="68916" y="177519"/>
                    </a:moveTo>
                    <a:lnTo>
                      <a:pt x="75187" y="176524"/>
                    </a:lnTo>
                    <a:lnTo>
                      <a:pt x="81230" y="174865"/>
                    </a:lnTo>
                    <a:lnTo>
                      <a:pt x="84518" y="169847"/>
                    </a:lnTo>
                    <a:lnTo>
                      <a:pt x="80159" y="165464"/>
                    </a:lnTo>
                    <a:lnTo>
                      <a:pt x="74040" y="166160"/>
                    </a:lnTo>
                    <a:lnTo>
                      <a:pt x="68456" y="167828"/>
                    </a:lnTo>
                    <a:lnTo>
                      <a:pt x="64479" y="171966"/>
                    </a:lnTo>
                    <a:lnTo>
                      <a:pt x="67998" y="176769"/>
                    </a:lnTo>
                    <a:close/>
                    <a:moveTo>
                      <a:pt x="51170" y="138862"/>
                    </a:moveTo>
                    <a:lnTo>
                      <a:pt x="55454" y="134548"/>
                    </a:lnTo>
                    <a:lnTo>
                      <a:pt x="50482" y="131137"/>
                    </a:lnTo>
                    <a:lnTo>
                      <a:pt x="47882" y="136285"/>
                    </a:lnTo>
                    <a:close/>
                    <a:moveTo>
                      <a:pt x="61649" y="140453"/>
                    </a:moveTo>
                    <a:lnTo>
                      <a:pt x="65245" y="135772"/>
                    </a:lnTo>
                    <a:lnTo>
                      <a:pt x="71133" y="135551"/>
                    </a:lnTo>
                    <a:lnTo>
                      <a:pt x="70828" y="129791"/>
                    </a:lnTo>
                    <a:lnTo>
                      <a:pt x="75723" y="126204"/>
                    </a:lnTo>
                    <a:lnTo>
                      <a:pt x="75187" y="131986"/>
                    </a:lnTo>
                    <a:lnTo>
                      <a:pt x="81000" y="134778"/>
                    </a:lnTo>
                    <a:lnTo>
                      <a:pt x="85284" y="130395"/>
                    </a:lnTo>
                    <a:lnTo>
                      <a:pt x="80847" y="126716"/>
                    </a:lnTo>
                    <a:lnTo>
                      <a:pt x="86584" y="128927"/>
                    </a:lnTo>
                    <a:lnTo>
                      <a:pt x="90255" y="124016"/>
                    </a:lnTo>
                    <a:lnTo>
                      <a:pt x="84672" y="121569"/>
                    </a:lnTo>
                    <a:lnTo>
                      <a:pt x="90026" y="119129"/>
                    </a:lnTo>
                    <a:lnTo>
                      <a:pt x="94232" y="115251"/>
                    </a:lnTo>
                    <a:lnTo>
                      <a:pt x="98440" y="119527"/>
                    </a:lnTo>
                    <a:lnTo>
                      <a:pt x="104329" y="119029"/>
                    </a:lnTo>
                    <a:lnTo>
                      <a:pt x="107694" y="123771"/>
                    </a:lnTo>
                    <a:lnTo>
                      <a:pt x="106929" y="117882"/>
                    </a:lnTo>
                    <a:lnTo>
                      <a:pt x="108459" y="112015"/>
                    </a:lnTo>
                    <a:lnTo>
                      <a:pt x="113813" y="113958"/>
                    </a:lnTo>
                    <a:lnTo>
                      <a:pt x="119779" y="114356"/>
                    </a:lnTo>
                    <a:lnTo>
                      <a:pt x="125057" y="111977"/>
                    </a:lnTo>
                    <a:lnTo>
                      <a:pt x="125898" y="106157"/>
                    </a:lnTo>
                    <a:lnTo>
                      <a:pt x="125133" y="100275"/>
                    </a:lnTo>
                    <a:lnTo>
                      <a:pt x="124827" y="94408"/>
                    </a:lnTo>
                    <a:lnTo>
                      <a:pt x="123527" y="88588"/>
                    </a:lnTo>
                    <a:lnTo>
                      <a:pt x="122150" y="82774"/>
                    </a:lnTo>
                    <a:lnTo>
                      <a:pt x="116261" y="82277"/>
                    </a:lnTo>
                    <a:lnTo>
                      <a:pt x="113507" y="76717"/>
                    </a:lnTo>
                    <a:lnTo>
                      <a:pt x="111442" y="71156"/>
                    </a:lnTo>
                    <a:lnTo>
                      <a:pt x="109683" y="65297"/>
                    </a:lnTo>
                    <a:lnTo>
                      <a:pt x="107694" y="59538"/>
                    </a:lnTo>
                    <a:lnTo>
                      <a:pt x="104023" y="54788"/>
                    </a:lnTo>
                    <a:lnTo>
                      <a:pt x="100887" y="49006"/>
                    </a:lnTo>
                    <a:lnTo>
                      <a:pt x="96909" y="44738"/>
                    </a:lnTo>
                    <a:lnTo>
                      <a:pt x="93391" y="40171"/>
                    </a:lnTo>
                    <a:lnTo>
                      <a:pt x="88879" y="36592"/>
                    </a:lnTo>
                    <a:lnTo>
                      <a:pt x="84213" y="32041"/>
                    </a:lnTo>
                    <a:lnTo>
                      <a:pt x="80159" y="27643"/>
                    </a:lnTo>
                    <a:lnTo>
                      <a:pt x="75264" y="24231"/>
                    </a:lnTo>
                    <a:lnTo>
                      <a:pt x="70445" y="20407"/>
                    </a:lnTo>
                    <a:lnTo>
                      <a:pt x="65856" y="16636"/>
                    </a:lnTo>
                    <a:lnTo>
                      <a:pt x="61420" y="12965"/>
                    </a:lnTo>
                    <a:lnTo>
                      <a:pt x="57290" y="8567"/>
                    </a:lnTo>
                    <a:lnTo>
                      <a:pt x="53312" y="4353"/>
                    </a:lnTo>
                    <a:lnTo>
                      <a:pt x="49028" y="-53"/>
                    </a:lnTo>
                    <a:lnTo>
                      <a:pt x="45510" y="4544"/>
                    </a:lnTo>
                    <a:lnTo>
                      <a:pt x="39927" y="6471"/>
                    </a:lnTo>
                    <a:lnTo>
                      <a:pt x="34114" y="5783"/>
                    </a:lnTo>
                    <a:lnTo>
                      <a:pt x="27995" y="6219"/>
                    </a:lnTo>
                    <a:lnTo>
                      <a:pt x="22182" y="6341"/>
                    </a:lnTo>
                    <a:lnTo>
                      <a:pt x="16293" y="7099"/>
                    </a:lnTo>
                    <a:lnTo>
                      <a:pt x="14381" y="12544"/>
                    </a:lnTo>
                    <a:lnTo>
                      <a:pt x="12239" y="18105"/>
                    </a:lnTo>
                    <a:lnTo>
                      <a:pt x="11398" y="23918"/>
                    </a:lnTo>
                    <a:lnTo>
                      <a:pt x="5738" y="23237"/>
                    </a:lnTo>
                    <a:lnTo>
                      <a:pt x="-688" y="22969"/>
                    </a:lnTo>
                    <a:lnTo>
                      <a:pt x="-535" y="28736"/>
                    </a:lnTo>
                    <a:lnTo>
                      <a:pt x="5049" y="30266"/>
                    </a:lnTo>
                    <a:lnTo>
                      <a:pt x="10938" y="30901"/>
                    </a:lnTo>
                    <a:lnTo>
                      <a:pt x="15069" y="34978"/>
                    </a:lnTo>
                    <a:lnTo>
                      <a:pt x="19581" y="38642"/>
                    </a:lnTo>
                    <a:lnTo>
                      <a:pt x="21111" y="44340"/>
                    </a:lnTo>
                    <a:lnTo>
                      <a:pt x="26236" y="48180"/>
                    </a:lnTo>
                    <a:lnTo>
                      <a:pt x="31054" y="52264"/>
                    </a:lnTo>
                    <a:lnTo>
                      <a:pt x="25241" y="50497"/>
                    </a:lnTo>
                    <a:lnTo>
                      <a:pt x="19734" y="48707"/>
                    </a:lnTo>
                    <a:lnTo>
                      <a:pt x="18434" y="54306"/>
                    </a:lnTo>
                    <a:lnTo>
                      <a:pt x="12774" y="55859"/>
                    </a:lnTo>
                    <a:lnTo>
                      <a:pt x="14609" y="61320"/>
                    </a:lnTo>
                    <a:lnTo>
                      <a:pt x="20270" y="64005"/>
                    </a:lnTo>
                    <a:lnTo>
                      <a:pt x="26082" y="65397"/>
                    </a:lnTo>
                    <a:lnTo>
                      <a:pt x="29142" y="70858"/>
                    </a:lnTo>
                    <a:lnTo>
                      <a:pt x="32661" y="75623"/>
                    </a:lnTo>
                    <a:lnTo>
                      <a:pt x="36638" y="79899"/>
                    </a:lnTo>
                    <a:lnTo>
                      <a:pt x="40768" y="84029"/>
                    </a:lnTo>
                    <a:lnTo>
                      <a:pt x="45970" y="87096"/>
                    </a:lnTo>
                    <a:lnTo>
                      <a:pt x="42987" y="92205"/>
                    </a:lnTo>
                    <a:lnTo>
                      <a:pt x="45434" y="97598"/>
                    </a:lnTo>
                    <a:lnTo>
                      <a:pt x="42680" y="103212"/>
                    </a:lnTo>
                    <a:lnTo>
                      <a:pt x="42527" y="109078"/>
                    </a:lnTo>
                    <a:lnTo>
                      <a:pt x="47116" y="112742"/>
                    </a:lnTo>
                    <a:lnTo>
                      <a:pt x="41151" y="113339"/>
                    </a:lnTo>
                    <a:lnTo>
                      <a:pt x="46658" y="115641"/>
                    </a:lnTo>
                    <a:lnTo>
                      <a:pt x="50023" y="120329"/>
                    </a:lnTo>
                    <a:lnTo>
                      <a:pt x="54383" y="124513"/>
                    </a:lnTo>
                    <a:lnTo>
                      <a:pt x="49028" y="127206"/>
                    </a:lnTo>
                    <a:lnTo>
                      <a:pt x="53006" y="131581"/>
                    </a:lnTo>
                    <a:lnTo>
                      <a:pt x="57671" y="134977"/>
                    </a:lnTo>
                    <a:lnTo>
                      <a:pt x="61267" y="139558"/>
                    </a:lnTo>
                    <a:close/>
                  </a:path>
                </a:pathLst>
              </a:custGeom>
              <a:solidFill>
                <a:srgbClr val="F7C2A7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7"/>
              <p:cNvSpPr/>
              <p:nvPr/>
            </p:nvSpPr>
            <p:spPr>
              <a:xfrm>
                <a:off x="7150906" y="2561822"/>
                <a:ext cx="53387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53387" h="52905" extrusionOk="0">
                    <a:moveTo>
                      <a:pt x="42603" y="17447"/>
                    </a:moveTo>
                    <a:lnTo>
                      <a:pt x="46504" y="12368"/>
                    </a:lnTo>
                    <a:lnTo>
                      <a:pt x="43444" y="6900"/>
                    </a:lnTo>
                    <a:lnTo>
                      <a:pt x="38014" y="4238"/>
                    </a:lnTo>
                    <a:lnTo>
                      <a:pt x="37402" y="10059"/>
                    </a:lnTo>
                    <a:lnTo>
                      <a:pt x="40614" y="15283"/>
                    </a:lnTo>
                    <a:close/>
                    <a:moveTo>
                      <a:pt x="31742" y="52853"/>
                    </a:moveTo>
                    <a:lnTo>
                      <a:pt x="44974" y="52623"/>
                    </a:lnTo>
                    <a:lnTo>
                      <a:pt x="52700" y="52524"/>
                    </a:lnTo>
                    <a:lnTo>
                      <a:pt x="50558" y="47124"/>
                    </a:lnTo>
                    <a:lnTo>
                      <a:pt x="47116" y="41571"/>
                    </a:lnTo>
                    <a:lnTo>
                      <a:pt x="43215" y="36852"/>
                    </a:lnTo>
                    <a:lnTo>
                      <a:pt x="41456" y="31391"/>
                    </a:lnTo>
                    <a:lnTo>
                      <a:pt x="40003" y="25822"/>
                    </a:lnTo>
                    <a:lnTo>
                      <a:pt x="34266" y="25012"/>
                    </a:lnTo>
                    <a:lnTo>
                      <a:pt x="28453" y="24224"/>
                    </a:lnTo>
                    <a:lnTo>
                      <a:pt x="32430" y="19933"/>
                    </a:lnTo>
                    <a:lnTo>
                      <a:pt x="39008" y="18013"/>
                    </a:lnTo>
                    <a:lnTo>
                      <a:pt x="38550" y="12147"/>
                    </a:lnTo>
                    <a:lnTo>
                      <a:pt x="35414" y="7114"/>
                    </a:lnTo>
                    <a:lnTo>
                      <a:pt x="30518" y="2211"/>
                    </a:lnTo>
                    <a:lnTo>
                      <a:pt x="25088" y="-38"/>
                    </a:lnTo>
                    <a:lnTo>
                      <a:pt x="18662" y="-53"/>
                    </a:lnTo>
                    <a:lnTo>
                      <a:pt x="12238" y="1974"/>
                    </a:lnTo>
                    <a:lnTo>
                      <a:pt x="9025" y="7351"/>
                    </a:lnTo>
                    <a:lnTo>
                      <a:pt x="7189" y="14028"/>
                    </a:lnTo>
                    <a:lnTo>
                      <a:pt x="4895" y="19329"/>
                    </a:lnTo>
                    <a:lnTo>
                      <a:pt x="2371" y="24561"/>
                    </a:lnTo>
                    <a:lnTo>
                      <a:pt x="-688" y="30014"/>
                    </a:lnTo>
                    <a:lnTo>
                      <a:pt x="4742" y="34634"/>
                    </a:lnTo>
                    <a:lnTo>
                      <a:pt x="12621" y="35582"/>
                    </a:lnTo>
                    <a:lnTo>
                      <a:pt x="22870" y="36913"/>
                    </a:lnTo>
                    <a:lnTo>
                      <a:pt x="27077" y="42428"/>
                    </a:lnTo>
                    <a:lnTo>
                      <a:pt x="28376" y="4847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7"/>
              <p:cNvSpPr/>
              <p:nvPr/>
            </p:nvSpPr>
            <p:spPr>
              <a:xfrm>
                <a:off x="8753305" y="2816538"/>
                <a:ext cx="248122" cy="287705"/>
              </a:xfrm>
              <a:custGeom>
                <a:avLst/>
                <a:gdLst/>
                <a:ahLst/>
                <a:cxnLst/>
                <a:rect l="l" t="t" r="r" b="b"/>
                <a:pathLst>
                  <a:path w="248122" h="287705" extrusionOk="0">
                    <a:moveTo>
                      <a:pt x="206438" y="287652"/>
                    </a:moveTo>
                    <a:lnTo>
                      <a:pt x="206973" y="281533"/>
                    </a:lnTo>
                    <a:lnTo>
                      <a:pt x="203302" y="276707"/>
                    </a:lnTo>
                    <a:lnTo>
                      <a:pt x="208503" y="272623"/>
                    </a:lnTo>
                    <a:lnTo>
                      <a:pt x="214010" y="269670"/>
                    </a:lnTo>
                    <a:lnTo>
                      <a:pt x="219823" y="268270"/>
                    </a:lnTo>
                    <a:lnTo>
                      <a:pt x="224489" y="271934"/>
                    </a:lnTo>
                    <a:lnTo>
                      <a:pt x="230913" y="274366"/>
                    </a:lnTo>
                    <a:lnTo>
                      <a:pt x="235656" y="270932"/>
                    </a:lnTo>
                    <a:lnTo>
                      <a:pt x="239633" y="265570"/>
                    </a:lnTo>
                    <a:lnTo>
                      <a:pt x="245599" y="263926"/>
                    </a:lnTo>
                    <a:lnTo>
                      <a:pt x="245523" y="257914"/>
                    </a:lnTo>
                    <a:lnTo>
                      <a:pt x="243917" y="252170"/>
                    </a:lnTo>
                    <a:lnTo>
                      <a:pt x="247435" y="247642"/>
                    </a:lnTo>
                    <a:lnTo>
                      <a:pt x="246287" y="241554"/>
                    </a:lnTo>
                    <a:lnTo>
                      <a:pt x="242922" y="236383"/>
                    </a:lnTo>
                    <a:lnTo>
                      <a:pt x="237492" y="232115"/>
                    </a:lnTo>
                    <a:lnTo>
                      <a:pt x="233820" y="227381"/>
                    </a:lnTo>
                    <a:lnTo>
                      <a:pt x="235274" y="221254"/>
                    </a:lnTo>
                    <a:lnTo>
                      <a:pt x="237416" y="215892"/>
                    </a:lnTo>
                    <a:lnTo>
                      <a:pt x="231831" y="213690"/>
                    </a:lnTo>
                    <a:lnTo>
                      <a:pt x="227702" y="209720"/>
                    </a:lnTo>
                    <a:lnTo>
                      <a:pt x="221965" y="207563"/>
                    </a:lnTo>
                    <a:lnTo>
                      <a:pt x="218905" y="202584"/>
                    </a:lnTo>
                    <a:lnTo>
                      <a:pt x="213016" y="202997"/>
                    </a:lnTo>
                    <a:lnTo>
                      <a:pt x="210339" y="197597"/>
                    </a:lnTo>
                    <a:lnTo>
                      <a:pt x="206821" y="188648"/>
                    </a:lnTo>
                    <a:lnTo>
                      <a:pt x="202920" y="184372"/>
                    </a:lnTo>
                    <a:lnTo>
                      <a:pt x="199401" y="179240"/>
                    </a:lnTo>
                    <a:lnTo>
                      <a:pt x="196494" y="174283"/>
                    </a:lnTo>
                    <a:lnTo>
                      <a:pt x="190758" y="172157"/>
                    </a:lnTo>
                    <a:lnTo>
                      <a:pt x="182651" y="163239"/>
                    </a:lnTo>
                    <a:lnTo>
                      <a:pt x="177909" y="159070"/>
                    </a:lnTo>
                    <a:lnTo>
                      <a:pt x="173931" y="154527"/>
                    </a:lnTo>
                    <a:lnTo>
                      <a:pt x="171713" y="147857"/>
                    </a:lnTo>
                    <a:lnTo>
                      <a:pt x="167277" y="143826"/>
                    </a:lnTo>
                    <a:lnTo>
                      <a:pt x="161540" y="142167"/>
                    </a:lnTo>
                    <a:lnTo>
                      <a:pt x="157792" y="137684"/>
                    </a:lnTo>
                    <a:lnTo>
                      <a:pt x="156262" y="132025"/>
                    </a:lnTo>
                    <a:lnTo>
                      <a:pt x="153280" y="127022"/>
                    </a:lnTo>
                    <a:lnTo>
                      <a:pt x="147620" y="124338"/>
                    </a:lnTo>
                    <a:lnTo>
                      <a:pt x="141577" y="122624"/>
                    </a:lnTo>
                    <a:lnTo>
                      <a:pt x="137140" y="118731"/>
                    </a:lnTo>
                    <a:lnTo>
                      <a:pt x="132323" y="115381"/>
                    </a:lnTo>
                    <a:lnTo>
                      <a:pt x="126510" y="113163"/>
                    </a:lnTo>
                    <a:lnTo>
                      <a:pt x="121691" y="108910"/>
                    </a:lnTo>
                    <a:lnTo>
                      <a:pt x="116336" y="106815"/>
                    </a:lnTo>
                    <a:lnTo>
                      <a:pt x="120850" y="103265"/>
                    </a:lnTo>
                    <a:lnTo>
                      <a:pt x="120008" y="97108"/>
                    </a:lnTo>
                    <a:lnTo>
                      <a:pt x="125439" y="93873"/>
                    </a:lnTo>
                    <a:lnTo>
                      <a:pt x="130946" y="95311"/>
                    </a:lnTo>
                    <a:lnTo>
                      <a:pt x="136759" y="96351"/>
                    </a:lnTo>
                    <a:lnTo>
                      <a:pt x="139512" y="91234"/>
                    </a:lnTo>
                    <a:lnTo>
                      <a:pt x="141654" y="85543"/>
                    </a:lnTo>
                    <a:lnTo>
                      <a:pt x="144637" y="80556"/>
                    </a:lnTo>
                    <a:lnTo>
                      <a:pt x="139282" y="78331"/>
                    </a:lnTo>
                    <a:lnTo>
                      <a:pt x="133241" y="76013"/>
                    </a:lnTo>
                    <a:lnTo>
                      <a:pt x="133776" y="70147"/>
                    </a:lnTo>
                    <a:lnTo>
                      <a:pt x="127809" y="71332"/>
                    </a:lnTo>
                    <a:lnTo>
                      <a:pt x="127427" y="65466"/>
                    </a:lnTo>
                    <a:lnTo>
                      <a:pt x="128039" y="59507"/>
                    </a:lnTo>
                    <a:lnTo>
                      <a:pt x="122837" y="56142"/>
                    </a:lnTo>
                    <a:lnTo>
                      <a:pt x="117790" y="53213"/>
                    </a:lnTo>
                    <a:lnTo>
                      <a:pt x="111977" y="51813"/>
                    </a:lnTo>
                    <a:lnTo>
                      <a:pt x="106622" y="54834"/>
                    </a:lnTo>
                    <a:lnTo>
                      <a:pt x="104558" y="60953"/>
                    </a:lnTo>
                    <a:lnTo>
                      <a:pt x="98745" y="58559"/>
                    </a:lnTo>
                    <a:lnTo>
                      <a:pt x="92855" y="56937"/>
                    </a:lnTo>
                    <a:lnTo>
                      <a:pt x="87654" y="53847"/>
                    </a:lnTo>
                    <a:lnTo>
                      <a:pt x="82606" y="50245"/>
                    </a:lnTo>
                    <a:lnTo>
                      <a:pt x="78246" y="45877"/>
                    </a:lnTo>
                    <a:lnTo>
                      <a:pt x="74115" y="41709"/>
                    </a:lnTo>
                    <a:lnTo>
                      <a:pt x="76410" y="34886"/>
                    </a:lnTo>
                    <a:lnTo>
                      <a:pt x="76717" y="28622"/>
                    </a:lnTo>
                    <a:lnTo>
                      <a:pt x="72051" y="23406"/>
                    </a:lnTo>
                    <a:lnTo>
                      <a:pt x="67920" y="27941"/>
                    </a:lnTo>
                    <a:lnTo>
                      <a:pt x="65472" y="21425"/>
                    </a:lnTo>
                    <a:lnTo>
                      <a:pt x="60042" y="16744"/>
                    </a:lnTo>
                    <a:lnTo>
                      <a:pt x="56218" y="12323"/>
                    </a:lnTo>
                    <a:lnTo>
                      <a:pt x="51399" y="8651"/>
                    </a:lnTo>
                    <a:lnTo>
                      <a:pt x="47651" y="3320"/>
                    </a:lnTo>
                    <a:lnTo>
                      <a:pt x="40997" y="2073"/>
                    </a:lnTo>
                    <a:lnTo>
                      <a:pt x="35490" y="-53"/>
                    </a:lnTo>
                    <a:lnTo>
                      <a:pt x="33195" y="7320"/>
                    </a:lnTo>
                    <a:lnTo>
                      <a:pt x="34878" y="16246"/>
                    </a:lnTo>
                    <a:lnTo>
                      <a:pt x="38855" y="21019"/>
                    </a:lnTo>
                    <a:lnTo>
                      <a:pt x="40614" y="26717"/>
                    </a:lnTo>
                    <a:lnTo>
                      <a:pt x="41915" y="32997"/>
                    </a:lnTo>
                    <a:lnTo>
                      <a:pt x="41915" y="39651"/>
                    </a:lnTo>
                    <a:lnTo>
                      <a:pt x="44286" y="45503"/>
                    </a:lnTo>
                    <a:lnTo>
                      <a:pt x="38473" y="44026"/>
                    </a:lnTo>
                    <a:lnTo>
                      <a:pt x="32277" y="42634"/>
                    </a:lnTo>
                    <a:lnTo>
                      <a:pt x="26924" y="39728"/>
                    </a:lnTo>
                    <a:lnTo>
                      <a:pt x="25623" y="33731"/>
                    </a:lnTo>
                    <a:lnTo>
                      <a:pt x="20040" y="36645"/>
                    </a:lnTo>
                    <a:lnTo>
                      <a:pt x="15221" y="40317"/>
                    </a:lnTo>
                    <a:lnTo>
                      <a:pt x="11626" y="45931"/>
                    </a:lnTo>
                    <a:lnTo>
                      <a:pt x="8107" y="51369"/>
                    </a:lnTo>
                    <a:lnTo>
                      <a:pt x="4283" y="56104"/>
                    </a:lnTo>
                    <a:lnTo>
                      <a:pt x="535" y="60456"/>
                    </a:lnTo>
                    <a:lnTo>
                      <a:pt x="-688" y="69359"/>
                    </a:lnTo>
                    <a:lnTo>
                      <a:pt x="-306" y="75225"/>
                    </a:lnTo>
                    <a:lnTo>
                      <a:pt x="3671" y="70307"/>
                    </a:lnTo>
                    <a:lnTo>
                      <a:pt x="8413" y="74269"/>
                    </a:lnTo>
                    <a:lnTo>
                      <a:pt x="12314" y="78835"/>
                    </a:lnTo>
                    <a:lnTo>
                      <a:pt x="13462" y="85674"/>
                    </a:lnTo>
                    <a:lnTo>
                      <a:pt x="11167" y="91058"/>
                    </a:lnTo>
                    <a:lnTo>
                      <a:pt x="13997" y="96756"/>
                    </a:lnTo>
                    <a:lnTo>
                      <a:pt x="19580" y="98844"/>
                    </a:lnTo>
                    <a:lnTo>
                      <a:pt x="25317" y="97988"/>
                    </a:lnTo>
                    <a:lnTo>
                      <a:pt x="31053" y="96443"/>
                    </a:lnTo>
                    <a:lnTo>
                      <a:pt x="37708" y="97682"/>
                    </a:lnTo>
                    <a:lnTo>
                      <a:pt x="36102" y="103793"/>
                    </a:lnTo>
                    <a:lnTo>
                      <a:pt x="38779" y="109453"/>
                    </a:lnTo>
                    <a:lnTo>
                      <a:pt x="41685" y="114922"/>
                    </a:lnTo>
                    <a:lnTo>
                      <a:pt x="40003" y="120567"/>
                    </a:lnTo>
                    <a:lnTo>
                      <a:pt x="40462" y="126831"/>
                    </a:lnTo>
                    <a:lnTo>
                      <a:pt x="38473" y="133027"/>
                    </a:lnTo>
                    <a:lnTo>
                      <a:pt x="39620" y="139046"/>
                    </a:lnTo>
                    <a:lnTo>
                      <a:pt x="41074" y="146572"/>
                    </a:lnTo>
                    <a:lnTo>
                      <a:pt x="40614" y="152332"/>
                    </a:lnTo>
                    <a:lnTo>
                      <a:pt x="37632" y="157227"/>
                    </a:lnTo>
                    <a:lnTo>
                      <a:pt x="38473" y="163170"/>
                    </a:lnTo>
                    <a:lnTo>
                      <a:pt x="42451" y="167690"/>
                    </a:lnTo>
                    <a:lnTo>
                      <a:pt x="46887" y="163728"/>
                    </a:lnTo>
                    <a:lnTo>
                      <a:pt x="51399" y="159774"/>
                    </a:lnTo>
                    <a:lnTo>
                      <a:pt x="55606" y="154297"/>
                    </a:lnTo>
                    <a:lnTo>
                      <a:pt x="59277" y="148859"/>
                    </a:lnTo>
                    <a:lnTo>
                      <a:pt x="64937" y="147222"/>
                    </a:lnTo>
                    <a:lnTo>
                      <a:pt x="69373" y="143436"/>
                    </a:lnTo>
                    <a:lnTo>
                      <a:pt x="74269" y="148309"/>
                    </a:lnTo>
                    <a:lnTo>
                      <a:pt x="80618" y="151804"/>
                    </a:lnTo>
                    <a:lnTo>
                      <a:pt x="84824" y="156148"/>
                    </a:lnTo>
                    <a:lnTo>
                      <a:pt x="90255" y="152783"/>
                    </a:lnTo>
                    <a:lnTo>
                      <a:pt x="96833" y="151613"/>
                    </a:lnTo>
                    <a:lnTo>
                      <a:pt x="99280" y="145318"/>
                    </a:lnTo>
                    <a:lnTo>
                      <a:pt x="102951" y="140843"/>
                    </a:lnTo>
                    <a:lnTo>
                      <a:pt x="105858" y="135703"/>
                    </a:lnTo>
                    <a:lnTo>
                      <a:pt x="112435" y="137279"/>
                    </a:lnTo>
                    <a:lnTo>
                      <a:pt x="118938" y="139505"/>
                    </a:lnTo>
                    <a:lnTo>
                      <a:pt x="124750" y="141272"/>
                    </a:lnTo>
                    <a:lnTo>
                      <a:pt x="128345" y="146916"/>
                    </a:lnTo>
                    <a:lnTo>
                      <a:pt x="132323" y="151139"/>
                    </a:lnTo>
                    <a:lnTo>
                      <a:pt x="136299" y="156057"/>
                    </a:lnTo>
                    <a:lnTo>
                      <a:pt x="141118" y="162160"/>
                    </a:lnTo>
                    <a:lnTo>
                      <a:pt x="148996" y="166734"/>
                    </a:lnTo>
                    <a:lnTo>
                      <a:pt x="152514" y="171691"/>
                    </a:lnTo>
                    <a:lnTo>
                      <a:pt x="153509" y="178223"/>
                    </a:lnTo>
                    <a:lnTo>
                      <a:pt x="152668" y="186797"/>
                    </a:lnTo>
                    <a:lnTo>
                      <a:pt x="154274" y="192931"/>
                    </a:lnTo>
                    <a:lnTo>
                      <a:pt x="154427" y="198920"/>
                    </a:lnTo>
                    <a:lnTo>
                      <a:pt x="158940" y="203616"/>
                    </a:lnTo>
                    <a:lnTo>
                      <a:pt x="164370" y="209590"/>
                    </a:lnTo>
                    <a:lnTo>
                      <a:pt x="167124" y="214798"/>
                    </a:lnTo>
                    <a:lnTo>
                      <a:pt x="177144" y="217154"/>
                    </a:lnTo>
                    <a:lnTo>
                      <a:pt x="177449" y="223312"/>
                    </a:lnTo>
                    <a:lnTo>
                      <a:pt x="182651" y="226057"/>
                    </a:lnTo>
                    <a:lnTo>
                      <a:pt x="185710" y="231067"/>
                    </a:lnTo>
                    <a:lnTo>
                      <a:pt x="185481" y="236964"/>
                    </a:lnTo>
                    <a:lnTo>
                      <a:pt x="185328" y="242930"/>
                    </a:lnTo>
                    <a:lnTo>
                      <a:pt x="185021" y="249057"/>
                    </a:lnTo>
                    <a:lnTo>
                      <a:pt x="187546" y="254587"/>
                    </a:lnTo>
                    <a:lnTo>
                      <a:pt x="186322" y="260385"/>
                    </a:lnTo>
                    <a:lnTo>
                      <a:pt x="187087" y="266244"/>
                    </a:lnTo>
                    <a:lnTo>
                      <a:pt x="183875" y="271016"/>
                    </a:lnTo>
                    <a:lnTo>
                      <a:pt x="178597" y="273410"/>
                    </a:lnTo>
                    <a:lnTo>
                      <a:pt x="181274" y="278979"/>
                    </a:lnTo>
                    <a:lnTo>
                      <a:pt x="187010" y="281074"/>
                    </a:lnTo>
                    <a:lnTo>
                      <a:pt x="194200" y="281786"/>
                    </a:lnTo>
                    <a:lnTo>
                      <a:pt x="200625" y="287071"/>
                    </a:lnTo>
                    <a:lnTo>
                      <a:pt x="206438" y="28765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7"/>
              <p:cNvSpPr/>
              <p:nvPr/>
            </p:nvSpPr>
            <p:spPr>
              <a:xfrm>
                <a:off x="6803962" y="2408535"/>
                <a:ext cx="37249" cy="54420"/>
              </a:xfrm>
              <a:custGeom>
                <a:avLst/>
                <a:gdLst/>
                <a:ahLst/>
                <a:cxnLst/>
                <a:rect l="l" t="t" r="r" b="b"/>
                <a:pathLst>
                  <a:path w="37249" h="54420" extrusionOk="0">
                    <a:moveTo>
                      <a:pt x="6578" y="54367"/>
                    </a:moveTo>
                    <a:lnTo>
                      <a:pt x="10785" y="49778"/>
                    </a:lnTo>
                    <a:lnTo>
                      <a:pt x="15221" y="45357"/>
                    </a:lnTo>
                    <a:lnTo>
                      <a:pt x="19733" y="41762"/>
                    </a:lnTo>
                    <a:lnTo>
                      <a:pt x="24094" y="36798"/>
                    </a:lnTo>
                    <a:lnTo>
                      <a:pt x="21722" y="31085"/>
                    </a:lnTo>
                    <a:lnTo>
                      <a:pt x="27076" y="28308"/>
                    </a:lnTo>
                    <a:lnTo>
                      <a:pt x="30212" y="23459"/>
                    </a:lnTo>
                    <a:lnTo>
                      <a:pt x="35031" y="20285"/>
                    </a:lnTo>
                    <a:lnTo>
                      <a:pt x="36561" y="14273"/>
                    </a:lnTo>
                    <a:lnTo>
                      <a:pt x="34801" y="8697"/>
                    </a:lnTo>
                    <a:lnTo>
                      <a:pt x="29677" y="5706"/>
                    </a:lnTo>
                    <a:lnTo>
                      <a:pt x="28300" y="-53"/>
                    </a:lnTo>
                    <a:lnTo>
                      <a:pt x="22640" y="1500"/>
                    </a:lnTo>
                    <a:lnTo>
                      <a:pt x="18281" y="5263"/>
                    </a:lnTo>
                    <a:lnTo>
                      <a:pt x="13997" y="9164"/>
                    </a:lnTo>
                    <a:lnTo>
                      <a:pt x="9943" y="13294"/>
                    </a:lnTo>
                    <a:lnTo>
                      <a:pt x="10479" y="19313"/>
                    </a:lnTo>
                    <a:lnTo>
                      <a:pt x="9255" y="24920"/>
                    </a:lnTo>
                    <a:lnTo>
                      <a:pt x="6578" y="30144"/>
                    </a:lnTo>
                    <a:lnTo>
                      <a:pt x="5124" y="35743"/>
                    </a:lnTo>
                    <a:lnTo>
                      <a:pt x="2524" y="40852"/>
                    </a:lnTo>
                    <a:lnTo>
                      <a:pt x="1224" y="46589"/>
                    </a:lnTo>
                    <a:lnTo>
                      <a:pt x="-688" y="52180"/>
                    </a:lnTo>
                    <a:lnTo>
                      <a:pt x="5049" y="5348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7"/>
              <p:cNvSpPr/>
              <p:nvPr/>
            </p:nvSpPr>
            <p:spPr>
              <a:xfrm>
                <a:off x="6055997" y="1933934"/>
                <a:ext cx="198177" cy="86261"/>
              </a:xfrm>
              <a:custGeom>
                <a:avLst/>
                <a:gdLst/>
                <a:ahLst/>
                <a:cxnLst/>
                <a:rect l="l" t="t" r="r" b="b"/>
                <a:pathLst>
                  <a:path w="198177" h="86261" extrusionOk="0">
                    <a:moveTo>
                      <a:pt x="134464" y="86209"/>
                    </a:moveTo>
                    <a:lnTo>
                      <a:pt x="138518" y="82086"/>
                    </a:lnTo>
                    <a:lnTo>
                      <a:pt x="143260" y="78744"/>
                    </a:lnTo>
                    <a:lnTo>
                      <a:pt x="148843" y="77229"/>
                    </a:lnTo>
                    <a:lnTo>
                      <a:pt x="154809" y="77275"/>
                    </a:lnTo>
                    <a:lnTo>
                      <a:pt x="160546" y="76304"/>
                    </a:lnTo>
                    <a:lnTo>
                      <a:pt x="166282" y="75615"/>
                    </a:lnTo>
                    <a:lnTo>
                      <a:pt x="172249" y="76656"/>
                    </a:lnTo>
                    <a:lnTo>
                      <a:pt x="173166" y="70965"/>
                    </a:lnTo>
                    <a:lnTo>
                      <a:pt x="177526" y="67164"/>
                    </a:lnTo>
                    <a:lnTo>
                      <a:pt x="183110" y="65718"/>
                    </a:lnTo>
                    <a:lnTo>
                      <a:pt x="182804" y="59974"/>
                    </a:lnTo>
                    <a:lnTo>
                      <a:pt x="181733" y="54253"/>
                    </a:lnTo>
                    <a:lnTo>
                      <a:pt x="186934" y="51254"/>
                    </a:lnTo>
                    <a:lnTo>
                      <a:pt x="186398" y="45434"/>
                    </a:lnTo>
                    <a:lnTo>
                      <a:pt x="180739" y="44371"/>
                    </a:lnTo>
                    <a:lnTo>
                      <a:pt x="185404" y="41066"/>
                    </a:lnTo>
                    <a:lnTo>
                      <a:pt x="190682" y="43636"/>
                    </a:lnTo>
                    <a:lnTo>
                      <a:pt x="196419" y="42879"/>
                    </a:lnTo>
                    <a:lnTo>
                      <a:pt x="197490" y="37165"/>
                    </a:lnTo>
                    <a:lnTo>
                      <a:pt x="196877" y="31421"/>
                    </a:lnTo>
                    <a:lnTo>
                      <a:pt x="193665" y="26396"/>
                    </a:lnTo>
                    <a:lnTo>
                      <a:pt x="190223" y="21677"/>
                    </a:lnTo>
                    <a:lnTo>
                      <a:pt x="191829" y="16170"/>
                    </a:lnTo>
                    <a:lnTo>
                      <a:pt x="190759" y="10487"/>
                    </a:lnTo>
                    <a:lnTo>
                      <a:pt x="185099" y="9187"/>
                    </a:lnTo>
                    <a:lnTo>
                      <a:pt x="179438" y="7305"/>
                    </a:lnTo>
                    <a:lnTo>
                      <a:pt x="173778" y="9102"/>
                    </a:lnTo>
                    <a:lnTo>
                      <a:pt x="167965" y="8644"/>
                    </a:lnTo>
                    <a:lnTo>
                      <a:pt x="162917" y="5622"/>
                    </a:lnTo>
                    <a:lnTo>
                      <a:pt x="156951" y="4452"/>
                    </a:lnTo>
                    <a:lnTo>
                      <a:pt x="151521" y="2272"/>
                    </a:lnTo>
                    <a:lnTo>
                      <a:pt x="145478" y="1867"/>
                    </a:lnTo>
                    <a:lnTo>
                      <a:pt x="140125" y="-53"/>
                    </a:lnTo>
                    <a:lnTo>
                      <a:pt x="139130" y="5706"/>
                    </a:lnTo>
                    <a:lnTo>
                      <a:pt x="134540" y="9447"/>
                    </a:lnTo>
                    <a:lnTo>
                      <a:pt x="129798" y="12751"/>
                    </a:lnTo>
                    <a:lnTo>
                      <a:pt x="124062" y="14663"/>
                    </a:lnTo>
                    <a:lnTo>
                      <a:pt x="118173" y="13638"/>
                    </a:lnTo>
                    <a:lnTo>
                      <a:pt x="113430" y="9883"/>
                    </a:lnTo>
                    <a:lnTo>
                      <a:pt x="108917" y="13455"/>
                    </a:lnTo>
                    <a:lnTo>
                      <a:pt x="103181" y="14808"/>
                    </a:lnTo>
                    <a:lnTo>
                      <a:pt x="99510" y="19681"/>
                    </a:lnTo>
                    <a:lnTo>
                      <a:pt x="95150" y="23604"/>
                    </a:lnTo>
                    <a:lnTo>
                      <a:pt x="89490" y="24645"/>
                    </a:lnTo>
                    <a:lnTo>
                      <a:pt x="84518" y="27758"/>
                    </a:lnTo>
                    <a:lnTo>
                      <a:pt x="85666" y="33578"/>
                    </a:lnTo>
                    <a:lnTo>
                      <a:pt x="89642" y="37885"/>
                    </a:lnTo>
                    <a:lnTo>
                      <a:pt x="91861" y="43292"/>
                    </a:lnTo>
                    <a:lnTo>
                      <a:pt x="91555" y="49281"/>
                    </a:lnTo>
                    <a:lnTo>
                      <a:pt x="85742" y="47927"/>
                    </a:lnTo>
                    <a:lnTo>
                      <a:pt x="81994" y="43552"/>
                    </a:lnTo>
                    <a:lnTo>
                      <a:pt x="76257" y="44776"/>
                    </a:lnTo>
                    <a:lnTo>
                      <a:pt x="70444" y="43613"/>
                    </a:lnTo>
                    <a:lnTo>
                      <a:pt x="64937" y="45663"/>
                    </a:lnTo>
                    <a:lnTo>
                      <a:pt x="58896" y="46673"/>
                    </a:lnTo>
                    <a:lnTo>
                      <a:pt x="53082" y="46971"/>
                    </a:lnTo>
                    <a:lnTo>
                      <a:pt x="48034" y="49686"/>
                    </a:lnTo>
                    <a:lnTo>
                      <a:pt x="42679" y="51690"/>
                    </a:lnTo>
                    <a:lnTo>
                      <a:pt x="36943" y="52646"/>
                    </a:lnTo>
                    <a:lnTo>
                      <a:pt x="32813" y="48508"/>
                    </a:lnTo>
                    <a:lnTo>
                      <a:pt x="26924" y="47315"/>
                    </a:lnTo>
                    <a:lnTo>
                      <a:pt x="23099" y="51813"/>
                    </a:lnTo>
                    <a:lnTo>
                      <a:pt x="18969" y="55966"/>
                    </a:lnTo>
                    <a:lnTo>
                      <a:pt x="13615" y="53687"/>
                    </a:lnTo>
                    <a:lnTo>
                      <a:pt x="10173" y="48914"/>
                    </a:lnTo>
                    <a:lnTo>
                      <a:pt x="4972" y="46504"/>
                    </a:lnTo>
                    <a:lnTo>
                      <a:pt x="-688" y="48279"/>
                    </a:lnTo>
                    <a:lnTo>
                      <a:pt x="2372" y="53212"/>
                    </a:lnTo>
                    <a:lnTo>
                      <a:pt x="-458" y="58352"/>
                    </a:lnTo>
                    <a:lnTo>
                      <a:pt x="1148" y="63882"/>
                    </a:lnTo>
                    <a:lnTo>
                      <a:pt x="6884" y="65183"/>
                    </a:lnTo>
                    <a:lnTo>
                      <a:pt x="11397" y="68854"/>
                    </a:lnTo>
                    <a:lnTo>
                      <a:pt x="16980" y="70169"/>
                    </a:lnTo>
                    <a:lnTo>
                      <a:pt x="21570" y="65963"/>
                    </a:lnTo>
                    <a:lnTo>
                      <a:pt x="24935" y="70713"/>
                    </a:lnTo>
                    <a:lnTo>
                      <a:pt x="31054" y="70858"/>
                    </a:lnTo>
                    <a:lnTo>
                      <a:pt x="36408" y="73267"/>
                    </a:lnTo>
                    <a:lnTo>
                      <a:pt x="40920" y="69512"/>
                    </a:lnTo>
                    <a:lnTo>
                      <a:pt x="45739" y="66253"/>
                    </a:lnTo>
                    <a:lnTo>
                      <a:pt x="51935" y="65794"/>
                    </a:lnTo>
                    <a:lnTo>
                      <a:pt x="57671" y="66552"/>
                    </a:lnTo>
                    <a:lnTo>
                      <a:pt x="63255" y="64525"/>
                    </a:lnTo>
                    <a:lnTo>
                      <a:pt x="68915" y="63049"/>
                    </a:lnTo>
                    <a:lnTo>
                      <a:pt x="69374" y="68823"/>
                    </a:lnTo>
                    <a:lnTo>
                      <a:pt x="73734" y="72854"/>
                    </a:lnTo>
                    <a:lnTo>
                      <a:pt x="78399" y="76373"/>
                    </a:lnTo>
                    <a:lnTo>
                      <a:pt x="84212" y="77130"/>
                    </a:lnTo>
                    <a:lnTo>
                      <a:pt x="90102" y="78583"/>
                    </a:lnTo>
                    <a:lnTo>
                      <a:pt x="95991" y="79149"/>
                    </a:lnTo>
                    <a:lnTo>
                      <a:pt x="101957" y="79922"/>
                    </a:lnTo>
                    <a:lnTo>
                      <a:pt x="107693" y="80862"/>
                    </a:lnTo>
                    <a:lnTo>
                      <a:pt x="113659" y="81895"/>
                    </a:lnTo>
                    <a:lnTo>
                      <a:pt x="119473" y="82767"/>
                    </a:lnTo>
                    <a:lnTo>
                      <a:pt x="125056" y="84075"/>
                    </a:lnTo>
                    <a:lnTo>
                      <a:pt x="130792" y="83907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6322095" y="1645655"/>
                <a:ext cx="180814" cy="75094"/>
              </a:xfrm>
              <a:custGeom>
                <a:avLst/>
                <a:gdLst/>
                <a:ahLst/>
                <a:cxnLst/>
                <a:rect l="l" t="t" r="r" b="b"/>
                <a:pathLst>
                  <a:path w="180814" h="75094" extrusionOk="0">
                    <a:moveTo>
                      <a:pt x="141424" y="75042"/>
                    </a:moveTo>
                    <a:lnTo>
                      <a:pt x="147314" y="74736"/>
                    </a:lnTo>
                    <a:lnTo>
                      <a:pt x="151367" y="70628"/>
                    </a:lnTo>
                    <a:lnTo>
                      <a:pt x="157103" y="70001"/>
                    </a:lnTo>
                    <a:lnTo>
                      <a:pt x="162764" y="71041"/>
                    </a:lnTo>
                    <a:lnTo>
                      <a:pt x="167506" y="67714"/>
                    </a:lnTo>
                    <a:lnTo>
                      <a:pt x="171407" y="63485"/>
                    </a:lnTo>
                    <a:lnTo>
                      <a:pt x="176378" y="60540"/>
                    </a:lnTo>
                    <a:lnTo>
                      <a:pt x="180126" y="56035"/>
                    </a:lnTo>
                    <a:lnTo>
                      <a:pt x="177832" y="50757"/>
                    </a:lnTo>
                    <a:lnTo>
                      <a:pt x="173931" y="46482"/>
                    </a:lnTo>
                    <a:lnTo>
                      <a:pt x="170030" y="42259"/>
                    </a:lnTo>
                    <a:lnTo>
                      <a:pt x="167047" y="37341"/>
                    </a:lnTo>
                    <a:lnTo>
                      <a:pt x="162764" y="33471"/>
                    </a:lnTo>
                    <a:lnTo>
                      <a:pt x="164523" y="27956"/>
                    </a:lnTo>
                    <a:lnTo>
                      <a:pt x="161999" y="22778"/>
                    </a:lnTo>
                    <a:lnTo>
                      <a:pt x="156339" y="20736"/>
                    </a:lnTo>
                    <a:lnTo>
                      <a:pt x="151750" y="17179"/>
                    </a:lnTo>
                    <a:lnTo>
                      <a:pt x="145707" y="16323"/>
                    </a:lnTo>
                    <a:lnTo>
                      <a:pt x="140200" y="14189"/>
                    </a:lnTo>
                    <a:lnTo>
                      <a:pt x="134311" y="15971"/>
                    </a:lnTo>
                    <a:lnTo>
                      <a:pt x="128345" y="15673"/>
                    </a:lnTo>
                    <a:lnTo>
                      <a:pt x="122837" y="13814"/>
                    </a:lnTo>
                    <a:lnTo>
                      <a:pt x="118095" y="10028"/>
                    </a:lnTo>
                    <a:lnTo>
                      <a:pt x="113277" y="6930"/>
                    </a:lnTo>
                    <a:lnTo>
                      <a:pt x="107617" y="5370"/>
                    </a:lnTo>
                    <a:lnTo>
                      <a:pt x="102033" y="3075"/>
                    </a:lnTo>
                    <a:lnTo>
                      <a:pt x="97061" y="-53"/>
                    </a:lnTo>
                    <a:lnTo>
                      <a:pt x="91325" y="1110"/>
                    </a:lnTo>
                    <a:lnTo>
                      <a:pt x="85665" y="2815"/>
                    </a:lnTo>
                    <a:lnTo>
                      <a:pt x="79928" y="3825"/>
                    </a:lnTo>
                    <a:lnTo>
                      <a:pt x="74957" y="6923"/>
                    </a:lnTo>
                    <a:lnTo>
                      <a:pt x="76487" y="12460"/>
                    </a:lnTo>
                    <a:lnTo>
                      <a:pt x="78016" y="18472"/>
                    </a:lnTo>
                    <a:lnTo>
                      <a:pt x="79547" y="24048"/>
                    </a:lnTo>
                    <a:lnTo>
                      <a:pt x="76181" y="29104"/>
                    </a:lnTo>
                    <a:lnTo>
                      <a:pt x="71056" y="32263"/>
                    </a:lnTo>
                    <a:lnTo>
                      <a:pt x="65472" y="34420"/>
                    </a:lnTo>
                    <a:lnTo>
                      <a:pt x="59736" y="33976"/>
                    </a:lnTo>
                    <a:lnTo>
                      <a:pt x="54229" y="31896"/>
                    </a:lnTo>
                    <a:lnTo>
                      <a:pt x="50481" y="27169"/>
                    </a:lnTo>
                    <a:lnTo>
                      <a:pt x="47498" y="22235"/>
                    </a:lnTo>
                    <a:lnTo>
                      <a:pt x="41685" y="19290"/>
                    </a:lnTo>
                    <a:lnTo>
                      <a:pt x="36331" y="16315"/>
                    </a:lnTo>
                    <a:lnTo>
                      <a:pt x="32660" y="11718"/>
                    </a:lnTo>
                    <a:lnTo>
                      <a:pt x="26464" y="11963"/>
                    </a:lnTo>
                    <a:lnTo>
                      <a:pt x="20881" y="13998"/>
                    </a:lnTo>
                    <a:lnTo>
                      <a:pt x="15068" y="14831"/>
                    </a:lnTo>
                    <a:lnTo>
                      <a:pt x="10555" y="18564"/>
                    </a:lnTo>
                    <a:lnTo>
                      <a:pt x="6731" y="23360"/>
                    </a:lnTo>
                    <a:lnTo>
                      <a:pt x="7036" y="31307"/>
                    </a:lnTo>
                    <a:lnTo>
                      <a:pt x="3824" y="36202"/>
                    </a:lnTo>
                    <a:lnTo>
                      <a:pt x="-383" y="40485"/>
                    </a:lnTo>
                    <a:lnTo>
                      <a:pt x="-688" y="46650"/>
                    </a:lnTo>
                    <a:lnTo>
                      <a:pt x="-536" y="52815"/>
                    </a:lnTo>
                    <a:lnTo>
                      <a:pt x="1071" y="58980"/>
                    </a:lnTo>
                    <a:lnTo>
                      <a:pt x="5966" y="62307"/>
                    </a:lnTo>
                    <a:lnTo>
                      <a:pt x="9561" y="57664"/>
                    </a:lnTo>
                    <a:lnTo>
                      <a:pt x="14685" y="55033"/>
                    </a:lnTo>
                    <a:lnTo>
                      <a:pt x="20498" y="53641"/>
                    </a:lnTo>
                    <a:lnTo>
                      <a:pt x="26006" y="51721"/>
                    </a:lnTo>
                    <a:lnTo>
                      <a:pt x="31819" y="51950"/>
                    </a:lnTo>
                    <a:lnTo>
                      <a:pt x="37708" y="52463"/>
                    </a:lnTo>
                    <a:lnTo>
                      <a:pt x="43827" y="53220"/>
                    </a:lnTo>
                    <a:lnTo>
                      <a:pt x="49640" y="52188"/>
                    </a:lnTo>
                    <a:lnTo>
                      <a:pt x="55758" y="53090"/>
                    </a:lnTo>
                    <a:lnTo>
                      <a:pt x="61571" y="53893"/>
                    </a:lnTo>
                    <a:lnTo>
                      <a:pt x="67231" y="53235"/>
                    </a:lnTo>
                    <a:lnTo>
                      <a:pt x="72892" y="54360"/>
                    </a:lnTo>
                    <a:lnTo>
                      <a:pt x="78399" y="56601"/>
                    </a:lnTo>
                    <a:lnTo>
                      <a:pt x="84441" y="56058"/>
                    </a:lnTo>
                    <a:lnTo>
                      <a:pt x="90177" y="53801"/>
                    </a:lnTo>
                    <a:lnTo>
                      <a:pt x="95685" y="51920"/>
                    </a:lnTo>
                    <a:lnTo>
                      <a:pt x="100121" y="55553"/>
                    </a:lnTo>
                    <a:lnTo>
                      <a:pt x="104557" y="59301"/>
                    </a:lnTo>
                    <a:lnTo>
                      <a:pt x="110294" y="59775"/>
                    </a:lnTo>
                    <a:lnTo>
                      <a:pt x="116413" y="60463"/>
                    </a:lnTo>
                    <a:lnTo>
                      <a:pt x="121691" y="63431"/>
                    </a:lnTo>
                    <a:lnTo>
                      <a:pt x="126968" y="65833"/>
                    </a:lnTo>
                    <a:lnTo>
                      <a:pt x="132093" y="69198"/>
                    </a:lnTo>
                    <a:lnTo>
                      <a:pt x="136835" y="7333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6326454" y="1697161"/>
                <a:ext cx="147160" cy="79768"/>
              </a:xfrm>
              <a:custGeom>
                <a:avLst/>
                <a:gdLst/>
                <a:ahLst/>
                <a:cxnLst/>
                <a:rect l="l" t="t" r="r" b="b"/>
                <a:pathLst>
                  <a:path w="147160" h="79768" extrusionOk="0">
                    <a:moveTo>
                      <a:pt x="91402" y="79715"/>
                    </a:moveTo>
                    <a:lnTo>
                      <a:pt x="96526" y="76855"/>
                    </a:lnTo>
                    <a:lnTo>
                      <a:pt x="102263" y="76533"/>
                    </a:lnTo>
                    <a:lnTo>
                      <a:pt x="104481" y="71233"/>
                    </a:lnTo>
                    <a:lnTo>
                      <a:pt x="110371" y="70361"/>
                    </a:lnTo>
                    <a:lnTo>
                      <a:pt x="115419" y="67684"/>
                    </a:lnTo>
                    <a:lnTo>
                      <a:pt x="121003" y="69106"/>
                    </a:lnTo>
                    <a:lnTo>
                      <a:pt x="126280" y="71455"/>
                    </a:lnTo>
                    <a:lnTo>
                      <a:pt x="123068" y="66292"/>
                    </a:lnTo>
                    <a:lnTo>
                      <a:pt x="121232" y="60746"/>
                    </a:lnTo>
                    <a:lnTo>
                      <a:pt x="122532" y="55025"/>
                    </a:lnTo>
                    <a:lnTo>
                      <a:pt x="122609" y="49075"/>
                    </a:lnTo>
                    <a:lnTo>
                      <a:pt x="127427" y="45740"/>
                    </a:lnTo>
                    <a:lnTo>
                      <a:pt x="132858" y="43782"/>
                    </a:lnTo>
                    <a:lnTo>
                      <a:pt x="137218" y="40026"/>
                    </a:lnTo>
                    <a:lnTo>
                      <a:pt x="143183" y="39521"/>
                    </a:lnTo>
                    <a:lnTo>
                      <a:pt x="146473" y="34825"/>
                    </a:lnTo>
                    <a:lnTo>
                      <a:pt x="140736" y="34412"/>
                    </a:lnTo>
                    <a:lnTo>
                      <a:pt x="138136" y="29287"/>
                    </a:lnTo>
                    <a:lnTo>
                      <a:pt x="139359" y="23543"/>
                    </a:lnTo>
                    <a:lnTo>
                      <a:pt x="133699" y="22511"/>
                    </a:lnTo>
                    <a:lnTo>
                      <a:pt x="128805" y="19122"/>
                    </a:lnTo>
                    <a:lnTo>
                      <a:pt x="124138" y="15696"/>
                    </a:lnTo>
                    <a:lnTo>
                      <a:pt x="118249" y="13210"/>
                    </a:lnTo>
                    <a:lnTo>
                      <a:pt x="113583" y="9707"/>
                    </a:lnTo>
                    <a:lnTo>
                      <a:pt x="107846" y="8605"/>
                    </a:lnTo>
                    <a:lnTo>
                      <a:pt x="102034" y="7603"/>
                    </a:lnTo>
                    <a:lnTo>
                      <a:pt x="96680" y="4735"/>
                    </a:lnTo>
                    <a:lnTo>
                      <a:pt x="92626" y="628"/>
                    </a:lnTo>
                    <a:lnTo>
                      <a:pt x="86812" y="1584"/>
                    </a:lnTo>
                    <a:lnTo>
                      <a:pt x="81994" y="5179"/>
                    </a:lnTo>
                    <a:lnTo>
                      <a:pt x="75952" y="4911"/>
                    </a:lnTo>
                    <a:lnTo>
                      <a:pt x="70139" y="2915"/>
                    </a:lnTo>
                    <a:lnTo>
                      <a:pt x="64402" y="2831"/>
                    </a:lnTo>
                    <a:lnTo>
                      <a:pt x="58130" y="2678"/>
                    </a:lnTo>
                    <a:lnTo>
                      <a:pt x="52470" y="1408"/>
                    </a:lnTo>
                    <a:lnTo>
                      <a:pt x="46810" y="3159"/>
                    </a:lnTo>
                    <a:lnTo>
                      <a:pt x="41074" y="1722"/>
                    </a:lnTo>
                    <a:lnTo>
                      <a:pt x="35032" y="1094"/>
                    </a:lnTo>
                    <a:lnTo>
                      <a:pt x="28989" y="895"/>
                    </a:lnTo>
                    <a:lnTo>
                      <a:pt x="23099" y="-53"/>
                    </a:lnTo>
                    <a:lnTo>
                      <a:pt x="17746" y="1974"/>
                    </a:lnTo>
                    <a:lnTo>
                      <a:pt x="11933" y="3290"/>
                    </a:lnTo>
                    <a:lnTo>
                      <a:pt x="6654" y="5783"/>
                    </a:lnTo>
                    <a:lnTo>
                      <a:pt x="2601" y="10104"/>
                    </a:lnTo>
                    <a:lnTo>
                      <a:pt x="-688" y="14870"/>
                    </a:lnTo>
                    <a:lnTo>
                      <a:pt x="536" y="20491"/>
                    </a:lnTo>
                    <a:lnTo>
                      <a:pt x="1989" y="26633"/>
                    </a:lnTo>
                    <a:lnTo>
                      <a:pt x="994" y="32653"/>
                    </a:lnTo>
                    <a:lnTo>
                      <a:pt x="7649" y="36707"/>
                    </a:lnTo>
                    <a:lnTo>
                      <a:pt x="13385" y="38007"/>
                    </a:lnTo>
                    <a:lnTo>
                      <a:pt x="19122" y="39575"/>
                    </a:lnTo>
                    <a:lnTo>
                      <a:pt x="24935" y="41892"/>
                    </a:lnTo>
                    <a:lnTo>
                      <a:pt x="30978" y="42688"/>
                    </a:lnTo>
                    <a:lnTo>
                      <a:pt x="36791" y="42627"/>
                    </a:lnTo>
                    <a:lnTo>
                      <a:pt x="42374" y="43759"/>
                    </a:lnTo>
                    <a:lnTo>
                      <a:pt x="47269" y="46833"/>
                    </a:lnTo>
                    <a:lnTo>
                      <a:pt x="47651" y="52692"/>
                    </a:lnTo>
                    <a:lnTo>
                      <a:pt x="46810" y="58498"/>
                    </a:lnTo>
                    <a:lnTo>
                      <a:pt x="49028" y="63936"/>
                    </a:lnTo>
                    <a:lnTo>
                      <a:pt x="54918" y="64066"/>
                    </a:lnTo>
                    <a:lnTo>
                      <a:pt x="59890" y="67095"/>
                    </a:lnTo>
                    <a:lnTo>
                      <a:pt x="65320" y="69420"/>
                    </a:lnTo>
                    <a:lnTo>
                      <a:pt x="69374" y="74032"/>
                    </a:lnTo>
                    <a:lnTo>
                      <a:pt x="72433" y="78920"/>
                    </a:lnTo>
                    <a:lnTo>
                      <a:pt x="78094" y="77880"/>
                    </a:lnTo>
                    <a:lnTo>
                      <a:pt x="83830" y="78553"/>
                    </a:lnTo>
                    <a:lnTo>
                      <a:pt x="89642" y="78927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5459476" y="3283781"/>
                <a:ext cx="120772" cy="140628"/>
              </a:xfrm>
              <a:custGeom>
                <a:avLst/>
                <a:gdLst/>
                <a:ahLst/>
                <a:cxnLst/>
                <a:rect l="l" t="t" r="r" b="b"/>
                <a:pathLst>
                  <a:path w="120772" h="140628" extrusionOk="0">
                    <a:moveTo>
                      <a:pt x="114042" y="140576"/>
                    </a:moveTo>
                    <a:lnTo>
                      <a:pt x="115648" y="134617"/>
                    </a:lnTo>
                    <a:lnTo>
                      <a:pt x="115572" y="126701"/>
                    </a:lnTo>
                    <a:lnTo>
                      <a:pt x="116489" y="121018"/>
                    </a:lnTo>
                    <a:lnTo>
                      <a:pt x="117713" y="114991"/>
                    </a:lnTo>
                    <a:lnTo>
                      <a:pt x="119090" y="109361"/>
                    </a:lnTo>
                    <a:lnTo>
                      <a:pt x="120008" y="102990"/>
                    </a:lnTo>
                    <a:lnTo>
                      <a:pt x="120084" y="96076"/>
                    </a:lnTo>
                    <a:lnTo>
                      <a:pt x="119396" y="90079"/>
                    </a:lnTo>
                    <a:lnTo>
                      <a:pt x="113506" y="88534"/>
                    </a:lnTo>
                    <a:lnTo>
                      <a:pt x="109147" y="84763"/>
                    </a:lnTo>
                    <a:lnTo>
                      <a:pt x="107464" y="79019"/>
                    </a:lnTo>
                    <a:lnTo>
                      <a:pt x="102646" y="74629"/>
                    </a:lnTo>
                    <a:lnTo>
                      <a:pt x="96833" y="75049"/>
                    </a:lnTo>
                    <a:lnTo>
                      <a:pt x="91173" y="73680"/>
                    </a:lnTo>
                    <a:lnTo>
                      <a:pt x="86966" y="69206"/>
                    </a:lnTo>
                    <a:lnTo>
                      <a:pt x="89337" y="63286"/>
                    </a:lnTo>
                    <a:lnTo>
                      <a:pt x="92779" y="58712"/>
                    </a:lnTo>
                    <a:lnTo>
                      <a:pt x="93161" y="52914"/>
                    </a:lnTo>
                    <a:lnTo>
                      <a:pt x="94538" y="46757"/>
                    </a:lnTo>
                    <a:lnTo>
                      <a:pt x="91173" y="40944"/>
                    </a:lnTo>
                    <a:lnTo>
                      <a:pt x="90332" y="34848"/>
                    </a:lnTo>
                    <a:lnTo>
                      <a:pt x="85971" y="30771"/>
                    </a:lnTo>
                    <a:lnTo>
                      <a:pt x="80235" y="36653"/>
                    </a:lnTo>
                    <a:lnTo>
                      <a:pt x="77941" y="42298"/>
                    </a:lnTo>
                    <a:lnTo>
                      <a:pt x="72280" y="43667"/>
                    </a:lnTo>
                    <a:lnTo>
                      <a:pt x="67003" y="41273"/>
                    </a:lnTo>
                    <a:lnTo>
                      <a:pt x="62567" y="37341"/>
                    </a:lnTo>
                    <a:lnTo>
                      <a:pt x="62337" y="30985"/>
                    </a:lnTo>
                    <a:lnTo>
                      <a:pt x="61954" y="25180"/>
                    </a:lnTo>
                    <a:lnTo>
                      <a:pt x="59889" y="19222"/>
                    </a:lnTo>
                    <a:lnTo>
                      <a:pt x="59354" y="12506"/>
                    </a:lnTo>
                    <a:lnTo>
                      <a:pt x="58971" y="6762"/>
                    </a:lnTo>
                    <a:lnTo>
                      <a:pt x="53541" y="4835"/>
                    </a:lnTo>
                    <a:lnTo>
                      <a:pt x="50252" y="-53"/>
                    </a:lnTo>
                    <a:lnTo>
                      <a:pt x="44515" y="2624"/>
                    </a:lnTo>
                    <a:lnTo>
                      <a:pt x="38626" y="765"/>
                    </a:lnTo>
                    <a:lnTo>
                      <a:pt x="34496" y="6395"/>
                    </a:lnTo>
                    <a:lnTo>
                      <a:pt x="32737" y="13409"/>
                    </a:lnTo>
                    <a:lnTo>
                      <a:pt x="26006" y="16828"/>
                    </a:lnTo>
                    <a:lnTo>
                      <a:pt x="25088" y="24392"/>
                    </a:lnTo>
                    <a:lnTo>
                      <a:pt x="21417" y="28882"/>
                    </a:lnTo>
                    <a:lnTo>
                      <a:pt x="15527" y="35268"/>
                    </a:lnTo>
                    <a:lnTo>
                      <a:pt x="10096" y="38848"/>
                    </a:lnTo>
                    <a:lnTo>
                      <a:pt x="6501" y="43766"/>
                    </a:lnTo>
                    <a:lnTo>
                      <a:pt x="3136" y="49296"/>
                    </a:lnTo>
                    <a:lnTo>
                      <a:pt x="-688" y="54497"/>
                    </a:lnTo>
                    <a:lnTo>
                      <a:pt x="1989" y="59767"/>
                    </a:lnTo>
                    <a:lnTo>
                      <a:pt x="9714" y="65328"/>
                    </a:lnTo>
                    <a:lnTo>
                      <a:pt x="15144" y="68479"/>
                    </a:lnTo>
                    <a:lnTo>
                      <a:pt x="19198" y="73420"/>
                    </a:lnTo>
                    <a:lnTo>
                      <a:pt x="25929" y="78728"/>
                    </a:lnTo>
                    <a:lnTo>
                      <a:pt x="32049" y="81971"/>
                    </a:lnTo>
                    <a:lnTo>
                      <a:pt x="36714" y="85429"/>
                    </a:lnTo>
                    <a:lnTo>
                      <a:pt x="41227" y="89085"/>
                    </a:lnTo>
                    <a:lnTo>
                      <a:pt x="45816" y="94821"/>
                    </a:lnTo>
                    <a:lnTo>
                      <a:pt x="54995" y="103074"/>
                    </a:lnTo>
                    <a:lnTo>
                      <a:pt x="58895" y="108658"/>
                    </a:lnTo>
                    <a:lnTo>
                      <a:pt x="64096" y="113102"/>
                    </a:lnTo>
                    <a:lnTo>
                      <a:pt x="68991" y="116933"/>
                    </a:lnTo>
                    <a:lnTo>
                      <a:pt x="76334" y="121194"/>
                    </a:lnTo>
                    <a:lnTo>
                      <a:pt x="81153" y="125378"/>
                    </a:lnTo>
                    <a:lnTo>
                      <a:pt x="87272" y="127971"/>
                    </a:lnTo>
                    <a:lnTo>
                      <a:pt x="93008" y="131367"/>
                    </a:lnTo>
                    <a:lnTo>
                      <a:pt x="101039" y="134472"/>
                    </a:lnTo>
                    <a:lnTo>
                      <a:pt x="107158" y="136851"/>
                    </a:lnTo>
                    <a:lnTo>
                      <a:pt x="112360" y="14007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6247367" y="1915317"/>
                <a:ext cx="144559" cy="60753"/>
              </a:xfrm>
              <a:custGeom>
                <a:avLst/>
                <a:gdLst/>
                <a:ahLst/>
                <a:cxnLst/>
                <a:rect l="l" t="t" r="r" b="b"/>
                <a:pathLst>
                  <a:path w="144559" h="60753" extrusionOk="0">
                    <a:moveTo>
                      <a:pt x="38473" y="60700"/>
                    </a:moveTo>
                    <a:lnTo>
                      <a:pt x="44210" y="60004"/>
                    </a:lnTo>
                    <a:lnTo>
                      <a:pt x="49946" y="58865"/>
                    </a:lnTo>
                    <a:lnTo>
                      <a:pt x="50787" y="52914"/>
                    </a:lnTo>
                    <a:lnTo>
                      <a:pt x="55530" y="49610"/>
                    </a:lnTo>
                    <a:lnTo>
                      <a:pt x="61419" y="49801"/>
                    </a:lnTo>
                    <a:lnTo>
                      <a:pt x="67156" y="48914"/>
                    </a:lnTo>
                    <a:lnTo>
                      <a:pt x="71057" y="44707"/>
                    </a:lnTo>
                    <a:lnTo>
                      <a:pt x="76870" y="45663"/>
                    </a:lnTo>
                    <a:lnTo>
                      <a:pt x="82606" y="46137"/>
                    </a:lnTo>
                    <a:lnTo>
                      <a:pt x="87807" y="43086"/>
                    </a:lnTo>
                    <a:lnTo>
                      <a:pt x="92091" y="39269"/>
                    </a:lnTo>
                    <a:lnTo>
                      <a:pt x="95074" y="34343"/>
                    </a:lnTo>
                    <a:lnTo>
                      <a:pt x="100810" y="33035"/>
                    </a:lnTo>
                    <a:lnTo>
                      <a:pt x="106317" y="34749"/>
                    </a:lnTo>
                    <a:lnTo>
                      <a:pt x="112207" y="34657"/>
                    </a:lnTo>
                    <a:lnTo>
                      <a:pt x="117867" y="33356"/>
                    </a:lnTo>
                    <a:lnTo>
                      <a:pt x="123527" y="35100"/>
                    </a:lnTo>
                    <a:lnTo>
                      <a:pt x="126815" y="39865"/>
                    </a:lnTo>
                    <a:lnTo>
                      <a:pt x="132705" y="39376"/>
                    </a:lnTo>
                    <a:lnTo>
                      <a:pt x="137523" y="36240"/>
                    </a:lnTo>
                    <a:lnTo>
                      <a:pt x="139589" y="30894"/>
                    </a:lnTo>
                    <a:lnTo>
                      <a:pt x="142419" y="25868"/>
                    </a:lnTo>
                    <a:lnTo>
                      <a:pt x="143871" y="20224"/>
                    </a:lnTo>
                    <a:lnTo>
                      <a:pt x="141577" y="14877"/>
                    </a:lnTo>
                    <a:lnTo>
                      <a:pt x="135917" y="13179"/>
                    </a:lnTo>
                    <a:lnTo>
                      <a:pt x="131099" y="9584"/>
                    </a:lnTo>
                    <a:lnTo>
                      <a:pt x="126280" y="6303"/>
                    </a:lnTo>
                    <a:lnTo>
                      <a:pt x="120697" y="4643"/>
                    </a:lnTo>
                    <a:lnTo>
                      <a:pt x="114654" y="4980"/>
                    </a:lnTo>
                    <a:lnTo>
                      <a:pt x="108841" y="5829"/>
                    </a:lnTo>
                    <a:lnTo>
                      <a:pt x="104022" y="9041"/>
                    </a:lnTo>
                    <a:lnTo>
                      <a:pt x="98439" y="7435"/>
                    </a:lnTo>
                    <a:lnTo>
                      <a:pt x="92779" y="6701"/>
                    </a:lnTo>
                    <a:lnTo>
                      <a:pt x="86966" y="6005"/>
                    </a:lnTo>
                    <a:lnTo>
                      <a:pt x="81841" y="9041"/>
                    </a:lnTo>
                    <a:lnTo>
                      <a:pt x="76640" y="11535"/>
                    </a:lnTo>
                    <a:lnTo>
                      <a:pt x="72816" y="7114"/>
                    </a:lnTo>
                    <a:lnTo>
                      <a:pt x="67614" y="4582"/>
                    </a:lnTo>
                    <a:lnTo>
                      <a:pt x="63943" y="-53"/>
                    </a:lnTo>
                    <a:lnTo>
                      <a:pt x="58360" y="1607"/>
                    </a:lnTo>
                    <a:lnTo>
                      <a:pt x="54152" y="5508"/>
                    </a:lnTo>
                    <a:lnTo>
                      <a:pt x="49257" y="2150"/>
                    </a:lnTo>
                    <a:lnTo>
                      <a:pt x="43521" y="2785"/>
                    </a:lnTo>
                    <a:lnTo>
                      <a:pt x="38014" y="5508"/>
                    </a:lnTo>
                    <a:lnTo>
                      <a:pt x="33272" y="9041"/>
                    </a:lnTo>
                    <a:lnTo>
                      <a:pt x="29600" y="13554"/>
                    </a:lnTo>
                    <a:lnTo>
                      <a:pt x="26006" y="18212"/>
                    </a:lnTo>
                    <a:lnTo>
                      <a:pt x="21417" y="22029"/>
                    </a:lnTo>
                    <a:lnTo>
                      <a:pt x="15986" y="24178"/>
                    </a:lnTo>
                    <a:lnTo>
                      <a:pt x="10019" y="24178"/>
                    </a:lnTo>
                    <a:lnTo>
                      <a:pt x="4207" y="25616"/>
                    </a:lnTo>
                    <a:lnTo>
                      <a:pt x="1377" y="30649"/>
                    </a:lnTo>
                    <a:lnTo>
                      <a:pt x="-688" y="36125"/>
                    </a:lnTo>
                    <a:lnTo>
                      <a:pt x="230" y="42137"/>
                    </a:lnTo>
                    <a:lnTo>
                      <a:pt x="3748" y="46757"/>
                    </a:lnTo>
                    <a:lnTo>
                      <a:pt x="7572" y="51476"/>
                    </a:lnTo>
                    <a:lnTo>
                      <a:pt x="13309" y="52623"/>
                    </a:lnTo>
                    <a:lnTo>
                      <a:pt x="17516" y="56593"/>
                    </a:lnTo>
                    <a:lnTo>
                      <a:pt x="22793" y="59339"/>
                    </a:lnTo>
                    <a:lnTo>
                      <a:pt x="28759" y="60387"/>
                    </a:lnTo>
                    <a:lnTo>
                      <a:pt x="34572" y="6022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6054467" y="1992339"/>
                <a:ext cx="2371" cy="5705"/>
              </a:xfrm>
              <a:custGeom>
                <a:avLst/>
                <a:gdLst/>
                <a:ahLst/>
                <a:cxnLst/>
                <a:rect l="l" t="t" r="r" b="b"/>
                <a:pathLst>
                  <a:path w="2371" h="5705" extrusionOk="0">
                    <a:moveTo>
                      <a:pt x="1684" y="5653"/>
                    </a:moveTo>
                    <a:lnTo>
                      <a:pt x="1072" y="-53"/>
                    </a:lnTo>
                    <a:lnTo>
                      <a:pt x="-688" y="556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6582150" y="4528405"/>
                <a:ext cx="71132" cy="69511"/>
              </a:xfrm>
              <a:custGeom>
                <a:avLst/>
                <a:gdLst/>
                <a:ahLst/>
                <a:cxnLst/>
                <a:rect l="l" t="t" r="r" b="b"/>
                <a:pathLst>
                  <a:path w="71132" h="69511" extrusionOk="0">
                    <a:moveTo>
                      <a:pt x="28147" y="69458"/>
                    </a:moveTo>
                    <a:lnTo>
                      <a:pt x="30442" y="63814"/>
                    </a:lnTo>
                    <a:lnTo>
                      <a:pt x="33731" y="58712"/>
                    </a:lnTo>
                    <a:lnTo>
                      <a:pt x="36484" y="53526"/>
                    </a:lnTo>
                    <a:lnTo>
                      <a:pt x="42450" y="50811"/>
                    </a:lnTo>
                    <a:lnTo>
                      <a:pt x="48263" y="50337"/>
                    </a:lnTo>
                    <a:lnTo>
                      <a:pt x="53846" y="48417"/>
                    </a:lnTo>
                    <a:lnTo>
                      <a:pt x="58895" y="45664"/>
                    </a:lnTo>
                    <a:lnTo>
                      <a:pt x="60119" y="39170"/>
                    </a:lnTo>
                    <a:lnTo>
                      <a:pt x="64708" y="34818"/>
                    </a:lnTo>
                    <a:lnTo>
                      <a:pt x="66467" y="29043"/>
                    </a:lnTo>
                    <a:lnTo>
                      <a:pt x="70444" y="24698"/>
                    </a:lnTo>
                    <a:lnTo>
                      <a:pt x="67614" y="19291"/>
                    </a:lnTo>
                    <a:lnTo>
                      <a:pt x="64249" y="14151"/>
                    </a:lnTo>
                    <a:lnTo>
                      <a:pt x="59431" y="10418"/>
                    </a:lnTo>
                    <a:lnTo>
                      <a:pt x="56141" y="5538"/>
                    </a:lnTo>
                    <a:lnTo>
                      <a:pt x="50864" y="2808"/>
                    </a:lnTo>
                    <a:lnTo>
                      <a:pt x="45663" y="-53"/>
                    </a:lnTo>
                    <a:lnTo>
                      <a:pt x="40232" y="2831"/>
                    </a:lnTo>
                    <a:lnTo>
                      <a:pt x="34496" y="3818"/>
                    </a:lnTo>
                    <a:lnTo>
                      <a:pt x="30135" y="8567"/>
                    </a:lnTo>
                    <a:lnTo>
                      <a:pt x="24705" y="10434"/>
                    </a:lnTo>
                    <a:lnTo>
                      <a:pt x="19887" y="13807"/>
                    </a:lnTo>
                    <a:lnTo>
                      <a:pt x="17133" y="19000"/>
                    </a:lnTo>
                    <a:lnTo>
                      <a:pt x="12773" y="23238"/>
                    </a:lnTo>
                    <a:lnTo>
                      <a:pt x="9561" y="28431"/>
                    </a:lnTo>
                    <a:lnTo>
                      <a:pt x="4895" y="32324"/>
                    </a:lnTo>
                    <a:lnTo>
                      <a:pt x="-688" y="34940"/>
                    </a:lnTo>
                    <a:lnTo>
                      <a:pt x="4589" y="46657"/>
                    </a:lnTo>
                    <a:lnTo>
                      <a:pt x="9331" y="51430"/>
                    </a:lnTo>
                    <a:lnTo>
                      <a:pt x="8337" y="57190"/>
                    </a:lnTo>
                    <a:lnTo>
                      <a:pt x="13385" y="61083"/>
                    </a:lnTo>
                    <a:lnTo>
                      <a:pt x="17133" y="65803"/>
                    </a:lnTo>
                    <a:lnTo>
                      <a:pt x="22793" y="66919"/>
                    </a:lnTo>
                    <a:lnTo>
                      <a:pt x="28147" y="6945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5953351" y="1896639"/>
                <a:ext cx="19581" cy="23252"/>
              </a:xfrm>
              <a:custGeom>
                <a:avLst/>
                <a:gdLst/>
                <a:ahLst/>
                <a:cxnLst/>
                <a:rect l="l" t="t" r="r" b="b"/>
                <a:pathLst>
                  <a:path w="19581" h="23252" extrusionOk="0">
                    <a:moveTo>
                      <a:pt x="6731" y="23199"/>
                    </a:moveTo>
                    <a:lnTo>
                      <a:pt x="12162" y="21157"/>
                    </a:lnTo>
                    <a:lnTo>
                      <a:pt x="16675" y="17134"/>
                    </a:lnTo>
                    <a:lnTo>
                      <a:pt x="18893" y="11619"/>
                    </a:lnTo>
                    <a:lnTo>
                      <a:pt x="13462" y="9653"/>
                    </a:lnTo>
                    <a:lnTo>
                      <a:pt x="9485" y="5485"/>
                    </a:lnTo>
                    <a:lnTo>
                      <a:pt x="7878" y="-53"/>
                    </a:lnTo>
                    <a:lnTo>
                      <a:pt x="2219" y="1507"/>
                    </a:lnTo>
                    <a:lnTo>
                      <a:pt x="-688" y="6456"/>
                    </a:lnTo>
                    <a:lnTo>
                      <a:pt x="0" y="12185"/>
                    </a:lnTo>
                    <a:lnTo>
                      <a:pt x="2142" y="17516"/>
                    </a:lnTo>
                    <a:lnTo>
                      <a:pt x="4895" y="2263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6073207" y="2459215"/>
                <a:ext cx="466799" cy="457819"/>
              </a:xfrm>
              <a:custGeom>
                <a:avLst/>
                <a:gdLst/>
                <a:ahLst/>
                <a:cxnLst/>
                <a:rect l="l" t="t" r="r" b="b"/>
                <a:pathLst>
                  <a:path w="466799" h="457819" extrusionOk="0">
                    <a:moveTo>
                      <a:pt x="437199" y="457766"/>
                    </a:moveTo>
                    <a:lnTo>
                      <a:pt x="436587" y="441016"/>
                    </a:lnTo>
                    <a:lnTo>
                      <a:pt x="466111" y="441016"/>
                    </a:lnTo>
                    <a:lnTo>
                      <a:pt x="463510" y="375933"/>
                    </a:lnTo>
                    <a:lnTo>
                      <a:pt x="462669" y="357270"/>
                    </a:lnTo>
                    <a:lnTo>
                      <a:pt x="459380" y="280669"/>
                    </a:lnTo>
                    <a:lnTo>
                      <a:pt x="453185" y="168838"/>
                    </a:lnTo>
                    <a:lnTo>
                      <a:pt x="450814" y="131191"/>
                    </a:lnTo>
                    <a:lnTo>
                      <a:pt x="446990" y="119450"/>
                    </a:lnTo>
                    <a:lnTo>
                      <a:pt x="444465" y="112841"/>
                    </a:lnTo>
                    <a:lnTo>
                      <a:pt x="441712" y="102722"/>
                    </a:lnTo>
                    <a:lnTo>
                      <a:pt x="444160" y="92695"/>
                    </a:lnTo>
                    <a:lnTo>
                      <a:pt x="445842" y="86400"/>
                    </a:lnTo>
                    <a:lnTo>
                      <a:pt x="447601" y="79463"/>
                    </a:lnTo>
                    <a:lnTo>
                      <a:pt x="444848" y="72885"/>
                    </a:lnTo>
                    <a:lnTo>
                      <a:pt x="442323" y="66452"/>
                    </a:lnTo>
                    <a:lnTo>
                      <a:pt x="441558" y="59347"/>
                    </a:lnTo>
                    <a:lnTo>
                      <a:pt x="447448" y="52455"/>
                    </a:lnTo>
                    <a:lnTo>
                      <a:pt x="445383" y="41181"/>
                    </a:lnTo>
                    <a:lnTo>
                      <a:pt x="438423" y="39039"/>
                    </a:lnTo>
                    <a:lnTo>
                      <a:pt x="425496" y="39039"/>
                    </a:lnTo>
                    <a:lnTo>
                      <a:pt x="408670" y="33479"/>
                    </a:lnTo>
                    <a:lnTo>
                      <a:pt x="397273" y="32339"/>
                    </a:lnTo>
                    <a:lnTo>
                      <a:pt x="389012" y="28354"/>
                    </a:lnTo>
                    <a:lnTo>
                      <a:pt x="389165" y="18931"/>
                    </a:lnTo>
                    <a:lnTo>
                      <a:pt x="372644" y="12269"/>
                    </a:lnTo>
                    <a:lnTo>
                      <a:pt x="361860" y="9515"/>
                    </a:lnTo>
                    <a:lnTo>
                      <a:pt x="354135" y="9087"/>
                    </a:lnTo>
                    <a:lnTo>
                      <a:pt x="348168" y="7527"/>
                    </a:lnTo>
                    <a:lnTo>
                      <a:pt x="340673" y="12223"/>
                    </a:lnTo>
                    <a:lnTo>
                      <a:pt x="329888" y="13531"/>
                    </a:lnTo>
                    <a:lnTo>
                      <a:pt x="319792" y="18931"/>
                    </a:lnTo>
                    <a:lnTo>
                      <a:pt x="310460" y="25631"/>
                    </a:lnTo>
                    <a:lnTo>
                      <a:pt x="306254" y="29930"/>
                    </a:lnTo>
                    <a:lnTo>
                      <a:pt x="301893" y="37112"/>
                    </a:lnTo>
                    <a:lnTo>
                      <a:pt x="299599" y="45717"/>
                    </a:lnTo>
                    <a:lnTo>
                      <a:pt x="302811" y="58367"/>
                    </a:lnTo>
                    <a:lnTo>
                      <a:pt x="307018" y="64555"/>
                    </a:lnTo>
                    <a:lnTo>
                      <a:pt x="307706" y="70820"/>
                    </a:lnTo>
                    <a:lnTo>
                      <a:pt x="304188" y="79180"/>
                    </a:lnTo>
                    <a:lnTo>
                      <a:pt x="299446" y="85918"/>
                    </a:lnTo>
                    <a:lnTo>
                      <a:pt x="291109" y="92626"/>
                    </a:lnTo>
                    <a:lnTo>
                      <a:pt x="280554" y="97116"/>
                    </a:lnTo>
                    <a:lnTo>
                      <a:pt x="267398" y="92634"/>
                    </a:lnTo>
                    <a:lnTo>
                      <a:pt x="258143" y="85933"/>
                    </a:lnTo>
                    <a:lnTo>
                      <a:pt x="249194" y="79233"/>
                    </a:lnTo>
                    <a:lnTo>
                      <a:pt x="232827" y="72541"/>
                    </a:lnTo>
                    <a:lnTo>
                      <a:pt x="211027" y="65840"/>
                    </a:lnTo>
                    <a:lnTo>
                      <a:pt x="191447" y="64073"/>
                    </a:lnTo>
                    <a:lnTo>
                      <a:pt x="180204" y="59163"/>
                    </a:lnTo>
                    <a:lnTo>
                      <a:pt x="173931" y="52470"/>
                    </a:lnTo>
                    <a:lnTo>
                      <a:pt x="168118" y="39047"/>
                    </a:lnTo>
                    <a:lnTo>
                      <a:pt x="167124" y="32331"/>
                    </a:lnTo>
                    <a:lnTo>
                      <a:pt x="161847" y="25769"/>
                    </a:lnTo>
                    <a:lnTo>
                      <a:pt x="149991" y="24224"/>
                    </a:lnTo>
                    <a:lnTo>
                      <a:pt x="138518" y="18931"/>
                    </a:lnTo>
                    <a:lnTo>
                      <a:pt x="122685" y="12231"/>
                    </a:lnTo>
                    <a:lnTo>
                      <a:pt x="116261" y="12246"/>
                    </a:lnTo>
                    <a:lnTo>
                      <a:pt x="110753" y="9011"/>
                    </a:lnTo>
                    <a:lnTo>
                      <a:pt x="104635" y="8827"/>
                    </a:lnTo>
                    <a:lnTo>
                      <a:pt x="94767" y="12231"/>
                    </a:lnTo>
                    <a:lnTo>
                      <a:pt x="86584" y="12238"/>
                    </a:lnTo>
                    <a:lnTo>
                      <a:pt x="78629" y="10594"/>
                    </a:lnTo>
                    <a:lnTo>
                      <a:pt x="72892" y="7259"/>
                    </a:lnTo>
                    <a:lnTo>
                      <a:pt x="58283" y="-53"/>
                    </a:lnTo>
                    <a:lnTo>
                      <a:pt x="56907" y="11213"/>
                    </a:lnTo>
                    <a:lnTo>
                      <a:pt x="57748" y="18908"/>
                    </a:lnTo>
                    <a:lnTo>
                      <a:pt x="57977" y="25624"/>
                    </a:lnTo>
                    <a:lnTo>
                      <a:pt x="50405" y="29341"/>
                    </a:lnTo>
                    <a:lnTo>
                      <a:pt x="44210" y="32324"/>
                    </a:lnTo>
                    <a:lnTo>
                      <a:pt x="39544" y="36163"/>
                    </a:lnTo>
                    <a:lnTo>
                      <a:pt x="33501" y="39881"/>
                    </a:lnTo>
                    <a:lnTo>
                      <a:pt x="30289" y="47713"/>
                    </a:lnTo>
                    <a:lnTo>
                      <a:pt x="22870" y="51071"/>
                    </a:lnTo>
                    <a:lnTo>
                      <a:pt x="19505" y="56111"/>
                    </a:lnTo>
                    <a:lnTo>
                      <a:pt x="23864" y="71164"/>
                    </a:lnTo>
                    <a:lnTo>
                      <a:pt x="24017" y="79210"/>
                    </a:lnTo>
                    <a:lnTo>
                      <a:pt x="20346" y="85666"/>
                    </a:lnTo>
                    <a:lnTo>
                      <a:pt x="15297" y="92565"/>
                    </a:lnTo>
                    <a:lnTo>
                      <a:pt x="-688" y="100428"/>
                    </a:lnTo>
                    <a:lnTo>
                      <a:pt x="1301" y="106019"/>
                    </a:lnTo>
                    <a:lnTo>
                      <a:pt x="11167" y="125301"/>
                    </a:lnTo>
                    <a:lnTo>
                      <a:pt x="14227" y="139512"/>
                    </a:lnTo>
                    <a:lnTo>
                      <a:pt x="15221" y="147597"/>
                    </a:lnTo>
                    <a:lnTo>
                      <a:pt x="13845" y="164562"/>
                    </a:lnTo>
                    <a:lnTo>
                      <a:pt x="17133" y="179324"/>
                    </a:lnTo>
                    <a:lnTo>
                      <a:pt x="15374" y="186422"/>
                    </a:lnTo>
                    <a:lnTo>
                      <a:pt x="13156" y="193107"/>
                    </a:lnTo>
                    <a:lnTo>
                      <a:pt x="13232" y="199761"/>
                    </a:lnTo>
                    <a:lnTo>
                      <a:pt x="14991" y="206446"/>
                    </a:lnTo>
                    <a:lnTo>
                      <a:pt x="17133" y="218355"/>
                    </a:lnTo>
                    <a:lnTo>
                      <a:pt x="5660" y="227120"/>
                    </a:lnTo>
                    <a:lnTo>
                      <a:pt x="2677" y="233308"/>
                    </a:lnTo>
                    <a:lnTo>
                      <a:pt x="6654" y="239932"/>
                    </a:lnTo>
                    <a:lnTo>
                      <a:pt x="21570" y="261478"/>
                    </a:lnTo>
                    <a:lnTo>
                      <a:pt x="22028" y="273357"/>
                    </a:lnTo>
                    <a:lnTo>
                      <a:pt x="25241" y="280195"/>
                    </a:lnTo>
                    <a:lnTo>
                      <a:pt x="29524" y="286834"/>
                    </a:lnTo>
                    <a:lnTo>
                      <a:pt x="41838" y="287828"/>
                    </a:lnTo>
                    <a:lnTo>
                      <a:pt x="57901" y="296425"/>
                    </a:lnTo>
                    <a:lnTo>
                      <a:pt x="63025" y="300303"/>
                    </a:lnTo>
                    <a:lnTo>
                      <a:pt x="80311" y="323196"/>
                    </a:lnTo>
                    <a:lnTo>
                      <a:pt x="123220" y="333804"/>
                    </a:lnTo>
                    <a:lnTo>
                      <a:pt x="130869" y="339013"/>
                    </a:lnTo>
                    <a:lnTo>
                      <a:pt x="146549" y="353461"/>
                    </a:lnTo>
                    <a:lnTo>
                      <a:pt x="168348" y="340673"/>
                    </a:lnTo>
                    <a:lnTo>
                      <a:pt x="197642" y="325421"/>
                    </a:lnTo>
                    <a:lnTo>
                      <a:pt x="254702" y="353806"/>
                    </a:lnTo>
                    <a:lnTo>
                      <a:pt x="261126" y="357270"/>
                    </a:lnTo>
                    <a:lnTo>
                      <a:pt x="279330" y="367076"/>
                    </a:lnTo>
                    <a:lnTo>
                      <a:pt x="316044" y="387422"/>
                    </a:lnTo>
                    <a:lnTo>
                      <a:pt x="351305" y="407354"/>
                    </a:lnTo>
                    <a:lnTo>
                      <a:pt x="391995" y="430843"/>
                    </a:lnTo>
                    <a:lnTo>
                      <a:pt x="420448" y="447678"/>
                    </a:lnTo>
                    <a:lnTo>
                      <a:pt x="437199" y="45776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7072584" y="3971283"/>
                <a:ext cx="230225" cy="456756"/>
              </a:xfrm>
              <a:custGeom>
                <a:avLst/>
                <a:gdLst/>
                <a:ahLst/>
                <a:cxnLst/>
                <a:rect l="l" t="t" r="r" b="b"/>
                <a:pathLst>
                  <a:path w="230225" h="456756" extrusionOk="0">
                    <a:moveTo>
                      <a:pt x="205444" y="171943"/>
                    </a:moveTo>
                    <a:lnTo>
                      <a:pt x="209880" y="164218"/>
                    </a:lnTo>
                    <a:lnTo>
                      <a:pt x="212098" y="158420"/>
                    </a:lnTo>
                    <a:lnTo>
                      <a:pt x="208427" y="164218"/>
                    </a:lnTo>
                    <a:lnTo>
                      <a:pt x="205444" y="171943"/>
                    </a:lnTo>
                    <a:close/>
                    <a:moveTo>
                      <a:pt x="168271" y="48654"/>
                    </a:moveTo>
                    <a:lnTo>
                      <a:pt x="168118" y="41112"/>
                    </a:lnTo>
                    <a:lnTo>
                      <a:pt x="164447" y="47017"/>
                    </a:lnTo>
                    <a:close/>
                    <a:moveTo>
                      <a:pt x="47192" y="456704"/>
                    </a:moveTo>
                    <a:lnTo>
                      <a:pt x="58665" y="455128"/>
                    </a:lnTo>
                    <a:lnTo>
                      <a:pt x="66696" y="449797"/>
                    </a:lnTo>
                    <a:lnTo>
                      <a:pt x="71745" y="446867"/>
                    </a:lnTo>
                    <a:lnTo>
                      <a:pt x="80923" y="443104"/>
                    </a:lnTo>
                    <a:lnTo>
                      <a:pt x="87883" y="441941"/>
                    </a:lnTo>
                    <a:lnTo>
                      <a:pt x="93850" y="442362"/>
                    </a:lnTo>
                    <a:lnTo>
                      <a:pt x="99203" y="438920"/>
                    </a:lnTo>
                    <a:lnTo>
                      <a:pt x="104481" y="435456"/>
                    </a:lnTo>
                    <a:lnTo>
                      <a:pt x="107999" y="429696"/>
                    </a:lnTo>
                    <a:lnTo>
                      <a:pt x="110983" y="423049"/>
                    </a:lnTo>
                    <a:lnTo>
                      <a:pt x="113277" y="416472"/>
                    </a:lnTo>
                    <a:lnTo>
                      <a:pt x="116260" y="409610"/>
                    </a:lnTo>
                    <a:lnTo>
                      <a:pt x="119702" y="402910"/>
                    </a:lnTo>
                    <a:lnTo>
                      <a:pt x="122837" y="396225"/>
                    </a:lnTo>
                    <a:lnTo>
                      <a:pt x="124444" y="389502"/>
                    </a:lnTo>
                    <a:lnTo>
                      <a:pt x="126585" y="382810"/>
                    </a:lnTo>
                    <a:lnTo>
                      <a:pt x="129110" y="376102"/>
                    </a:lnTo>
                    <a:lnTo>
                      <a:pt x="131175" y="369425"/>
                    </a:lnTo>
                    <a:lnTo>
                      <a:pt x="132858" y="362793"/>
                    </a:lnTo>
                    <a:lnTo>
                      <a:pt x="135228" y="352651"/>
                    </a:lnTo>
                    <a:lnTo>
                      <a:pt x="139129" y="342623"/>
                    </a:lnTo>
                    <a:lnTo>
                      <a:pt x="142265" y="335915"/>
                    </a:lnTo>
                    <a:lnTo>
                      <a:pt x="145249" y="329200"/>
                    </a:lnTo>
                    <a:lnTo>
                      <a:pt x="147925" y="322507"/>
                    </a:lnTo>
                    <a:lnTo>
                      <a:pt x="150526" y="315845"/>
                    </a:lnTo>
                    <a:lnTo>
                      <a:pt x="152514" y="309130"/>
                    </a:lnTo>
                    <a:lnTo>
                      <a:pt x="155344" y="302429"/>
                    </a:lnTo>
                    <a:lnTo>
                      <a:pt x="157257" y="295714"/>
                    </a:lnTo>
                    <a:lnTo>
                      <a:pt x="159245" y="289067"/>
                    </a:lnTo>
                    <a:lnTo>
                      <a:pt x="161770" y="282313"/>
                    </a:lnTo>
                    <a:lnTo>
                      <a:pt x="164829" y="275659"/>
                    </a:lnTo>
                    <a:lnTo>
                      <a:pt x="168271" y="268913"/>
                    </a:lnTo>
                    <a:lnTo>
                      <a:pt x="169801" y="262213"/>
                    </a:lnTo>
                    <a:lnTo>
                      <a:pt x="171636" y="255528"/>
                    </a:lnTo>
                    <a:lnTo>
                      <a:pt x="174619" y="248805"/>
                    </a:lnTo>
                    <a:lnTo>
                      <a:pt x="176608" y="242112"/>
                    </a:lnTo>
                    <a:lnTo>
                      <a:pt x="182421" y="228704"/>
                    </a:lnTo>
                    <a:lnTo>
                      <a:pt x="184563" y="223105"/>
                    </a:lnTo>
                    <a:lnTo>
                      <a:pt x="188234" y="215372"/>
                    </a:lnTo>
                    <a:lnTo>
                      <a:pt x="189917" y="208642"/>
                    </a:lnTo>
                    <a:lnTo>
                      <a:pt x="191676" y="202087"/>
                    </a:lnTo>
                    <a:lnTo>
                      <a:pt x="194047" y="195271"/>
                    </a:lnTo>
                    <a:lnTo>
                      <a:pt x="194353" y="188510"/>
                    </a:lnTo>
                    <a:lnTo>
                      <a:pt x="193511" y="181825"/>
                    </a:lnTo>
                    <a:lnTo>
                      <a:pt x="194812" y="175125"/>
                    </a:lnTo>
                    <a:lnTo>
                      <a:pt x="197795" y="168425"/>
                    </a:lnTo>
                    <a:lnTo>
                      <a:pt x="206591" y="163055"/>
                    </a:lnTo>
                    <a:lnTo>
                      <a:pt x="205979" y="156217"/>
                    </a:lnTo>
                    <a:lnTo>
                      <a:pt x="208350" y="150160"/>
                    </a:lnTo>
                    <a:lnTo>
                      <a:pt x="208044" y="144178"/>
                    </a:lnTo>
                    <a:lnTo>
                      <a:pt x="204449" y="139153"/>
                    </a:lnTo>
                    <a:lnTo>
                      <a:pt x="205673" y="131772"/>
                    </a:lnTo>
                    <a:lnTo>
                      <a:pt x="203990" y="125814"/>
                    </a:lnTo>
                    <a:lnTo>
                      <a:pt x="203072" y="119848"/>
                    </a:lnTo>
                    <a:lnTo>
                      <a:pt x="208197" y="116230"/>
                    </a:lnTo>
                    <a:lnTo>
                      <a:pt x="212021" y="121477"/>
                    </a:lnTo>
                    <a:lnTo>
                      <a:pt x="214010" y="127229"/>
                    </a:lnTo>
                    <a:lnTo>
                      <a:pt x="217834" y="133026"/>
                    </a:lnTo>
                    <a:lnTo>
                      <a:pt x="222577" y="129569"/>
                    </a:lnTo>
                    <a:lnTo>
                      <a:pt x="226248" y="121523"/>
                    </a:lnTo>
                    <a:lnTo>
                      <a:pt x="228160" y="115878"/>
                    </a:lnTo>
                    <a:lnTo>
                      <a:pt x="229537" y="110303"/>
                    </a:lnTo>
                    <a:lnTo>
                      <a:pt x="226401" y="104008"/>
                    </a:lnTo>
                    <a:lnTo>
                      <a:pt x="224642" y="98539"/>
                    </a:lnTo>
                    <a:lnTo>
                      <a:pt x="222730" y="90324"/>
                    </a:lnTo>
                    <a:lnTo>
                      <a:pt x="221812" y="83409"/>
                    </a:lnTo>
                    <a:lnTo>
                      <a:pt x="222423" y="76954"/>
                    </a:lnTo>
                    <a:lnTo>
                      <a:pt x="222194" y="70001"/>
                    </a:lnTo>
                    <a:lnTo>
                      <a:pt x="221812" y="61075"/>
                    </a:lnTo>
                    <a:lnTo>
                      <a:pt x="220511" y="55454"/>
                    </a:lnTo>
                    <a:lnTo>
                      <a:pt x="218523" y="48784"/>
                    </a:lnTo>
                    <a:lnTo>
                      <a:pt x="216687" y="41273"/>
                    </a:lnTo>
                    <a:lnTo>
                      <a:pt x="216229" y="35414"/>
                    </a:lnTo>
                    <a:lnTo>
                      <a:pt x="212710" y="29479"/>
                    </a:lnTo>
                    <a:lnTo>
                      <a:pt x="208580" y="24239"/>
                    </a:lnTo>
                    <a:lnTo>
                      <a:pt x="206361" y="18839"/>
                    </a:lnTo>
                    <a:lnTo>
                      <a:pt x="205520" y="12873"/>
                    </a:lnTo>
                    <a:lnTo>
                      <a:pt x="201390" y="8697"/>
                    </a:lnTo>
                    <a:lnTo>
                      <a:pt x="196112" y="11083"/>
                    </a:lnTo>
                    <a:lnTo>
                      <a:pt x="199937" y="6357"/>
                    </a:lnTo>
                    <a:lnTo>
                      <a:pt x="199631" y="-53"/>
                    </a:lnTo>
                    <a:lnTo>
                      <a:pt x="196341" y="4987"/>
                    </a:lnTo>
                    <a:lnTo>
                      <a:pt x="192976" y="10074"/>
                    </a:lnTo>
                    <a:lnTo>
                      <a:pt x="188693" y="14694"/>
                    </a:lnTo>
                    <a:lnTo>
                      <a:pt x="182421" y="14495"/>
                    </a:lnTo>
                    <a:lnTo>
                      <a:pt x="184639" y="19979"/>
                    </a:lnTo>
                    <a:lnTo>
                      <a:pt x="186552" y="26618"/>
                    </a:lnTo>
                    <a:lnTo>
                      <a:pt x="186475" y="33272"/>
                    </a:lnTo>
                    <a:lnTo>
                      <a:pt x="183186" y="38856"/>
                    </a:lnTo>
                    <a:lnTo>
                      <a:pt x="181963" y="45748"/>
                    </a:lnTo>
                    <a:lnTo>
                      <a:pt x="176838" y="49434"/>
                    </a:lnTo>
                    <a:lnTo>
                      <a:pt x="171942" y="52823"/>
                    </a:lnTo>
                    <a:lnTo>
                      <a:pt x="167659" y="57458"/>
                    </a:lnTo>
                    <a:lnTo>
                      <a:pt x="162228" y="54498"/>
                    </a:lnTo>
                    <a:lnTo>
                      <a:pt x="156415" y="54459"/>
                    </a:lnTo>
                    <a:lnTo>
                      <a:pt x="153968" y="60020"/>
                    </a:lnTo>
                    <a:lnTo>
                      <a:pt x="156339" y="65343"/>
                    </a:lnTo>
                    <a:lnTo>
                      <a:pt x="158787" y="70521"/>
                    </a:lnTo>
                    <a:lnTo>
                      <a:pt x="157946" y="76985"/>
                    </a:lnTo>
                    <a:lnTo>
                      <a:pt x="154963" y="70866"/>
                    </a:lnTo>
                    <a:lnTo>
                      <a:pt x="154809" y="76633"/>
                    </a:lnTo>
                    <a:lnTo>
                      <a:pt x="148843" y="79440"/>
                    </a:lnTo>
                    <a:lnTo>
                      <a:pt x="149073" y="85482"/>
                    </a:lnTo>
                    <a:lnTo>
                      <a:pt x="148232" y="91211"/>
                    </a:lnTo>
                    <a:lnTo>
                      <a:pt x="144942" y="96160"/>
                    </a:lnTo>
                    <a:lnTo>
                      <a:pt x="142954" y="101774"/>
                    </a:lnTo>
                    <a:lnTo>
                      <a:pt x="138671" y="106539"/>
                    </a:lnTo>
                    <a:lnTo>
                      <a:pt x="138594" y="100581"/>
                    </a:lnTo>
                    <a:lnTo>
                      <a:pt x="142189" y="95365"/>
                    </a:lnTo>
                    <a:lnTo>
                      <a:pt x="135076" y="96864"/>
                    </a:lnTo>
                    <a:lnTo>
                      <a:pt x="132934" y="102256"/>
                    </a:lnTo>
                    <a:lnTo>
                      <a:pt x="127656" y="107335"/>
                    </a:lnTo>
                    <a:lnTo>
                      <a:pt x="130486" y="112689"/>
                    </a:lnTo>
                    <a:lnTo>
                      <a:pt x="125209" y="117859"/>
                    </a:lnTo>
                    <a:lnTo>
                      <a:pt x="127962" y="112650"/>
                    </a:lnTo>
                    <a:lnTo>
                      <a:pt x="124368" y="108092"/>
                    </a:lnTo>
                    <a:lnTo>
                      <a:pt x="118708" y="111901"/>
                    </a:lnTo>
                    <a:lnTo>
                      <a:pt x="114348" y="115672"/>
                    </a:lnTo>
                    <a:lnTo>
                      <a:pt x="108611" y="119947"/>
                    </a:lnTo>
                    <a:lnTo>
                      <a:pt x="104175" y="125401"/>
                    </a:lnTo>
                    <a:lnTo>
                      <a:pt x="108306" y="130915"/>
                    </a:lnTo>
                    <a:lnTo>
                      <a:pt x="101957" y="128889"/>
                    </a:lnTo>
                    <a:lnTo>
                      <a:pt x="95609" y="128200"/>
                    </a:lnTo>
                    <a:lnTo>
                      <a:pt x="88190" y="128216"/>
                    </a:lnTo>
                    <a:lnTo>
                      <a:pt x="83600" y="132529"/>
                    </a:lnTo>
                    <a:lnTo>
                      <a:pt x="77328" y="134472"/>
                    </a:lnTo>
                    <a:lnTo>
                      <a:pt x="73274" y="139283"/>
                    </a:lnTo>
                    <a:lnTo>
                      <a:pt x="72969" y="132766"/>
                    </a:lnTo>
                    <a:lnTo>
                      <a:pt x="66850" y="137409"/>
                    </a:lnTo>
                    <a:lnTo>
                      <a:pt x="61419" y="141295"/>
                    </a:lnTo>
                    <a:lnTo>
                      <a:pt x="55530" y="141800"/>
                    </a:lnTo>
                    <a:lnTo>
                      <a:pt x="48952" y="140920"/>
                    </a:lnTo>
                    <a:lnTo>
                      <a:pt x="46810" y="147245"/>
                    </a:lnTo>
                    <a:lnTo>
                      <a:pt x="47958" y="153402"/>
                    </a:lnTo>
                    <a:lnTo>
                      <a:pt x="44898" y="160807"/>
                    </a:lnTo>
                    <a:lnTo>
                      <a:pt x="40079" y="168379"/>
                    </a:lnTo>
                    <a:lnTo>
                      <a:pt x="35949" y="173549"/>
                    </a:lnTo>
                    <a:lnTo>
                      <a:pt x="31666" y="181802"/>
                    </a:lnTo>
                    <a:lnTo>
                      <a:pt x="30289" y="188449"/>
                    </a:lnTo>
                    <a:lnTo>
                      <a:pt x="32354" y="193903"/>
                    </a:lnTo>
                    <a:lnTo>
                      <a:pt x="31513" y="201827"/>
                    </a:lnTo>
                    <a:lnTo>
                      <a:pt x="31971" y="208603"/>
                    </a:lnTo>
                    <a:lnTo>
                      <a:pt x="31589" y="215296"/>
                    </a:lnTo>
                    <a:lnTo>
                      <a:pt x="34649" y="222004"/>
                    </a:lnTo>
                    <a:lnTo>
                      <a:pt x="36943" y="228612"/>
                    </a:lnTo>
                    <a:lnTo>
                      <a:pt x="36178" y="238356"/>
                    </a:lnTo>
                    <a:lnTo>
                      <a:pt x="39161" y="245738"/>
                    </a:lnTo>
                    <a:lnTo>
                      <a:pt x="41685" y="252866"/>
                    </a:lnTo>
                    <a:lnTo>
                      <a:pt x="39161" y="262197"/>
                    </a:lnTo>
                    <a:lnTo>
                      <a:pt x="40997" y="268890"/>
                    </a:lnTo>
                    <a:lnTo>
                      <a:pt x="36255" y="275560"/>
                    </a:lnTo>
                    <a:lnTo>
                      <a:pt x="32507" y="282245"/>
                    </a:lnTo>
                    <a:lnTo>
                      <a:pt x="28147" y="288953"/>
                    </a:lnTo>
                    <a:lnTo>
                      <a:pt x="24552" y="293618"/>
                    </a:lnTo>
                    <a:lnTo>
                      <a:pt x="20881" y="302330"/>
                    </a:lnTo>
                    <a:lnTo>
                      <a:pt x="18662" y="309084"/>
                    </a:lnTo>
                    <a:lnTo>
                      <a:pt x="12008" y="311585"/>
                    </a:lnTo>
                    <a:lnTo>
                      <a:pt x="7113" y="317039"/>
                    </a:lnTo>
                    <a:lnTo>
                      <a:pt x="7266" y="324175"/>
                    </a:lnTo>
                    <a:lnTo>
                      <a:pt x="3901" y="329139"/>
                    </a:lnTo>
                    <a:lnTo>
                      <a:pt x="1224" y="335892"/>
                    </a:lnTo>
                    <a:lnTo>
                      <a:pt x="-688" y="341323"/>
                    </a:lnTo>
                    <a:lnTo>
                      <a:pt x="-306" y="349286"/>
                    </a:lnTo>
                    <a:lnTo>
                      <a:pt x="77" y="355986"/>
                    </a:lnTo>
                    <a:lnTo>
                      <a:pt x="1300" y="362647"/>
                    </a:lnTo>
                    <a:lnTo>
                      <a:pt x="4819" y="369402"/>
                    </a:lnTo>
                    <a:lnTo>
                      <a:pt x="8107" y="376048"/>
                    </a:lnTo>
                    <a:lnTo>
                      <a:pt x="10326" y="382779"/>
                    </a:lnTo>
                    <a:lnTo>
                      <a:pt x="9255" y="389426"/>
                    </a:lnTo>
                    <a:lnTo>
                      <a:pt x="7649" y="396080"/>
                    </a:lnTo>
                    <a:lnTo>
                      <a:pt x="7572" y="402888"/>
                    </a:lnTo>
                    <a:lnTo>
                      <a:pt x="7113" y="409580"/>
                    </a:lnTo>
                    <a:lnTo>
                      <a:pt x="7572" y="416288"/>
                    </a:lnTo>
                    <a:lnTo>
                      <a:pt x="13385" y="422996"/>
                    </a:lnTo>
                    <a:lnTo>
                      <a:pt x="14073" y="429665"/>
                    </a:lnTo>
                    <a:lnTo>
                      <a:pt x="16062" y="436320"/>
                    </a:lnTo>
                    <a:lnTo>
                      <a:pt x="24170" y="443058"/>
                    </a:lnTo>
                    <a:lnTo>
                      <a:pt x="34419" y="446867"/>
                    </a:lnTo>
                    <a:lnTo>
                      <a:pt x="40156" y="449789"/>
                    </a:lnTo>
                    <a:lnTo>
                      <a:pt x="45739" y="45441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934176" y="2959783"/>
                <a:ext cx="5354" cy="2149"/>
              </a:xfrm>
              <a:custGeom>
                <a:avLst/>
                <a:gdLst/>
                <a:ahLst/>
                <a:cxnLst/>
                <a:rect l="l" t="t" r="r" b="b"/>
                <a:pathLst>
                  <a:path w="5354" h="2149" extrusionOk="0">
                    <a:moveTo>
                      <a:pt x="-688" y="2096"/>
                    </a:moveTo>
                    <a:lnTo>
                      <a:pt x="4667" y="-53"/>
                    </a:lnTo>
                    <a:lnTo>
                      <a:pt x="-688" y="201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983281" y="3073029"/>
                <a:ext cx="10248" cy="15022"/>
              </a:xfrm>
              <a:custGeom>
                <a:avLst/>
                <a:gdLst/>
                <a:ahLst/>
                <a:cxnLst/>
                <a:rect l="l" t="t" r="r" b="b"/>
                <a:pathLst>
                  <a:path w="10248" h="15022" extrusionOk="0">
                    <a:moveTo>
                      <a:pt x="8108" y="14969"/>
                    </a:moveTo>
                    <a:lnTo>
                      <a:pt x="9561" y="9424"/>
                    </a:lnTo>
                    <a:lnTo>
                      <a:pt x="6731" y="4414"/>
                    </a:lnTo>
                    <a:lnTo>
                      <a:pt x="3136" y="-53"/>
                    </a:lnTo>
                    <a:lnTo>
                      <a:pt x="-688" y="4315"/>
                    </a:lnTo>
                    <a:lnTo>
                      <a:pt x="3442" y="8284"/>
                    </a:lnTo>
                    <a:lnTo>
                      <a:pt x="6961" y="1282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" name="Google Shape;303;p7"/>
              <p:cNvSpPr/>
              <p:nvPr/>
            </p:nvSpPr>
            <p:spPr>
              <a:xfrm>
                <a:off x="5683124" y="1762802"/>
                <a:ext cx="9024" cy="9101"/>
              </a:xfrm>
              <a:custGeom>
                <a:avLst/>
                <a:gdLst/>
                <a:ahLst/>
                <a:cxnLst/>
                <a:rect l="l" t="t" r="r" b="b"/>
                <a:pathLst>
                  <a:path w="9024" h="9101" extrusionOk="0">
                    <a:moveTo>
                      <a:pt x="2065" y="9049"/>
                    </a:moveTo>
                    <a:lnTo>
                      <a:pt x="6578" y="5462"/>
                    </a:lnTo>
                    <a:lnTo>
                      <a:pt x="8337" y="-53"/>
                    </a:lnTo>
                    <a:lnTo>
                      <a:pt x="2754" y="1928"/>
                    </a:lnTo>
                    <a:lnTo>
                      <a:pt x="-688" y="657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" name="Google Shape;304;p7"/>
              <p:cNvSpPr/>
              <p:nvPr/>
            </p:nvSpPr>
            <p:spPr>
              <a:xfrm>
                <a:off x="6504210" y="1952627"/>
                <a:ext cx="98285" cy="97314"/>
              </a:xfrm>
              <a:custGeom>
                <a:avLst/>
                <a:gdLst/>
                <a:ahLst/>
                <a:cxnLst/>
                <a:rect l="l" t="t" r="r" b="b"/>
                <a:pathLst>
                  <a:path w="98285" h="97314" extrusionOk="0">
                    <a:moveTo>
                      <a:pt x="54842" y="97261"/>
                    </a:moveTo>
                    <a:lnTo>
                      <a:pt x="60578" y="96603"/>
                    </a:lnTo>
                    <a:lnTo>
                      <a:pt x="62337" y="91119"/>
                    </a:lnTo>
                    <a:lnTo>
                      <a:pt x="66468" y="86836"/>
                    </a:lnTo>
                    <a:lnTo>
                      <a:pt x="67462" y="81138"/>
                    </a:lnTo>
                    <a:lnTo>
                      <a:pt x="72892" y="78988"/>
                    </a:lnTo>
                    <a:lnTo>
                      <a:pt x="73734" y="73137"/>
                    </a:lnTo>
                    <a:lnTo>
                      <a:pt x="70980" y="68036"/>
                    </a:lnTo>
                    <a:lnTo>
                      <a:pt x="73734" y="62888"/>
                    </a:lnTo>
                    <a:lnTo>
                      <a:pt x="77788" y="67286"/>
                    </a:lnTo>
                    <a:lnTo>
                      <a:pt x="82683" y="63806"/>
                    </a:lnTo>
                    <a:lnTo>
                      <a:pt x="87272" y="67967"/>
                    </a:lnTo>
                    <a:lnTo>
                      <a:pt x="92167" y="64961"/>
                    </a:lnTo>
                    <a:lnTo>
                      <a:pt x="97597" y="67087"/>
                    </a:lnTo>
                    <a:lnTo>
                      <a:pt x="94386" y="62100"/>
                    </a:lnTo>
                    <a:lnTo>
                      <a:pt x="95532" y="56058"/>
                    </a:lnTo>
                    <a:lnTo>
                      <a:pt x="92550" y="51094"/>
                    </a:lnTo>
                    <a:lnTo>
                      <a:pt x="86889" y="49786"/>
                    </a:lnTo>
                    <a:lnTo>
                      <a:pt x="84518" y="44485"/>
                    </a:lnTo>
                    <a:lnTo>
                      <a:pt x="82070" y="39307"/>
                    </a:lnTo>
                    <a:lnTo>
                      <a:pt x="77023" y="36431"/>
                    </a:lnTo>
                    <a:lnTo>
                      <a:pt x="72739" y="32370"/>
                    </a:lnTo>
                    <a:lnTo>
                      <a:pt x="71286" y="26710"/>
                    </a:lnTo>
                    <a:lnTo>
                      <a:pt x="72051" y="21004"/>
                    </a:lnTo>
                    <a:lnTo>
                      <a:pt x="68685" y="15734"/>
                    </a:lnTo>
                    <a:lnTo>
                      <a:pt x="62873" y="15168"/>
                    </a:lnTo>
                    <a:lnTo>
                      <a:pt x="59049" y="10785"/>
                    </a:lnTo>
                    <a:lnTo>
                      <a:pt x="53082" y="9508"/>
                    </a:lnTo>
                    <a:lnTo>
                      <a:pt x="47423" y="8751"/>
                    </a:lnTo>
                    <a:lnTo>
                      <a:pt x="41763" y="7680"/>
                    </a:lnTo>
                    <a:lnTo>
                      <a:pt x="37097" y="3863"/>
                    </a:lnTo>
                    <a:lnTo>
                      <a:pt x="31895" y="1286"/>
                    </a:lnTo>
                    <a:lnTo>
                      <a:pt x="26006" y="-53"/>
                    </a:lnTo>
                    <a:lnTo>
                      <a:pt x="20269" y="796"/>
                    </a:lnTo>
                    <a:lnTo>
                      <a:pt x="14609" y="1958"/>
                    </a:lnTo>
                    <a:lnTo>
                      <a:pt x="8490" y="2624"/>
                    </a:lnTo>
                    <a:lnTo>
                      <a:pt x="2754" y="1240"/>
                    </a:lnTo>
                    <a:lnTo>
                      <a:pt x="-688" y="5837"/>
                    </a:lnTo>
                    <a:lnTo>
                      <a:pt x="4972" y="6731"/>
                    </a:lnTo>
                    <a:lnTo>
                      <a:pt x="9561" y="10280"/>
                    </a:lnTo>
                    <a:lnTo>
                      <a:pt x="13921" y="14013"/>
                    </a:lnTo>
                    <a:lnTo>
                      <a:pt x="16751" y="19061"/>
                    </a:lnTo>
                    <a:lnTo>
                      <a:pt x="19122" y="24293"/>
                    </a:lnTo>
                    <a:lnTo>
                      <a:pt x="23482" y="28125"/>
                    </a:lnTo>
                    <a:lnTo>
                      <a:pt x="27841" y="31873"/>
                    </a:lnTo>
                    <a:lnTo>
                      <a:pt x="30442" y="37005"/>
                    </a:lnTo>
                    <a:lnTo>
                      <a:pt x="34955" y="40523"/>
                    </a:lnTo>
                    <a:lnTo>
                      <a:pt x="38933" y="44677"/>
                    </a:lnTo>
                    <a:lnTo>
                      <a:pt x="43980" y="47483"/>
                    </a:lnTo>
                    <a:lnTo>
                      <a:pt x="45663" y="52968"/>
                    </a:lnTo>
                    <a:lnTo>
                      <a:pt x="49182" y="57511"/>
                    </a:lnTo>
                    <a:lnTo>
                      <a:pt x="50023" y="63186"/>
                    </a:lnTo>
                    <a:lnTo>
                      <a:pt x="50176" y="68938"/>
                    </a:lnTo>
                    <a:lnTo>
                      <a:pt x="49411" y="74621"/>
                    </a:lnTo>
                    <a:lnTo>
                      <a:pt x="49411" y="80365"/>
                    </a:lnTo>
                    <a:lnTo>
                      <a:pt x="50558" y="85979"/>
                    </a:lnTo>
                    <a:lnTo>
                      <a:pt x="52623" y="91356"/>
                    </a:lnTo>
                    <a:lnTo>
                      <a:pt x="53924" y="9694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7"/>
              <p:cNvSpPr/>
              <p:nvPr/>
            </p:nvSpPr>
            <p:spPr>
              <a:xfrm>
                <a:off x="9765838" y="2047540"/>
                <a:ext cx="30823" cy="36698"/>
              </a:xfrm>
              <a:custGeom>
                <a:avLst/>
                <a:gdLst/>
                <a:ahLst/>
                <a:cxnLst/>
                <a:rect l="l" t="t" r="r" b="b"/>
                <a:pathLst>
                  <a:path w="30823" h="36698" extrusionOk="0">
                    <a:moveTo>
                      <a:pt x="3442" y="36645"/>
                    </a:moveTo>
                    <a:lnTo>
                      <a:pt x="6731" y="31827"/>
                    </a:lnTo>
                    <a:lnTo>
                      <a:pt x="8031" y="26037"/>
                    </a:lnTo>
                    <a:lnTo>
                      <a:pt x="11167" y="21180"/>
                    </a:lnTo>
                    <a:lnTo>
                      <a:pt x="16522" y="18893"/>
                    </a:lnTo>
                    <a:lnTo>
                      <a:pt x="18969" y="13646"/>
                    </a:lnTo>
                    <a:lnTo>
                      <a:pt x="23558" y="10028"/>
                    </a:lnTo>
                    <a:lnTo>
                      <a:pt x="28376" y="6739"/>
                    </a:lnTo>
                    <a:lnTo>
                      <a:pt x="30135" y="1133"/>
                    </a:lnTo>
                    <a:lnTo>
                      <a:pt x="24322" y="-53"/>
                    </a:lnTo>
                    <a:lnTo>
                      <a:pt x="22181" y="5286"/>
                    </a:lnTo>
                    <a:lnTo>
                      <a:pt x="17821" y="9103"/>
                    </a:lnTo>
                    <a:lnTo>
                      <a:pt x="12085" y="8215"/>
                    </a:lnTo>
                    <a:lnTo>
                      <a:pt x="7649" y="4299"/>
                    </a:lnTo>
                    <a:lnTo>
                      <a:pt x="9484" y="9737"/>
                    </a:lnTo>
                    <a:lnTo>
                      <a:pt x="7189" y="15206"/>
                    </a:lnTo>
                    <a:lnTo>
                      <a:pt x="4436" y="20400"/>
                    </a:lnTo>
                    <a:lnTo>
                      <a:pt x="-611" y="23260"/>
                    </a:lnTo>
                    <a:lnTo>
                      <a:pt x="3748" y="27360"/>
                    </a:lnTo>
                    <a:lnTo>
                      <a:pt x="-688" y="31207"/>
                    </a:lnTo>
                    <a:lnTo>
                      <a:pt x="2294" y="3656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7"/>
              <p:cNvSpPr/>
              <p:nvPr/>
            </p:nvSpPr>
            <p:spPr>
              <a:xfrm>
                <a:off x="7146241" y="3995094"/>
                <a:ext cx="3211" cy="10662"/>
              </a:xfrm>
              <a:custGeom>
                <a:avLst/>
                <a:gdLst/>
                <a:ahLst/>
                <a:cxnLst/>
                <a:rect l="l" t="t" r="r" b="b"/>
                <a:pathLst>
                  <a:path w="3211" h="10662" extrusionOk="0">
                    <a:moveTo>
                      <a:pt x="765" y="10609"/>
                    </a:moveTo>
                    <a:lnTo>
                      <a:pt x="2524" y="5087"/>
                    </a:lnTo>
                    <a:lnTo>
                      <a:pt x="-76" y="-53"/>
                    </a:lnTo>
                    <a:lnTo>
                      <a:pt x="-688" y="566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7"/>
              <p:cNvSpPr/>
              <p:nvPr/>
            </p:nvSpPr>
            <p:spPr>
              <a:xfrm>
                <a:off x="8103855" y="1833683"/>
                <a:ext cx="888547" cy="345246"/>
              </a:xfrm>
              <a:custGeom>
                <a:avLst/>
                <a:gdLst/>
                <a:ahLst/>
                <a:cxnLst/>
                <a:rect l="l" t="t" r="r" b="b"/>
                <a:pathLst>
                  <a:path w="888547" h="345246" extrusionOk="0">
                    <a:moveTo>
                      <a:pt x="579618" y="345193"/>
                    </a:moveTo>
                    <a:lnTo>
                      <a:pt x="586807" y="337613"/>
                    </a:lnTo>
                    <a:lnTo>
                      <a:pt x="594838" y="332099"/>
                    </a:lnTo>
                    <a:lnTo>
                      <a:pt x="609218" y="324664"/>
                    </a:lnTo>
                    <a:lnTo>
                      <a:pt x="627957" y="319058"/>
                    </a:lnTo>
                    <a:lnTo>
                      <a:pt x="633082" y="315440"/>
                    </a:lnTo>
                    <a:lnTo>
                      <a:pt x="644708" y="317222"/>
                    </a:lnTo>
                    <a:lnTo>
                      <a:pt x="652738" y="315570"/>
                    </a:lnTo>
                    <a:lnTo>
                      <a:pt x="668495" y="317299"/>
                    </a:lnTo>
                    <a:lnTo>
                      <a:pt x="681651" y="316870"/>
                    </a:lnTo>
                    <a:lnTo>
                      <a:pt x="688305" y="315249"/>
                    </a:lnTo>
                    <a:lnTo>
                      <a:pt x="692436" y="311111"/>
                    </a:lnTo>
                    <a:lnTo>
                      <a:pt x="702073" y="309742"/>
                    </a:lnTo>
                    <a:lnTo>
                      <a:pt x="707427" y="304456"/>
                    </a:lnTo>
                    <a:lnTo>
                      <a:pt x="710180" y="298223"/>
                    </a:lnTo>
                    <a:lnTo>
                      <a:pt x="712628" y="291255"/>
                    </a:lnTo>
                    <a:lnTo>
                      <a:pt x="717829" y="284554"/>
                    </a:lnTo>
                    <a:lnTo>
                      <a:pt x="726320" y="281541"/>
                    </a:lnTo>
                    <a:lnTo>
                      <a:pt x="727772" y="274871"/>
                    </a:lnTo>
                    <a:lnTo>
                      <a:pt x="733126" y="271536"/>
                    </a:lnTo>
                    <a:lnTo>
                      <a:pt x="725249" y="264844"/>
                    </a:lnTo>
                    <a:lnTo>
                      <a:pt x="719664" y="263483"/>
                    </a:lnTo>
                    <a:lnTo>
                      <a:pt x="712322" y="258029"/>
                    </a:lnTo>
                    <a:lnTo>
                      <a:pt x="705974" y="251619"/>
                    </a:lnTo>
                    <a:lnTo>
                      <a:pt x="706050" y="245125"/>
                    </a:lnTo>
                    <a:lnTo>
                      <a:pt x="705361" y="238249"/>
                    </a:lnTo>
                    <a:lnTo>
                      <a:pt x="706127" y="231511"/>
                    </a:lnTo>
                    <a:lnTo>
                      <a:pt x="725096" y="230731"/>
                    </a:lnTo>
                    <a:lnTo>
                      <a:pt x="734197" y="235657"/>
                    </a:lnTo>
                    <a:lnTo>
                      <a:pt x="745517" y="238097"/>
                    </a:lnTo>
                    <a:lnTo>
                      <a:pt x="755920" y="238379"/>
                    </a:lnTo>
                    <a:lnTo>
                      <a:pt x="769076" y="231511"/>
                    </a:lnTo>
                    <a:lnTo>
                      <a:pt x="773053" y="225767"/>
                    </a:lnTo>
                    <a:lnTo>
                      <a:pt x="772900" y="218493"/>
                    </a:lnTo>
                    <a:lnTo>
                      <a:pt x="784984" y="218378"/>
                    </a:lnTo>
                    <a:lnTo>
                      <a:pt x="795846" y="218631"/>
                    </a:lnTo>
                    <a:lnTo>
                      <a:pt x="803571" y="217177"/>
                    </a:lnTo>
                    <a:lnTo>
                      <a:pt x="808160" y="209429"/>
                    </a:lnTo>
                    <a:lnTo>
                      <a:pt x="808084" y="199341"/>
                    </a:lnTo>
                    <a:lnTo>
                      <a:pt x="809461" y="192625"/>
                    </a:lnTo>
                    <a:lnTo>
                      <a:pt x="814203" y="188502"/>
                    </a:lnTo>
                    <a:lnTo>
                      <a:pt x="829194" y="186605"/>
                    </a:lnTo>
                    <a:lnTo>
                      <a:pt x="826899" y="179875"/>
                    </a:lnTo>
                    <a:lnTo>
                      <a:pt x="835313" y="182223"/>
                    </a:lnTo>
                    <a:lnTo>
                      <a:pt x="845562" y="174727"/>
                    </a:lnTo>
                    <a:lnTo>
                      <a:pt x="851222" y="172647"/>
                    </a:lnTo>
                    <a:lnTo>
                      <a:pt x="860707" y="172685"/>
                    </a:lnTo>
                    <a:lnTo>
                      <a:pt x="866978" y="173312"/>
                    </a:lnTo>
                    <a:lnTo>
                      <a:pt x="872486" y="175316"/>
                    </a:lnTo>
                    <a:lnTo>
                      <a:pt x="879675" y="179163"/>
                    </a:lnTo>
                    <a:lnTo>
                      <a:pt x="885030" y="185129"/>
                    </a:lnTo>
                    <a:lnTo>
                      <a:pt x="887247" y="179446"/>
                    </a:lnTo>
                    <a:lnTo>
                      <a:pt x="887860" y="172868"/>
                    </a:lnTo>
                    <a:lnTo>
                      <a:pt x="881970" y="166551"/>
                    </a:lnTo>
                    <a:lnTo>
                      <a:pt x="874703" y="159682"/>
                    </a:lnTo>
                    <a:lnTo>
                      <a:pt x="865832" y="155147"/>
                    </a:lnTo>
                    <a:lnTo>
                      <a:pt x="859789" y="151987"/>
                    </a:lnTo>
                    <a:lnTo>
                      <a:pt x="854511" y="149188"/>
                    </a:lnTo>
                    <a:lnTo>
                      <a:pt x="849080" y="143146"/>
                    </a:lnTo>
                    <a:lnTo>
                      <a:pt x="839290" y="140354"/>
                    </a:lnTo>
                    <a:lnTo>
                      <a:pt x="826058" y="133447"/>
                    </a:lnTo>
                    <a:lnTo>
                      <a:pt x="815809" y="132223"/>
                    </a:lnTo>
                    <a:lnTo>
                      <a:pt x="808390" y="133263"/>
                    </a:lnTo>
                    <a:lnTo>
                      <a:pt x="806095" y="139574"/>
                    </a:lnTo>
                    <a:lnTo>
                      <a:pt x="804412" y="145257"/>
                    </a:lnTo>
                    <a:lnTo>
                      <a:pt x="794698" y="140293"/>
                    </a:lnTo>
                    <a:lnTo>
                      <a:pt x="783837" y="136721"/>
                    </a:lnTo>
                    <a:lnTo>
                      <a:pt x="776801" y="138595"/>
                    </a:lnTo>
                    <a:lnTo>
                      <a:pt x="769764" y="137478"/>
                    </a:lnTo>
                    <a:lnTo>
                      <a:pt x="765251" y="144048"/>
                    </a:lnTo>
                    <a:lnTo>
                      <a:pt x="758291" y="140025"/>
                    </a:lnTo>
                    <a:lnTo>
                      <a:pt x="746359" y="133608"/>
                    </a:lnTo>
                    <a:lnTo>
                      <a:pt x="744370" y="128085"/>
                    </a:lnTo>
                    <a:lnTo>
                      <a:pt x="750642" y="124605"/>
                    </a:lnTo>
                    <a:lnTo>
                      <a:pt x="745517" y="116589"/>
                    </a:lnTo>
                    <a:lnTo>
                      <a:pt x="747889" y="107533"/>
                    </a:lnTo>
                    <a:lnTo>
                      <a:pt x="743376" y="87861"/>
                    </a:lnTo>
                    <a:lnTo>
                      <a:pt x="743146" y="81398"/>
                    </a:lnTo>
                    <a:lnTo>
                      <a:pt x="742687" y="74705"/>
                    </a:lnTo>
                    <a:lnTo>
                      <a:pt x="738711" y="70177"/>
                    </a:lnTo>
                    <a:lnTo>
                      <a:pt x="730067" y="68097"/>
                    </a:lnTo>
                    <a:lnTo>
                      <a:pt x="722495" y="68036"/>
                    </a:lnTo>
                    <a:lnTo>
                      <a:pt x="716759" y="71806"/>
                    </a:lnTo>
                    <a:lnTo>
                      <a:pt x="700849" y="68242"/>
                    </a:lnTo>
                    <a:lnTo>
                      <a:pt x="690906" y="62513"/>
                    </a:lnTo>
                    <a:lnTo>
                      <a:pt x="671402" y="58918"/>
                    </a:lnTo>
                    <a:lnTo>
                      <a:pt x="660693" y="65756"/>
                    </a:lnTo>
                    <a:lnTo>
                      <a:pt x="651821" y="73405"/>
                    </a:lnTo>
                    <a:lnTo>
                      <a:pt x="651592" y="81123"/>
                    </a:lnTo>
                    <a:lnTo>
                      <a:pt x="646544" y="84121"/>
                    </a:lnTo>
                    <a:lnTo>
                      <a:pt x="639125" y="83708"/>
                    </a:lnTo>
                    <a:lnTo>
                      <a:pt x="632547" y="86087"/>
                    </a:lnTo>
                    <a:lnTo>
                      <a:pt x="627269" y="88488"/>
                    </a:lnTo>
                    <a:lnTo>
                      <a:pt x="620461" y="88213"/>
                    </a:lnTo>
                    <a:lnTo>
                      <a:pt x="612889" y="89008"/>
                    </a:lnTo>
                    <a:lnTo>
                      <a:pt x="603022" y="94171"/>
                    </a:lnTo>
                    <a:lnTo>
                      <a:pt x="592161" y="94225"/>
                    </a:lnTo>
                    <a:lnTo>
                      <a:pt x="585812" y="95678"/>
                    </a:lnTo>
                    <a:lnTo>
                      <a:pt x="579311" y="94225"/>
                    </a:lnTo>
                    <a:lnTo>
                      <a:pt x="567685" y="93498"/>
                    </a:lnTo>
                    <a:lnTo>
                      <a:pt x="559961" y="90003"/>
                    </a:lnTo>
                    <a:lnTo>
                      <a:pt x="553077" y="90179"/>
                    </a:lnTo>
                    <a:lnTo>
                      <a:pt x="542215" y="89398"/>
                    </a:lnTo>
                    <a:lnTo>
                      <a:pt x="535408" y="87693"/>
                    </a:lnTo>
                    <a:lnTo>
                      <a:pt x="528677" y="82729"/>
                    </a:lnTo>
                    <a:lnTo>
                      <a:pt x="521946" y="81153"/>
                    </a:lnTo>
                    <a:lnTo>
                      <a:pt x="515828" y="74621"/>
                    </a:lnTo>
                    <a:lnTo>
                      <a:pt x="495559" y="68066"/>
                    </a:lnTo>
                    <a:lnTo>
                      <a:pt x="486992" y="65848"/>
                    </a:lnTo>
                    <a:lnTo>
                      <a:pt x="482708" y="61680"/>
                    </a:lnTo>
                    <a:lnTo>
                      <a:pt x="474601" y="58268"/>
                    </a:lnTo>
                    <a:lnTo>
                      <a:pt x="466953" y="57022"/>
                    </a:lnTo>
                    <a:lnTo>
                      <a:pt x="461140" y="58505"/>
                    </a:lnTo>
                    <a:lnTo>
                      <a:pt x="453949" y="55331"/>
                    </a:lnTo>
                    <a:lnTo>
                      <a:pt x="447295" y="53947"/>
                    </a:lnTo>
                    <a:lnTo>
                      <a:pt x="436358" y="53824"/>
                    </a:lnTo>
                    <a:lnTo>
                      <a:pt x="430085" y="55255"/>
                    </a:lnTo>
                    <a:lnTo>
                      <a:pt x="423126" y="55018"/>
                    </a:lnTo>
                    <a:lnTo>
                      <a:pt x="416853" y="58406"/>
                    </a:lnTo>
                    <a:lnTo>
                      <a:pt x="411500" y="61618"/>
                    </a:lnTo>
                    <a:lnTo>
                      <a:pt x="400332" y="61741"/>
                    </a:lnTo>
                    <a:lnTo>
                      <a:pt x="390848" y="61664"/>
                    </a:lnTo>
                    <a:lnTo>
                      <a:pt x="385035" y="61787"/>
                    </a:lnTo>
                    <a:lnTo>
                      <a:pt x="374556" y="58261"/>
                    </a:lnTo>
                    <a:lnTo>
                      <a:pt x="367825" y="55324"/>
                    </a:lnTo>
                    <a:lnTo>
                      <a:pt x="358341" y="49197"/>
                    </a:lnTo>
                    <a:lnTo>
                      <a:pt x="350387" y="46206"/>
                    </a:lnTo>
                    <a:lnTo>
                      <a:pt x="341973" y="36049"/>
                    </a:lnTo>
                    <a:lnTo>
                      <a:pt x="335854" y="29693"/>
                    </a:lnTo>
                    <a:lnTo>
                      <a:pt x="327288" y="23268"/>
                    </a:lnTo>
                    <a:lnTo>
                      <a:pt x="320480" y="21440"/>
                    </a:lnTo>
                    <a:lnTo>
                      <a:pt x="314284" y="20017"/>
                    </a:lnTo>
                    <a:lnTo>
                      <a:pt x="305871" y="18533"/>
                    </a:lnTo>
                    <a:lnTo>
                      <a:pt x="298758" y="16912"/>
                    </a:lnTo>
                    <a:lnTo>
                      <a:pt x="284914" y="12300"/>
                    </a:lnTo>
                    <a:lnTo>
                      <a:pt x="267627" y="12384"/>
                    </a:lnTo>
                    <a:lnTo>
                      <a:pt x="261203" y="6686"/>
                    </a:lnTo>
                    <a:lnTo>
                      <a:pt x="253860" y="5255"/>
                    </a:lnTo>
                    <a:lnTo>
                      <a:pt x="246059" y="4001"/>
                    </a:lnTo>
                    <a:lnTo>
                      <a:pt x="238410" y="1897"/>
                    </a:lnTo>
                    <a:lnTo>
                      <a:pt x="232750" y="-53"/>
                    </a:lnTo>
                    <a:lnTo>
                      <a:pt x="235503" y="7810"/>
                    </a:lnTo>
                    <a:lnTo>
                      <a:pt x="227625" y="12499"/>
                    </a:lnTo>
                    <a:lnTo>
                      <a:pt x="229767" y="21340"/>
                    </a:lnTo>
                    <a:lnTo>
                      <a:pt x="227167" y="29616"/>
                    </a:lnTo>
                    <a:lnTo>
                      <a:pt x="228543" y="36011"/>
                    </a:lnTo>
                    <a:lnTo>
                      <a:pt x="236498" y="40424"/>
                    </a:lnTo>
                    <a:lnTo>
                      <a:pt x="242922" y="48822"/>
                    </a:lnTo>
                    <a:lnTo>
                      <a:pt x="250877" y="52203"/>
                    </a:lnTo>
                    <a:lnTo>
                      <a:pt x="253784" y="57718"/>
                    </a:lnTo>
                    <a:lnTo>
                      <a:pt x="251489" y="68043"/>
                    </a:lnTo>
                    <a:lnTo>
                      <a:pt x="241546" y="70552"/>
                    </a:lnTo>
                    <a:lnTo>
                      <a:pt x="238333" y="76204"/>
                    </a:lnTo>
                    <a:lnTo>
                      <a:pt x="232520" y="74644"/>
                    </a:lnTo>
                    <a:lnTo>
                      <a:pt x="227625" y="71585"/>
                    </a:lnTo>
                    <a:lnTo>
                      <a:pt x="219594" y="70368"/>
                    </a:lnTo>
                    <a:lnTo>
                      <a:pt x="213016" y="72128"/>
                    </a:lnTo>
                    <a:lnTo>
                      <a:pt x="207127" y="68839"/>
                    </a:lnTo>
                    <a:lnTo>
                      <a:pt x="200320" y="68066"/>
                    </a:lnTo>
                    <a:lnTo>
                      <a:pt x="193742" y="68059"/>
                    </a:lnTo>
                    <a:lnTo>
                      <a:pt x="185710" y="69451"/>
                    </a:lnTo>
                    <a:lnTo>
                      <a:pt x="174620" y="68709"/>
                    </a:lnTo>
                    <a:lnTo>
                      <a:pt x="163223" y="66934"/>
                    </a:lnTo>
                    <a:lnTo>
                      <a:pt x="158175" y="62529"/>
                    </a:lnTo>
                    <a:lnTo>
                      <a:pt x="150067" y="55660"/>
                    </a:lnTo>
                    <a:lnTo>
                      <a:pt x="144560" y="49740"/>
                    </a:lnTo>
                    <a:lnTo>
                      <a:pt x="137523" y="48945"/>
                    </a:lnTo>
                    <a:lnTo>
                      <a:pt x="128192" y="49151"/>
                    </a:lnTo>
                    <a:lnTo>
                      <a:pt x="122532" y="48042"/>
                    </a:lnTo>
                    <a:lnTo>
                      <a:pt x="116337" y="48937"/>
                    </a:lnTo>
                    <a:lnTo>
                      <a:pt x="108764" y="46680"/>
                    </a:lnTo>
                    <a:lnTo>
                      <a:pt x="104864" y="42466"/>
                    </a:lnTo>
                    <a:lnTo>
                      <a:pt x="99203" y="45541"/>
                    </a:lnTo>
                    <a:lnTo>
                      <a:pt x="93238" y="42680"/>
                    </a:lnTo>
                    <a:lnTo>
                      <a:pt x="87807" y="39896"/>
                    </a:lnTo>
                    <a:lnTo>
                      <a:pt x="84900" y="45755"/>
                    </a:lnTo>
                    <a:lnTo>
                      <a:pt x="78629" y="44554"/>
                    </a:lnTo>
                    <a:lnTo>
                      <a:pt x="71668" y="50520"/>
                    </a:lnTo>
                    <a:lnTo>
                      <a:pt x="66315" y="54536"/>
                    </a:lnTo>
                    <a:lnTo>
                      <a:pt x="59966" y="55125"/>
                    </a:lnTo>
                    <a:lnTo>
                      <a:pt x="57442" y="61381"/>
                    </a:lnTo>
                    <a:lnTo>
                      <a:pt x="50711" y="61657"/>
                    </a:lnTo>
                    <a:lnTo>
                      <a:pt x="42756" y="66399"/>
                    </a:lnTo>
                    <a:lnTo>
                      <a:pt x="34266" y="70911"/>
                    </a:lnTo>
                    <a:lnTo>
                      <a:pt x="39314" y="74965"/>
                    </a:lnTo>
                    <a:lnTo>
                      <a:pt x="33348" y="80801"/>
                    </a:lnTo>
                    <a:lnTo>
                      <a:pt x="25853" y="85505"/>
                    </a:lnTo>
                    <a:lnTo>
                      <a:pt x="14456" y="84327"/>
                    </a:lnTo>
                    <a:lnTo>
                      <a:pt x="7878" y="84603"/>
                    </a:lnTo>
                    <a:lnTo>
                      <a:pt x="6501" y="91158"/>
                    </a:lnTo>
                    <a:lnTo>
                      <a:pt x="-688" y="94974"/>
                    </a:lnTo>
                    <a:lnTo>
                      <a:pt x="3748" y="100512"/>
                    </a:lnTo>
                    <a:lnTo>
                      <a:pt x="4972" y="107266"/>
                    </a:lnTo>
                    <a:lnTo>
                      <a:pt x="12774" y="110042"/>
                    </a:lnTo>
                    <a:lnTo>
                      <a:pt x="13232" y="116804"/>
                    </a:lnTo>
                    <a:lnTo>
                      <a:pt x="23099" y="117813"/>
                    </a:lnTo>
                    <a:lnTo>
                      <a:pt x="28989" y="120062"/>
                    </a:lnTo>
                    <a:lnTo>
                      <a:pt x="35032" y="126449"/>
                    </a:lnTo>
                    <a:lnTo>
                      <a:pt x="46198" y="130824"/>
                    </a:lnTo>
                    <a:lnTo>
                      <a:pt x="53924" y="135015"/>
                    </a:lnTo>
                    <a:lnTo>
                      <a:pt x="61954" y="131856"/>
                    </a:lnTo>
                    <a:lnTo>
                      <a:pt x="70597" y="139008"/>
                    </a:lnTo>
                    <a:lnTo>
                      <a:pt x="78246" y="138067"/>
                    </a:lnTo>
                    <a:lnTo>
                      <a:pt x="88343" y="144652"/>
                    </a:lnTo>
                    <a:lnTo>
                      <a:pt x="95532" y="152714"/>
                    </a:lnTo>
                    <a:lnTo>
                      <a:pt x="100427" y="158902"/>
                    </a:lnTo>
                    <a:lnTo>
                      <a:pt x="108994" y="166084"/>
                    </a:lnTo>
                    <a:lnTo>
                      <a:pt x="117790" y="172165"/>
                    </a:lnTo>
                    <a:lnTo>
                      <a:pt x="122915" y="178957"/>
                    </a:lnTo>
                    <a:lnTo>
                      <a:pt x="125132" y="185542"/>
                    </a:lnTo>
                    <a:lnTo>
                      <a:pt x="126739" y="192281"/>
                    </a:lnTo>
                    <a:lnTo>
                      <a:pt x="131787" y="198805"/>
                    </a:lnTo>
                    <a:lnTo>
                      <a:pt x="129186" y="204978"/>
                    </a:lnTo>
                    <a:lnTo>
                      <a:pt x="129416" y="211754"/>
                    </a:lnTo>
                    <a:lnTo>
                      <a:pt x="134846" y="218424"/>
                    </a:lnTo>
                    <a:lnTo>
                      <a:pt x="140125" y="222929"/>
                    </a:lnTo>
                    <a:lnTo>
                      <a:pt x="147390" y="224903"/>
                    </a:lnTo>
                    <a:lnTo>
                      <a:pt x="152974" y="227656"/>
                    </a:lnTo>
                    <a:lnTo>
                      <a:pt x="162000" y="229499"/>
                    </a:lnTo>
                    <a:lnTo>
                      <a:pt x="204297" y="231511"/>
                    </a:lnTo>
                    <a:lnTo>
                      <a:pt x="215004" y="232658"/>
                    </a:lnTo>
                    <a:lnTo>
                      <a:pt x="227395" y="238081"/>
                    </a:lnTo>
                    <a:lnTo>
                      <a:pt x="240016" y="244246"/>
                    </a:lnTo>
                    <a:lnTo>
                      <a:pt x="252943" y="250954"/>
                    </a:lnTo>
                    <a:lnTo>
                      <a:pt x="265180" y="256201"/>
                    </a:lnTo>
                    <a:lnTo>
                      <a:pt x="276347" y="255046"/>
                    </a:lnTo>
                    <a:lnTo>
                      <a:pt x="277801" y="263138"/>
                    </a:lnTo>
                    <a:lnTo>
                      <a:pt x="283996" y="264844"/>
                    </a:lnTo>
                    <a:lnTo>
                      <a:pt x="288738" y="270167"/>
                    </a:lnTo>
                    <a:lnTo>
                      <a:pt x="293557" y="276378"/>
                    </a:lnTo>
                    <a:lnTo>
                      <a:pt x="301665" y="284432"/>
                    </a:lnTo>
                    <a:lnTo>
                      <a:pt x="306712" y="291056"/>
                    </a:lnTo>
                    <a:lnTo>
                      <a:pt x="314897" y="297404"/>
                    </a:lnTo>
                    <a:lnTo>
                      <a:pt x="321398" y="301642"/>
                    </a:lnTo>
                    <a:lnTo>
                      <a:pt x="325069" y="307195"/>
                    </a:lnTo>
                    <a:lnTo>
                      <a:pt x="340443" y="307286"/>
                    </a:lnTo>
                    <a:lnTo>
                      <a:pt x="346026" y="305252"/>
                    </a:lnTo>
                    <a:lnTo>
                      <a:pt x="377386" y="309749"/>
                    </a:lnTo>
                    <a:lnTo>
                      <a:pt x="399950" y="310950"/>
                    </a:lnTo>
                    <a:lnTo>
                      <a:pt x="412494" y="311990"/>
                    </a:lnTo>
                    <a:lnTo>
                      <a:pt x="424885" y="309420"/>
                    </a:lnTo>
                    <a:lnTo>
                      <a:pt x="432992" y="309979"/>
                    </a:lnTo>
                    <a:lnTo>
                      <a:pt x="447448" y="309114"/>
                    </a:lnTo>
                    <a:lnTo>
                      <a:pt x="460145" y="311616"/>
                    </a:lnTo>
                    <a:lnTo>
                      <a:pt x="477278" y="315187"/>
                    </a:lnTo>
                    <a:lnTo>
                      <a:pt x="487986" y="323632"/>
                    </a:lnTo>
                    <a:lnTo>
                      <a:pt x="498847" y="326217"/>
                    </a:lnTo>
                    <a:lnTo>
                      <a:pt x="507796" y="326431"/>
                    </a:lnTo>
                    <a:lnTo>
                      <a:pt x="516974" y="330370"/>
                    </a:lnTo>
                    <a:lnTo>
                      <a:pt x="527301" y="333935"/>
                    </a:lnTo>
                    <a:lnTo>
                      <a:pt x="543669" y="337231"/>
                    </a:lnTo>
                    <a:lnTo>
                      <a:pt x="561107" y="334722"/>
                    </a:lnTo>
                    <a:lnTo>
                      <a:pt x="564397" y="342050"/>
                    </a:lnTo>
                    <a:lnTo>
                      <a:pt x="575946" y="34261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7"/>
              <p:cNvSpPr/>
              <p:nvPr/>
            </p:nvSpPr>
            <p:spPr>
              <a:xfrm>
                <a:off x="6779409" y="3885159"/>
                <a:ext cx="90025" cy="258923"/>
              </a:xfrm>
              <a:custGeom>
                <a:avLst/>
                <a:gdLst/>
                <a:ahLst/>
                <a:cxnLst/>
                <a:rect l="l" t="t" r="r" b="b"/>
                <a:pathLst>
                  <a:path w="90025" h="258923" extrusionOk="0">
                    <a:moveTo>
                      <a:pt x="62414" y="258870"/>
                    </a:moveTo>
                    <a:lnTo>
                      <a:pt x="68303" y="258855"/>
                    </a:lnTo>
                    <a:lnTo>
                      <a:pt x="67920" y="252889"/>
                    </a:lnTo>
                    <a:lnTo>
                      <a:pt x="68915" y="246541"/>
                    </a:lnTo>
                    <a:lnTo>
                      <a:pt x="65397" y="241905"/>
                    </a:lnTo>
                    <a:lnTo>
                      <a:pt x="68610" y="235534"/>
                    </a:lnTo>
                    <a:lnTo>
                      <a:pt x="69757" y="228803"/>
                    </a:lnTo>
                    <a:lnTo>
                      <a:pt x="73963" y="224849"/>
                    </a:lnTo>
                    <a:lnTo>
                      <a:pt x="81230" y="224237"/>
                    </a:lnTo>
                    <a:lnTo>
                      <a:pt x="85360" y="219846"/>
                    </a:lnTo>
                    <a:lnTo>
                      <a:pt x="86890" y="207654"/>
                    </a:lnTo>
                    <a:lnTo>
                      <a:pt x="87655" y="201574"/>
                    </a:lnTo>
                    <a:lnTo>
                      <a:pt x="86201" y="193229"/>
                    </a:lnTo>
                    <a:lnTo>
                      <a:pt x="88802" y="187600"/>
                    </a:lnTo>
                    <a:lnTo>
                      <a:pt x="89337" y="176670"/>
                    </a:lnTo>
                    <a:lnTo>
                      <a:pt x="83066" y="167905"/>
                    </a:lnTo>
                    <a:lnTo>
                      <a:pt x="79318" y="162688"/>
                    </a:lnTo>
                    <a:lnTo>
                      <a:pt x="75722" y="156125"/>
                    </a:lnTo>
                    <a:lnTo>
                      <a:pt x="71057" y="150045"/>
                    </a:lnTo>
                    <a:lnTo>
                      <a:pt x="67156" y="143964"/>
                    </a:lnTo>
                    <a:lnTo>
                      <a:pt x="60808" y="136721"/>
                    </a:lnTo>
                    <a:lnTo>
                      <a:pt x="53082" y="136721"/>
                    </a:lnTo>
                    <a:lnTo>
                      <a:pt x="52394" y="128315"/>
                    </a:lnTo>
                    <a:lnTo>
                      <a:pt x="51858" y="120796"/>
                    </a:lnTo>
                    <a:lnTo>
                      <a:pt x="51705" y="111702"/>
                    </a:lnTo>
                    <a:lnTo>
                      <a:pt x="49564" y="106157"/>
                    </a:lnTo>
                    <a:lnTo>
                      <a:pt x="49028" y="98500"/>
                    </a:lnTo>
                    <a:lnTo>
                      <a:pt x="47729" y="92786"/>
                    </a:lnTo>
                    <a:lnTo>
                      <a:pt x="51094" y="86109"/>
                    </a:lnTo>
                    <a:lnTo>
                      <a:pt x="54918" y="80648"/>
                    </a:lnTo>
                    <a:lnTo>
                      <a:pt x="56142" y="73688"/>
                    </a:lnTo>
                    <a:lnTo>
                      <a:pt x="65703" y="72755"/>
                    </a:lnTo>
                    <a:lnTo>
                      <a:pt x="65014" y="66934"/>
                    </a:lnTo>
                    <a:lnTo>
                      <a:pt x="60425" y="61909"/>
                    </a:lnTo>
                    <a:lnTo>
                      <a:pt x="56524" y="57396"/>
                    </a:lnTo>
                    <a:lnTo>
                      <a:pt x="57825" y="51507"/>
                    </a:lnTo>
                    <a:lnTo>
                      <a:pt x="58284" y="45196"/>
                    </a:lnTo>
                    <a:lnTo>
                      <a:pt x="55377" y="38856"/>
                    </a:lnTo>
                    <a:lnTo>
                      <a:pt x="55989" y="30373"/>
                    </a:lnTo>
                    <a:lnTo>
                      <a:pt x="54230" y="24025"/>
                    </a:lnTo>
                    <a:lnTo>
                      <a:pt x="50252" y="14801"/>
                    </a:lnTo>
                    <a:lnTo>
                      <a:pt x="43828" y="6640"/>
                    </a:lnTo>
                    <a:lnTo>
                      <a:pt x="38168" y="4337"/>
                    </a:lnTo>
                    <a:lnTo>
                      <a:pt x="37174" y="10625"/>
                    </a:lnTo>
                    <a:lnTo>
                      <a:pt x="32507" y="6640"/>
                    </a:lnTo>
                    <a:lnTo>
                      <a:pt x="26695" y="5944"/>
                    </a:lnTo>
                    <a:lnTo>
                      <a:pt x="21034" y="4460"/>
                    </a:lnTo>
                    <a:lnTo>
                      <a:pt x="14839" y="3152"/>
                    </a:lnTo>
                    <a:lnTo>
                      <a:pt x="9944" y="-53"/>
                    </a:lnTo>
                    <a:lnTo>
                      <a:pt x="9026" y="6609"/>
                    </a:lnTo>
                    <a:lnTo>
                      <a:pt x="15297" y="6739"/>
                    </a:lnTo>
                    <a:lnTo>
                      <a:pt x="18128" y="13332"/>
                    </a:lnTo>
                    <a:lnTo>
                      <a:pt x="19046" y="19956"/>
                    </a:lnTo>
                    <a:lnTo>
                      <a:pt x="21953" y="25394"/>
                    </a:lnTo>
                    <a:lnTo>
                      <a:pt x="24783" y="31123"/>
                    </a:lnTo>
                    <a:lnTo>
                      <a:pt x="27383" y="37143"/>
                    </a:lnTo>
                    <a:lnTo>
                      <a:pt x="24247" y="45166"/>
                    </a:lnTo>
                    <a:lnTo>
                      <a:pt x="18817" y="47621"/>
                    </a:lnTo>
                    <a:lnTo>
                      <a:pt x="17057" y="53495"/>
                    </a:lnTo>
                    <a:lnTo>
                      <a:pt x="19734" y="58765"/>
                    </a:lnTo>
                    <a:lnTo>
                      <a:pt x="17210" y="64540"/>
                    </a:lnTo>
                    <a:lnTo>
                      <a:pt x="15069" y="71600"/>
                    </a:lnTo>
                    <a:lnTo>
                      <a:pt x="16216" y="77642"/>
                    </a:lnTo>
                    <a:lnTo>
                      <a:pt x="16522" y="84082"/>
                    </a:lnTo>
                    <a:lnTo>
                      <a:pt x="14686" y="90507"/>
                    </a:lnTo>
                    <a:lnTo>
                      <a:pt x="17592" y="98692"/>
                    </a:lnTo>
                    <a:lnTo>
                      <a:pt x="18281" y="104581"/>
                    </a:lnTo>
                    <a:lnTo>
                      <a:pt x="12162" y="107373"/>
                    </a:lnTo>
                    <a:lnTo>
                      <a:pt x="6655" y="109017"/>
                    </a:lnTo>
                    <a:lnTo>
                      <a:pt x="4590" y="114692"/>
                    </a:lnTo>
                    <a:lnTo>
                      <a:pt x="5890" y="120498"/>
                    </a:lnTo>
                    <a:lnTo>
                      <a:pt x="5584" y="126556"/>
                    </a:lnTo>
                    <a:lnTo>
                      <a:pt x="2907" y="133929"/>
                    </a:lnTo>
                    <a:lnTo>
                      <a:pt x="-688" y="138709"/>
                    </a:lnTo>
                    <a:lnTo>
                      <a:pt x="306" y="144729"/>
                    </a:lnTo>
                    <a:lnTo>
                      <a:pt x="3060" y="150121"/>
                    </a:lnTo>
                    <a:lnTo>
                      <a:pt x="5508" y="155414"/>
                    </a:lnTo>
                    <a:lnTo>
                      <a:pt x="11779" y="153991"/>
                    </a:lnTo>
                    <a:lnTo>
                      <a:pt x="14380" y="160202"/>
                    </a:lnTo>
                    <a:lnTo>
                      <a:pt x="17516" y="165036"/>
                    </a:lnTo>
                    <a:lnTo>
                      <a:pt x="20958" y="170161"/>
                    </a:lnTo>
                    <a:lnTo>
                      <a:pt x="27000" y="171828"/>
                    </a:lnTo>
                    <a:lnTo>
                      <a:pt x="36408" y="170436"/>
                    </a:lnTo>
                    <a:lnTo>
                      <a:pt x="42833" y="167461"/>
                    </a:lnTo>
                    <a:lnTo>
                      <a:pt x="47958" y="171874"/>
                    </a:lnTo>
                    <a:lnTo>
                      <a:pt x="49870" y="179209"/>
                    </a:lnTo>
                    <a:lnTo>
                      <a:pt x="50941" y="186185"/>
                    </a:lnTo>
                    <a:lnTo>
                      <a:pt x="50329" y="192219"/>
                    </a:lnTo>
                    <a:lnTo>
                      <a:pt x="49870" y="198461"/>
                    </a:lnTo>
                    <a:lnTo>
                      <a:pt x="45740" y="202783"/>
                    </a:lnTo>
                    <a:lnTo>
                      <a:pt x="45051" y="208519"/>
                    </a:lnTo>
                    <a:lnTo>
                      <a:pt x="40998" y="212993"/>
                    </a:lnTo>
                    <a:lnTo>
                      <a:pt x="40232" y="218768"/>
                    </a:lnTo>
                    <a:lnTo>
                      <a:pt x="44516" y="223128"/>
                    </a:lnTo>
                    <a:lnTo>
                      <a:pt x="43828" y="229056"/>
                    </a:lnTo>
                    <a:lnTo>
                      <a:pt x="48570" y="233416"/>
                    </a:lnTo>
                    <a:lnTo>
                      <a:pt x="53236" y="238211"/>
                    </a:lnTo>
                    <a:lnTo>
                      <a:pt x="56066" y="243672"/>
                    </a:lnTo>
                    <a:lnTo>
                      <a:pt x="60196" y="247825"/>
                    </a:lnTo>
                    <a:lnTo>
                      <a:pt x="64938" y="252430"/>
                    </a:lnTo>
                    <a:lnTo>
                      <a:pt x="62261" y="25763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5438748" y="2732785"/>
                <a:ext cx="489898" cy="497539"/>
              </a:xfrm>
              <a:custGeom>
                <a:avLst/>
                <a:gdLst/>
                <a:ahLst/>
                <a:cxnLst/>
                <a:rect l="l" t="t" r="r" b="b"/>
                <a:pathLst>
                  <a:path w="489898" h="497539" extrusionOk="0">
                    <a:moveTo>
                      <a:pt x="152592" y="497486"/>
                    </a:moveTo>
                    <a:lnTo>
                      <a:pt x="155881" y="490556"/>
                    </a:lnTo>
                    <a:lnTo>
                      <a:pt x="163683" y="491092"/>
                    </a:lnTo>
                    <a:lnTo>
                      <a:pt x="163835" y="482380"/>
                    </a:lnTo>
                    <a:lnTo>
                      <a:pt x="172173" y="482380"/>
                    </a:lnTo>
                    <a:lnTo>
                      <a:pt x="176685" y="477638"/>
                    </a:lnTo>
                    <a:lnTo>
                      <a:pt x="176609" y="484636"/>
                    </a:lnTo>
                    <a:lnTo>
                      <a:pt x="179209" y="490258"/>
                    </a:lnTo>
                    <a:lnTo>
                      <a:pt x="184411" y="495788"/>
                    </a:lnTo>
                    <a:lnTo>
                      <a:pt x="189306" y="489072"/>
                    </a:lnTo>
                    <a:lnTo>
                      <a:pt x="198561" y="488002"/>
                    </a:lnTo>
                    <a:lnTo>
                      <a:pt x="200090" y="482349"/>
                    </a:lnTo>
                    <a:lnTo>
                      <a:pt x="201161" y="475703"/>
                    </a:lnTo>
                    <a:lnTo>
                      <a:pt x="199631" y="468957"/>
                    </a:lnTo>
                    <a:lnTo>
                      <a:pt x="203762" y="464597"/>
                    </a:lnTo>
                    <a:lnTo>
                      <a:pt x="207127" y="455533"/>
                    </a:lnTo>
                    <a:lnTo>
                      <a:pt x="207127" y="448841"/>
                    </a:lnTo>
                    <a:lnTo>
                      <a:pt x="204450" y="442140"/>
                    </a:lnTo>
                    <a:lnTo>
                      <a:pt x="209804" y="437153"/>
                    </a:lnTo>
                    <a:lnTo>
                      <a:pt x="219136" y="434813"/>
                    </a:lnTo>
                    <a:lnTo>
                      <a:pt x="227702" y="430690"/>
                    </a:lnTo>
                    <a:lnTo>
                      <a:pt x="229843" y="424326"/>
                    </a:lnTo>
                    <a:lnTo>
                      <a:pt x="233133" y="417580"/>
                    </a:lnTo>
                    <a:lnTo>
                      <a:pt x="229843" y="411079"/>
                    </a:lnTo>
                    <a:lnTo>
                      <a:pt x="236039" y="411836"/>
                    </a:lnTo>
                    <a:lnTo>
                      <a:pt x="236116" y="402023"/>
                    </a:lnTo>
                    <a:lnTo>
                      <a:pt x="237339" y="395307"/>
                    </a:lnTo>
                    <a:lnTo>
                      <a:pt x="241546" y="388546"/>
                    </a:lnTo>
                    <a:lnTo>
                      <a:pt x="247206" y="387108"/>
                    </a:lnTo>
                    <a:lnTo>
                      <a:pt x="256385" y="395239"/>
                    </a:lnTo>
                    <a:lnTo>
                      <a:pt x="266940" y="392256"/>
                    </a:lnTo>
                    <a:lnTo>
                      <a:pt x="266481" y="382320"/>
                    </a:lnTo>
                    <a:lnTo>
                      <a:pt x="272752" y="381387"/>
                    </a:lnTo>
                    <a:lnTo>
                      <a:pt x="276730" y="375176"/>
                    </a:lnTo>
                    <a:lnTo>
                      <a:pt x="278795" y="368552"/>
                    </a:lnTo>
                    <a:lnTo>
                      <a:pt x="285603" y="361860"/>
                    </a:lnTo>
                    <a:lnTo>
                      <a:pt x="294857" y="360100"/>
                    </a:lnTo>
                    <a:lnTo>
                      <a:pt x="300670" y="363512"/>
                    </a:lnTo>
                    <a:lnTo>
                      <a:pt x="304342" y="352505"/>
                    </a:lnTo>
                    <a:lnTo>
                      <a:pt x="313367" y="351626"/>
                    </a:lnTo>
                    <a:lnTo>
                      <a:pt x="324076" y="343992"/>
                    </a:lnTo>
                    <a:lnTo>
                      <a:pt x="331418" y="342141"/>
                    </a:lnTo>
                    <a:lnTo>
                      <a:pt x="341744" y="332129"/>
                    </a:lnTo>
                    <a:lnTo>
                      <a:pt x="350387" y="332152"/>
                    </a:lnTo>
                    <a:lnTo>
                      <a:pt x="363237" y="335066"/>
                    </a:lnTo>
                    <a:lnTo>
                      <a:pt x="369968" y="334906"/>
                    </a:lnTo>
                    <a:lnTo>
                      <a:pt x="383811" y="336818"/>
                    </a:lnTo>
                    <a:lnTo>
                      <a:pt x="391996" y="335564"/>
                    </a:lnTo>
                    <a:lnTo>
                      <a:pt x="402245" y="325620"/>
                    </a:lnTo>
                    <a:lnTo>
                      <a:pt x="452956" y="323609"/>
                    </a:lnTo>
                    <a:lnTo>
                      <a:pt x="467106" y="322958"/>
                    </a:lnTo>
                    <a:lnTo>
                      <a:pt x="473760" y="312862"/>
                    </a:lnTo>
                    <a:lnTo>
                      <a:pt x="479497" y="308197"/>
                    </a:lnTo>
                    <a:lnTo>
                      <a:pt x="481409" y="301450"/>
                    </a:lnTo>
                    <a:lnTo>
                      <a:pt x="482786" y="295683"/>
                    </a:lnTo>
                    <a:lnTo>
                      <a:pt x="485080" y="290084"/>
                    </a:lnTo>
                    <a:lnTo>
                      <a:pt x="488063" y="270863"/>
                    </a:lnTo>
                    <a:lnTo>
                      <a:pt x="489211" y="196120"/>
                    </a:lnTo>
                    <a:lnTo>
                      <a:pt x="469706" y="200350"/>
                    </a:lnTo>
                    <a:lnTo>
                      <a:pt x="460758" y="200970"/>
                    </a:lnTo>
                    <a:lnTo>
                      <a:pt x="455556" y="196740"/>
                    </a:lnTo>
                    <a:lnTo>
                      <a:pt x="457698" y="187646"/>
                    </a:lnTo>
                    <a:lnTo>
                      <a:pt x="458616" y="180861"/>
                    </a:lnTo>
                    <a:lnTo>
                      <a:pt x="459151" y="174222"/>
                    </a:lnTo>
                    <a:lnTo>
                      <a:pt x="451044" y="169029"/>
                    </a:lnTo>
                    <a:lnTo>
                      <a:pt x="443930" y="167667"/>
                    </a:lnTo>
                    <a:lnTo>
                      <a:pt x="436053" y="164149"/>
                    </a:lnTo>
                    <a:lnTo>
                      <a:pt x="428480" y="156768"/>
                    </a:lnTo>
                    <a:lnTo>
                      <a:pt x="421596" y="158504"/>
                    </a:lnTo>
                    <a:lnTo>
                      <a:pt x="412724" y="154068"/>
                    </a:lnTo>
                    <a:lnTo>
                      <a:pt x="410123" y="147375"/>
                    </a:lnTo>
                    <a:lnTo>
                      <a:pt x="404081" y="145478"/>
                    </a:lnTo>
                    <a:lnTo>
                      <a:pt x="397961" y="143115"/>
                    </a:lnTo>
                    <a:lnTo>
                      <a:pt x="398344" y="133952"/>
                    </a:lnTo>
                    <a:lnTo>
                      <a:pt x="363237" y="104757"/>
                    </a:lnTo>
                    <a:lnTo>
                      <a:pt x="334707" y="83700"/>
                    </a:lnTo>
                    <a:lnTo>
                      <a:pt x="280860" y="43774"/>
                    </a:lnTo>
                    <a:lnTo>
                      <a:pt x="222042" y="-15"/>
                    </a:lnTo>
                    <a:lnTo>
                      <a:pt x="171255" y="-53"/>
                    </a:lnTo>
                    <a:lnTo>
                      <a:pt x="174162" y="33448"/>
                    </a:lnTo>
                    <a:lnTo>
                      <a:pt x="176839" y="60142"/>
                    </a:lnTo>
                    <a:lnTo>
                      <a:pt x="178904" y="83700"/>
                    </a:lnTo>
                    <a:lnTo>
                      <a:pt x="183951" y="139642"/>
                    </a:lnTo>
                    <a:lnTo>
                      <a:pt x="188770" y="194109"/>
                    </a:lnTo>
                    <a:lnTo>
                      <a:pt x="191218" y="220604"/>
                    </a:lnTo>
                    <a:lnTo>
                      <a:pt x="196878" y="284684"/>
                    </a:lnTo>
                    <a:lnTo>
                      <a:pt x="205062" y="290276"/>
                    </a:lnTo>
                    <a:lnTo>
                      <a:pt x="199861" y="318193"/>
                    </a:lnTo>
                    <a:lnTo>
                      <a:pt x="86049" y="318140"/>
                    </a:lnTo>
                    <a:lnTo>
                      <a:pt x="86202" y="311401"/>
                    </a:lnTo>
                    <a:lnTo>
                      <a:pt x="83983" y="320243"/>
                    </a:lnTo>
                    <a:lnTo>
                      <a:pt x="72204" y="321513"/>
                    </a:lnTo>
                    <a:lnTo>
                      <a:pt x="61267" y="321582"/>
                    </a:lnTo>
                    <a:lnTo>
                      <a:pt x="50788" y="319822"/>
                    </a:lnTo>
                    <a:lnTo>
                      <a:pt x="44746" y="320128"/>
                    </a:lnTo>
                    <a:lnTo>
                      <a:pt x="40385" y="328228"/>
                    </a:lnTo>
                    <a:lnTo>
                      <a:pt x="30366" y="321559"/>
                    </a:lnTo>
                    <a:lnTo>
                      <a:pt x="25165" y="315172"/>
                    </a:lnTo>
                    <a:lnTo>
                      <a:pt x="17899" y="317451"/>
                    </a:lnTo>
                    <a:lnTo>
                      <a:pt x="12086" y="328221"/>
                    </a:lnTo>
                    <a:lnTo>
                      <a:pt x="12545" y="334921"/>
                    </a:lnTo>
                    <a:lnTo>
                      <a:pt x="8414" y="341621"/>
                    </a:lnTo>
                    <a:lnTo>
                      <a:pt x="-688" y="342822"/>
                    </a:lnTo>
                    <a:lnTo>
                      <a:pt x="-229" y="351381"/>
                    </a:lnTo>
                    <a:lnTo>
                      <a:pt x="6579" y="361722"/>
                    </a:lnTo>
                    <a:lnTo>
                      <a:pt x="6043" y="368430"/>
                    </a:lnTo>
                    <a:lnTo>
                      <a:pt x="7114" y="375138"/>
                    </a:lnTo>
                    <a:lnTo>
                      <a:pt x="5661" y="381807"/>
                    </a:lnTo>
                    <a:lnTo>
                      <a:pt x="9867" y="386580"/>
                    </a:lnTo>
                    <a:lnTo>
                      <a:pt x="17899" y="389716"/>
                    </a:lnTo>
                    <a:lnTo>
                      <a:pt x="19581" y="395239"/>
                    </a:lnTo>
                    <a:lnTo>
                      <a:pt x="23176" y="401923"/>
                    </a:lnTo>
                    <a:lnTo>
                      <a:pt x="24095" y="408631"/>
                    </a:lnTo>
                    <a:lnTo>
                      <a:pt x="23100" y="415324"/>
                    </a:lnTo>
                    <a:lnTo>
                      <a:pt x="24323" y="422016"/>
                    </a:lnTo>
                    <a:lnTo>
                      <a:pt x="20652" y="428686"/>
                    </a:lnTo>
                    <a:lnTo>
                      <a:pt x="27689" y="435188"/>
                    </a:lnTo>
                    <a:lnTo>
                      <a:pt x="33655" y="428893"/>
                    </a:lnTo>
                    <a:lnTo>
                      <a:pt x="41380" y="431570"/>
                    </a:lnTo>
                    <a:lnTo>
                      <a:pt x="41916" y="437421"/>
                    </a:lnTo>
                    <a:lnTo>
                      <a:pt x="48111" y="435471"/>
                    </a:lnTo>
                    <a:lnTo>
                      <a:pt x="55224" y="428747"/>
                    </a:lnTo>
                    <a:lnTo>
                      <a:pt x="72587" y="434415"/>
                    </a:lnTo>
                    <a:lnTo>
                      <a:pt x="79012" y="428747"/>
                    </a:lnTo>
                    <a:lnTo>
                      <a:pt x="84748" y="427133"/>
                    </a:lnTo>
                    <a:lnTo>
                      <a:pt x="82836" y="419929"/>
                    </a:lnTo>
                    <a:lnTo>
                      <a:pt x="94845" y="421971"/>
                    </a:lnTo>
                    <a:lnTo>
                      <a:pt x="97445" y="428724"/>
                    </a:lnTo>
                    <a:lnTo>
                      <a:pt x="101040" y="435425"/>
                    </a:lnTo>
                    <a:lnTo>
                      <a:pt x="99816" y="442125"/>
                    </a:lnTo>
                    <a:lnTo>
                      <a:pt x="104253" y="448825"/>
                    </a:lnTo>
                    <a:lnTo>
                      <a:pt x="109530" y="454845"/>
                    </a:lnTo>
                    <a:lnTo>
                      <a:pt x="113584" y="459411"/>
                    </a:lnTo>
                    <a:lnTo>
                      <a:pt x="107924" y="462050"/>
                    </a:lnTo>
                    <a:lnTo>
                      <a:pt x="104176" y="468926"/>
                    </a:lnTo>
                    <a:lnTo>
                      <a:pt x="110066" y="466547"/>
                    </a:lnTo>
                    <a:lnTo>
                      <a:pt x="116031" y="468911"/>
                    </a:lnTo>
                    <a:lnTo>
                      <a:pt x="114808" y="475573"/>
                    </a:lnTo>
                    <a:lnTo>
                      <a:pt x="114502" y="482158"/>
                    </a:lnTo>
                    <a:lnTo>
                      <a:pt x="117332" y="488369"/>
                    </a:lnTo>
                    <a:lnTo>
                      <a:pt x="122533" y="491314"/>
                    </a:lnTo>
                    <a:lnTo>
                      <a:pt x="125515" y="497257"/>
                    </a:lnTo>
                    <a:lnTo>
                      <a:pt x="132935" y="489057"/>
                    </a:lnTo>
                    <a:lnTo>
                      <a:pt x="140431" y="487252"/>
                    </a:lnTo>
                    <a:lnTo>
                      <a:pt x="142725" y="494189"/>
                    </a:lnTo>
                    <a:lnTo>
                      <a:pt x="149456" y="49396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7"/>
              <p:cNvSpPr/>
              <p:nvPr/>
            </p:nvSpPr>
            <p:spPr>
              <a:xfrm>
                <a:off x="5299619" y="2368723"/>
                <a:ext cx="474448" cy="505769"/>
              </a:xfrm>
              <a:custGeom>
                <a:avLst/>
                <a:gdLst/>
                <a:ahLst/>
                <a:cxnLst/>
                <a:rect l="l" t="t" r="r" b="b"/>
                <a:pathLst>
                  <a:path w="474448" h="505769" extrusionOk="0">
                    <a:moveTo>
                      <a:pt x="230" y="505716"/>
                    </a:moveTo>
                    <a:lnTo>
                      <a:pt x="765" y="498045"/>
                    </a:lnTo>
                    <a:lnTo>
                      <a:pt x="2601" y="491926"/>
                    </a:lnTo>
                    <a:lnTo>
                      <a:pt x="5890" y="486786"/>
                    </a:lnTo>
                    <a:lnTo>
                      <a:pt x="119932" y="486732"/>
                    </a:lnTo>
                    <a:lnTo>
                      <a:pt x="118631" y="451441"/>
                    </a:lnTo>
                    <a:lnTo>
                      <a:pt x="117943" y="444817"/>
                    </a:lnTo>
                    <a:lnTo>
                      <a:pt x="116566" y="439135"/>
                    </a:lnTo>
                    <a:lnTo>
                      <a:pt x="121156" y="430185"/>
                    </a:lnTo>
                    <a:lnTo>
                      <a:pt x="133852" y="421267"/>
                    </a:lnTo>
                    <a:lnTo>
                      <a:pt x="139971" y="420342"/>
                    </a:lnTo>
                    <a:lnTo>
                      <a:pt x="146166" y="417060"/>
                    </a:lnTo>
                    <a:lnTo>
                      <a:pt x="152668" y="330515"/>
                    </a:lnTo>
                    <a:lnTo>
                      <a:pt x="174544" y="330546"/>
                    </a:lnTo>
                    <a:lnTo>
                      <a:pt x="249806" y="330508"/>
                    </a:lnTo>
                    <a:lnTo>
                      <a:pt x="250494" y="297603"/>
                    </a:lnTo>
                    <a:lnTo>
                      <a:pt x="250724" y="285832"/>
                    </a:lnTo>
                    <a:lnTo>
                      <a:pt x="250877" y="276998"/>
                    </a:lnTo>
                    <a:lnTo>
                      <a:pt x="251184" y="259329"/>
                    </a:lnTo>
                    <a:lnTo>
                      <a:pt x="251565" y="241171"/>
                    </a:lnTo>
                    <a:lnTo>
                      <a:pt x="257761" y="236987"/>
                    </a:lnTo>
                    <a:lnTo>
                      <a:pt x="264569" y="230998"/>
                    </a:lnTo>
                    <a:lnTo>
                      <a:pt x="269922" y="227373"/>
                    </a:lnTo>
                    <a:lnTo>
                      <a:pt x="275200" y="223380"/>
                    </a:lnTo>
                    <a:lnTo>
                      <a:pt x="280478" y="220229"/>
                    </a:lnTo>
                    <a:lnTo>
                      <a:pt x="286138" y="217958"/>
                    </a:lnTo>
                    <a:lnTo>
                      <a:pt x="292715" y="214278"/>
                    </a:lnTo>
                    <a:lnTo>
                      <a:pt x="299676" y="213483"/>
                    </a:lnTo>
                    <a:lnTo>
                      <a:pt x="306712" y="214538"/>
                    </a:lnTo>
                    <a:lnTo>
                      <a:pt x="313366" y="212420"/>
                    </a:lnTo>
                    <a:lnTo>
                      <a:pt x="322086" y="211081"/>
                    </a:lnTo>
                    <a:lnTo>
                      <a:pt x="328435" y="211104"/>
                    </a:lnTo>
                    <a:lnTo>
                      <a:pt x="334783" y="209659"/>
                    </a:lnTo>
                    <a:lnTo>
                      <a:pt x="339985" y="213330"/>
                    </a:lnTo>
                    <a:lnTo>
                      <a:pt x="349010" y="203249"/>
                    </a:lnTo>
                    <a:lnTo>
                      <a:pt x="354441" y="196549"/>
                    </a:lnTo>
                    <a:lnTo>
                      <a:pt x="360101" y="191814"/>
                    </a:lnTo>
                    <a:lnTo>
                      <a:pt x="370273" y="186705"/>
                    </a:lnTo>
                    <a:lnTo>
                      <a:pt x="377769" y="179049"/>
                    </a:lnTo>
                    <a:lnTo>
                      <a:pt x="388171" y="176471"/>
                    </a:lnTo>
                    <a:lnTo>
                      <a:pt x="397426" y="173771"/>
                    </a:lnTo>
                    <a:lnTo>
                      <a:pt x="397273" y="167981"/>
                    </a:lnTo>
                    <a:lnTo>
                      <a:pt x="400485" y="160959"/>
                    </a:lnTo>
                    <a:lnTo>
                      <a:pt x="396126" y="157128"/>
                    </a:lnTo>
                    <a:lnTo>
                      <a:pt x="394596" y="151406"/>
                    </a:lnTo>
                    <a:lnTo>
                      <a:pt x="397350" y="141800"/>
                    </a:lnTo>
                    <a:lnTo>
                      <a:pt x="421595" y="136438"/>
                    </a:lnTo>
                    <a:lnTo>
                      <a:pt x="419378" y="130265"/>
                    </a:lnTo>
                    <a:lnTo>
                      <a:pt x="428021" y="125737"/>
                    </a:lnTo>
                    <a:lnTo>
                      <a:pt x="436588" y="124452"/>
                    </a:lnTo>
                    <a:lnTo>
                      <a:pt x="444771" y="123420"/>
                    </a:lnTo>
                    <a:lnTo>
                      <a:pt x="457085" y="126418"/>
                    </a:lnTo>
                    <a:lnTo>
                      <a:pt x="467182" y="126961"/>
                    </a:lnTo>
                    <a:lnTo>
                      <a:pt x="466723" y="118486"/>
                    </a:lnTo>
                    <a:lnTo>
                      <a:pt x="473760" y="112574"/>
                    </a:lnTo>
                    <a:lnTo>
                      <a:pt x="462210" y="103640"/>
                    </a:lnTo>
                    <a:lnTo>
                      <a:pt x="458310" y="97437"/>
                    </a:lnTo>
                    <a:lnTo>
                      <a:pt x="456779" y="89406"/>
                    </a:lnTo>
                    <a:lnTo>
                      <a:pt x="455020" y="83432"/>
                    </a:lnTo>
                    <a:lnTo>
                      <a:pt x="456932" y="75967"/>
                    </a:lnTo>
                    <a:lnTo>
                      <a:pt x="454179" y="70896"/>
                    </a:lnTo>
                    <a:lnTo>
                      <a:pt x="455633" y="59125"/>
                    </a:lnTo>
                    <a:lnTo>
                      <a:pt x="453949" y="52264"/>
                    </a:lnTo>
                    <a:lnTo>
                      <a:pt x="454485" y="46007"/>
                    </a:lnTo>
                    <a:lnTo>
                      <a:pt x="449820" y="41885"/>
                    </a:lnTo>
                    <a:lnTo>
                      <a:pt x="449820" y="35728"/>
                    </a:lnTo>
                    <a:lnTo>
                      <a:pt x="444465" y="31475"/>
                    </a:lnTo>
                    <a:lnTo>
                      <a:pt x="439570" y="27421"/>
                    </a:lnTo>
                    <a:lnTo>
                      <a:pt x="433833" y="24071"/>
                    </a:lnTo>
                    <a:lnTo>
                      <a:pt x="428097" y="26136"/>
                    </a:lnTo>
                    <a:lnTo>
                      <a:pt x="421825" y="22365"/>
                    </a:lnTo>
                    <a:lnTo>
                      <a:pt x="418612" y="15963"/>
                    </a:lnTo>
                    <a:lnTo>
                      <a:pt x="413718" y="19520"/>
                    </a:lnTo>
                    <a:lnTo>
                      <a:pt x="408057" y="22832"/>
                    </a:lnTo>
                    <a:lnTo>
                      <a:pt x="397502" y="19421"/>
                    </a:lnTo>
                    <a:lnTo>
                      <a:pt x="391690" y="21646"/>
                    </a:lnTo>
                    <a:lnTo>
                      <a:pt x="385417" y="22342"/>
                    </a:lnTo>
                    <a:lnTo>
                      <a:pt x="379146" y="24109"/>
                    </a:lnTo>
                    <a:lnTo>
                      <a:pt x="371421" y="22503"/>
                    </a:lnTo>
                    <a:lnTo>
                      <a:pt x="361324" y="16422"/>
                    </a:lnTo>
                    <a:lnTo>
                      <a:pt x="356276" y="11282"/>
                    </a:lnTo>
                    <a:lnTo>
                      <a:pt x="353522" y="6127"/>
                    </a:lnTo>
                    <a:lnTo>
                      <a:pt x="351686" y="-53"/>
                    </a:lnTo>
                    <a:lnTo>
                      <a:pt x="345798" y="796"/>
                    </a:lnTo>
                    <a:lnTo>
                      <a:pt x="340137" y="2295"/>
                    </a:lnTo>
                    <a:lnTo>
                      <a:pt x="333330" y="8881"/>
                    </a:lnTo>
                    <a:lnTo>
                      <a:pt x="330806" y="15459"/>
                    </a:lnTo>
                    <a:lnTo>
                      <a:pt x="328588" y="22235"/>
                    </a:lnTo>
                    <a:lnTo>
                      <a:pt x="325605" y="28974"/>
                    </a:lnTo>
                    <a:lnTo>
                      <a:pt x="319639" y="42405"/>
                    </a:lnTo>
                    <a:lnTo>
                      <a:pt x="312678" y="53572"/>
                    </a:lnTo>
                    <a:lnTo>
                      <a:pt x="308089" y="61190"/>
                    </a:lnTo>
                    <a:lnTo>
                      <a:pt x="302582" y="66628"/>
                    </a:lnTo>
                    <a:lnTo>
                      <a:pt x="296846" y="69213"/>
                    </a:lnTo>
                    <a:lnTo>
                      <a:pt x="291874" y="72151"/>
                    </a:lnTo>
                    <a:lnTo>
                      <a:pt x="286673" y="75715"/>
                    </a:lnTo>
                    <a:lnTo>
                      <a:pt x="281013" y="77956"/>
                    </a:lnTo>
                    <a:lnTo>
                      <a:pt x="274282" y="80763"/>
                    </a:lnTo>
                    <a:lnTo>
                      <a:pt x="268775" y="82958"/>
                    </a:lnTo>
                    <a:lnTo>
                      <a:pt x="263803" y="86140"/>
                    </a:lnTo>
                    <a:lnTo>
                      <a:pt x="258526" y="88565"/>
                    </a:lnTo>
                    <a:lnTo>
                      <a:pt x="254549" y="94454"/>
                    </a:lnTo>
                    <a:lnTo>
                      <a:pt x="249730" y="99755"/>
                    </a:lnTo>
                    <a:lnTo>
                      <a:pt x="244376" y="104627"/>
                    </a:lnTo>
                    <a:lnTo>
                      <a:pt x="237186" y="111373"/>
                    </a:lnTo>
                    <a:lnTo>
                      <a:pt x="236880" y="117117"/>
                    </a:lnTo>
                    <a:lnTo>
                      <a:pt x="237798" y="122823"/>
                    </a:lnTo>
                    <a:lnTo>
                      <a:pt x="235121" y="127932"/>
                    </a:lnTo>
                    <a:lnTo>
                      <a:pt x="231220" y="132522"/>
                    </a:lnTo>
                    <a:lnTo>
                      <a:pt x="227243" y="137256"/>
                    </a:lnTo>
                    <a:lnTo>
                      <a:pt x="224642" y="142909"/>
                    </a:lnTo>
                    <a:lnTo>
                      <a:pt x="221353" y="148087"/>
                    </a:lnTo>
                    <a:lnTo>
                      <a:pt x="221124" y="153884"/>
                    </a:lnTo>
                    <a:lnTo>
                      <a:pt x="219823" y="159499"/>
                    </a:lnTo>
                    <a:lnTo>
                      <a:pt x="220206" y="165977"/>
                    </a:lnTo>
                    <a:lnTo>
                      <a:pt x="219365" y="171668"/>
                    </a:lnTo>
                    <a:lnTo>
                      <a:pt x="222042" y="177366"/>
                    </a:lnTo>
                    <a:lnTo>
                      <a:pt x="224872" y="182590"/>
                    </a:lnTo>
                    <a:lnTo>
                      <a:pt x="224948" y="188671"/>
                    </a:lnTo>
                    <a:lnTo>
                      <a:pt x="222883" y="194828"/>
                    </a:lnTo>
                    <a:lnTo>
                      <a:pt x="220053" y="200694"/>
                    </a:lnTo>
                    <a:lnTo>
                      <a:pt x="214852" y="206767"/>
                    </a:lnTo>
                    <a:lnTo>
                      <a:pt x="211640" y="212221"/>
                    </a:lnTo>
                    <a:lnTo>
                      <a:pt x="207815" y="218064"/>
                    </a:lnTo>
                    <a:lnTo>
                      <a:pt x="203073" y="223296"/>
                    </a:lnTo>
                    <a:lnTo>
                      <a:pt x="198713" y="228956"/>
                    </a:lnTo>
                    <a:lnTo>
                      <a:pt x="191141" y="233836"/>
                    </a:lnTo>
                    <a:lnTo>
                      <a:pt x="185710" y="236643"/>
                    </a:lnTo>
                    <a:lnTo>
                      <a:pt x="180892" y="240483"/>
                    </a:lnTo>
                    <a:lnTo>
                      <a:pt x="173626" y="247321"/>
                    </a:lnTo>
                    <a:lnTo>
                      <a:pt x="169189" y="253157"/>
                    </a:lnTo>
                    <a:lnTo>
                      <a:pt x="160164" y="256805"/>
                    </a:lnTo>
                    <a:lnTo>
                      <a:pt x="154733" y="259329"/>
                    </a:lnTo>
                    <a:lnTo>
                      <a:pt x="138824" y="263521"/>
                    </a:lnTo>
                    <a:lnTo>
                      <a:pt x="128039" y="265066"/>
                    </a:lnTo>
                    <a:lnTo>
                      <a:pt x="124751" y="270213"/>
                    </a:lnTo>
                    <a:lnTo>
                      <a:pt x="119319" y="276906"/>
                    </a:lnTo>
                    <a:lnTo>
                      <a:pt x="113659" y="290245"/>
                    </a:lnTo>
                    <a:lnTo>
                      <a:pt x="111365" y="297007"/>
                    </a:lnTo>
                    <a:lnTo>
                      <a:pt x="108917" y="303692"/>
                    </a:lnTo>
                    <a:lnTo>
                      <a:pt x="102186" y="310415"/>
                    </a:lnTo>
                    <a:lnTo>
                      <a:pt x="95685" y="314691"/>
                    </a:lnTo>
                    <a:lnTo>
                      <a:pt x="89642" y="316236"/>
                    </a:lnTo>
                    <a:lnTo>
                      <a:pt x="85513" y="321054"/>
                    </a:lnTo>
                    <a:lnTo>
                      <a:pt x="80006" y="326232"/>
                    </a:lnTo>
                    <a:lnTo>
                      <a:pt x="76640" y="337201"/>
                    </a:lnTo>
                    <a:lnTo>
                      <a:pt x="73963" y="343916"/>
                    </a:lnTo>
                    <a:lnTo>
                      <a:pt x="70674" y="350601"/>
                    </a:lnTo>
                    <a:lnTo>
                      <a:pt x="68915" y="357309"/>
                    </a:lnTo>
                    <a:lnTo>
                      <a:pt x="69298" y="364009"/>
                    </a:lnTo>
                    <a:lnTo>
                      <a:pt x="67615" y="370709"/>
                    </a:lnTo>
                    <a:lnTo>
                      <a:pt x="64249" y="376377"/>
                    </a:lnTo>
                    <a:lnTo>
                      <a:pt x="58742" y="381264"/>
                    </a:lnTo>
                    <a:lnTo>
                      <a:pt x="50023" y="390810"/>
                    </a:lnTo>
                    <a:lnTo>
                      <a:pt x="43980" y="397495"/>
                    </a:lnTo>
                    <a:lnTo>
                      <a:pt x="36331" y="404203"/>
                    </a:lnTo>
                    <a:lnTo>
                      <a:pt x="33655" y="409825"/>
                    </a:lnTo>
                    <a:lnTo>
                      <a:pt x="37020" y="404218"/>
                    </a:lnTo>
                    <a:lnTo>
                      <a:pt x="36944" y="410911"/>
                    </a:lnTo>
                    <a:lnTo>
                      <a:pt x="33731" y="417611"/>
                    </a:lnTo>
                    <a:lnTo>
                      <a:pt x="29907" y="424204"/>
                    </a:lnTo>
                    <a:lnTo>
                      <a:pt x="28836" y="431004"/>
                    </a:lnTo>
                    <a:lnTo>
                      <a:pt x="22258" y="444404"/>
                    </a:lnTo>
                    <a:lnTo>
                      <a:pt x="19122" y="450776"/>
                    </a:lnTo>
                    <a:lnTo>
                      <a:pt x="14150" y="455526"/>
                    </a:lnTo>
                    <a:lnTo>
                      <a:pt x="6654" y="464498"/>
                    </a:lnTo>
                    <a:lnTo>
                      <a:pt x="3748" y="471198"/>
                    </a:lnTo>
                    <a:lnTo>
                      <a:pt x="2983" y="477913"/>
                    </a:lnTo>
                    <a:lnTo>
                      <a:pt x="1912" y="484606"/>
                    </a:lnTo>
                    <a:lnTo>
                      <a:pt x="689" y="491299"/>
                    </a:lnTo>
                    <a:lnTo>
                      <a:pt x="77" y="497991"/>
                    </a:lnTo>
                    <a:lnTo>
                      <a:pt x="-688" y="50382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7"/>
              <p:cNvSpPr/>
              <p:nvPr/>
            </p:nvSpPr>
            <p:spPr>
              <a:xfrm>
                <a:off x="7493413" y="4239698"/>
                <a:ext cx="12467" cy="18142"/>
              </a:xfrm>
              <a:custGeom>
                <a:avLst/>
                <a:gdLst/>
                <a:ahLst/>
                <a:cxnLst/>
                <a:rect l="l" t="t" r="r" b="b"/>
                <a:pathLst>
                  <a:path w="12467" h="18142" extrusionOk="0">
                    <a:moveTo>
                      <a:pt x="3519" y="18090"/>
                    </a:moveTo>
                    <a:lnTo>
                      <a:pt x="8873" y="15787"/>
                    </a:lnTo>
                    <a:lnTo>
                      <a:pt x="11779" y="10701"/>
                    </a:lnTo>
                    <a:lnTo>
                      <a:pt x="11627" y="4842"/>
                    </a:lnTo>
                    <a:lnTo>
                      <a:pt x="8568" y="-53"/>
                    </a:lnTo>
                    <a:lnTo>
                      <a:pt x="4437" y="4085"/>
                    </a:lnTo>
                    <a:lnTo>
                      <a:pt x="306" y="8422"/>
                    </a:lnTo>
                    <a:lnTo>
                      <a:pt x="-688" y="14112"/>
                    </a:lnTo>
                    <a:lnTo>
                      <a:pt x="3519" y="1809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7"/>
              <p:cNvSpPr/>
              <p:nvPr/>
            </p:nvSpPr>
            <p:spPr>
              <a:xfrm>
                <a:off x="5300154" y="2655243"/>
                <a:ext cx="361323" cy="421885"/>
              </a:xfrm>
              <a:custGeom>
                <a:avLst/>
                <a:gdLst/>
                <a:ahLst/>
                <a:cxnLst/>
                <a:rect l="l" t="t" r="r" b="b"/>
                <a:pathLst>
                  <a:path w="361323" h="421885" extrusionOk="0">
                    <a:moveTo>
                      <a:pt x="143337" y="421833"/>
                    </a:moveTo>
                    <a:lnTo>
                      <a:pt x="151063" y="416020"/>
                    </a:lnTo>
                    <a:lnTo>
                      <a:pt x="149762" y="409358"/>
                    </a:lnTo>
                    <a:lnTo>
                      <a:pt x="152822" y="399109"/>
                    </a:lnTo>
                    <a:lnTo>
                      <a:pt x="159934" y="392416"/>
                    </a:lnTo>
                    <a:lnTo>
                      <a:pt x="167660" y="398481"/>
                    </a:lnTo>
                    <a:lnTo>
                      <a:pt x="175538" y="405687"/>
                    </a:lnTo>
                    <a:lnTo>
                      <a:pt x="182957" y="400975"/>
                    </a:lnTo>
                    <a:lnTo>
                      <a:pt x="189383" y="397365"/>
                    </a:lnTo>
                    <a:lnTo>
                      <a:pt x="195577" y="397625"/>
                    </a:lnTo>
                    <a:lnTo>
                      <a:pt x="202844" y="400371"/>
                    </a:lnTo>
                    <a:lnTo>
                      <a:pt x="210798" y="399094"/>
                    </a:lnTo>
                    <a:lnTo>
                      <a:pt x="222578" y="397785"/>
                    </a:lnTo>
                    <a:lnTo>
                      <a:pt x="224796" y="388944"/>
                    </a:lnTo>
                    <a:lnTo>
                      <a:pt x="224643" y="395682"/>
                    </a:lnTo>
                    <a:lnTo>
                      <a:pt x="334784" y="395728"/>
                    </a:lnTo>
                    <a:lnTo>
                      <a:pt x="343656" y="367818"/>
                    </a:lnTo>
                    <a:lnTo>
                      <a:pt x="335472" y="362227"/>
                    </a:lnTo>
                    <a:lnTo>
                      <a:pt x="334401" y="349675"/>
                    </a:lnTo>
                    <a:lnTo>
                      <a:pt x="329889" y="298888"/>
                    </a:lnTo>
                    <a:lnTo>
                      <a:pt x="327364" y="272232"/>
                    </a:lnTo>
                    <a:lnTo>
                      <a:pt x="322775" y="220130"/>
                    </a:lnTo>
                    <a:lnTo>
                      <a:pt x="319639" y="184793"/>
                    </a:lnTo>
                    <a:lnTo>
                      <a:pt x="317498" y="161242"/>
                    </a:lnTo>
                    <a:lnTo>
                      <a:pt x="315968" y="144499"/>
                    </a:lnTo>
                    <a:lnTo>
                      <a:pt x="315509" y="138426"/>
                    </a:lnTo>
                    <a:lnTo>
                      <a:pt x="312756" y="111189"/>
                    </a:lnTo>
                    <a:lnTo>
                      <a:pt x="309849" y="77489"/>
                    </a:lnTo>
                    <a:lnTo>
                      <a:pt x="337461" y="77466"/>
                    </a:lnTo>
                    <a:lnTo>
                      <a:pt x="360636" y="77497"/>
                    </a:lnTo>
                    <a:lnTo>
                      <a:pt x="352987" y="72005"/>
                    </a:lnTo>
                    <a:lnTo>
                      <a:pt x="337690" y="61182"/>
                    </a:lnTo>
                    <a:lnTo>
                      <a:pt x="304342" y="37586"/>
                    </a:lnTo>
                    <a:lnTo>
                      <a:pt x="279025" y="19918"/>
                    </a:lnTo>
                    <a:lnTo>
                      <a:pt x="250113" y="-53"/>
                    </a:lnTo>
                    <a:lnTo>
                      <a:pt x="250036" y="9378"/>
                    </a:lnTo>
                    <a:lnTo>
                      <a:pt x="249271" y="43988"/>
                    </a:lnTo>
                    <a:lnTo>
                      <a:pt x="190071" y="43988"/>
                    </a:lnTo>
                    <a:lnTo>
                      <a:pt x="174009" y="44026"/>
                    </a:lnTo>
                    <a:lnTo>
                      <a:pt x="152133" y="43996"/>
                    </a:lnTo>
                    <a:lnTo>
                      <a:pt x="150221" y="129271"/>
                    </a:lnTo>
                    <a:lnTo>
                      <a:pt x="144637" y="131061"/>
                    </a:lnTo>
                    <a:lnTo>
                      <a:pt x="139436" y="133822"/>
                    </a:lnTo>
                    <a:lnTo>
                      <a:pt x="133317" y="134747"/>
                    </a:lnTo>
                    <a:lnTo>
                      <a:pt x="120391" y="144025"/>
                    </a:lnTo>
                    <a:lnTo>
                      <a:pt x="116031" y="152615"/>
                    </a:lnTo>
                    <a:lnTo>
                      <a:pt x="117867" y="161242"/>
                    </a:lnTo>
                    <a:lnTo>
                      <a:pt x="119397" y="200212"/>
                    </a:lnTo>
                    <a:lnTo>
                      <a:pt x="88114" y="200013"/>
                    </a:lnTo>
                    <a:lnTo>
                      <a:pt x="5355" y="200266"/>
                    </a:lnTo>
                    <a:lnTo>
                      <a:pt x="1224" y="208351"/>
                    </a:lnTo>
                    <a:lnTo>
                      <a:pt x="-688" y="215181"/>
                    </a:lnTo>
                    <a:lnTo>
                      <a:pt x="1990" y="209819"/>
                    </a:lnTo>
                    <a:lnTo>
                      <a:pt x="7114" y="213972"/>
                    </a:lnTo>
                    <a:lnTo>
                      <a:pt x="10020" y="219839"/>
                    </a:lnTo>
                    <a:lnTo>
                      <a:pt x="13003" y="224811"/>
                    </a:lnTo>
                    <a:lnTo>
                      <a:pt x="18817" y="226394"/>
                    </a:lnTo>
                    <a:lnTo>
                      <a:pt x="20805" y="233048"/>
                    </a:lnTo>
                    <a:lnTo>
                      <a:pt x="24170" y="238242"/>
                    </a:lnTo>
                    <a:lnTo>
                      <a:pt x="23329" y="245164"/>
                    </a:lnTo>
                    <a:lnTo>
                      <a:pt x="22258" y="252323"/>
                    </a:lnTo>
                    <a:lnTo>
                      <a:pt x="17746" y="258381"/>
                    </a:lnTo>
                    <a:lnTo>
                      <a:pt x="15680" y="264048"/>
                    </a:lnTo>
                    <a:lnTo>
                      <a:pt x="21035" y="260369"/>
                    </a:lnTo>
                    <a:lnTo>
                      <a:pt x="15833" y="266014"/>
                    </a:lnTo>
                    <a:lnTo>
                      <a:pt x="19352" y="272630"/>
                    </a:lnTo>
                    <a:lnTo>
                      <a:pt x="23635" y="280845"/>
                    </a:lnTo>
                    <a:lnTo>
                      <a:pt x="24936" y="289625"/>
                    </a:lnTo>
                    <a:lnTo>
                      <a:pt x="27077" y="296203"/>
                    </a:lnTo>
                    <a:lnTo>
                      <a:pt x="27536" y="302567"/>
                    </a:lnTo>
                    <a:lnTo>
                      <a:pt x="27766" y="310200"/>
                    </a:lnTo>
                    <a:lnTo>
                      <a:pt x="26389" y="324595"/>
                    </a:lnTo>
                    <a:lnTo>
                      <a:pt x="24476" y="332076"/>
                    </a:lnTo>
                    <a:lnTo>
                      <a:pt x="17516" y="349675"/>
                    </a:lnTo>
                    <a:lnTo>
                      <a:pt x="14227" y="358846"/>
                    </a:lnTo>
                    <a:lnTo>
                      <a:pt x="13080" y="365455"/>
                    </a:lnTo>
                    <a:lnTo>
                      <a:pt x="11933" y="372254"/>
                    </a:lnTo>
                    <a:lnTo>
                      <a:pt x="17439" y="365607"/>
                    </a:lnTo>
                    <a:lnTo>
                      <a:pt x="23941" y="360384"/>
                    </a:lnTo>
                    <a:lnTo>
                      <a:pt x="30443" y="361730"/>
                    </a:lnTo>
                    <a:lnTo>
                      <a:pt x="36179" y="363236"/>
                    </a:lnTo>
                    <a:lnTo>
                      <a:pt x="41839" y="361447"/>
                    </a:lnTo>
                    <a:lnTo>
                      <a:pt x="47882" y="359756"/>
                    </a:lnTo>
                    <a:lnTo>
                      <a:pt x="54383" y="358900"/>
                    </a:lnTo>
                    <a:lnTo>
                      <a:pt x="60120" y="357875"/>
                    </a:lnTo>
                    <a:lnTo>
                      <a:pt x="67462" y="357209"/>
                    </a:lnTo>
                    <a:lnTo>
                      <a:pt x="74269" y="357133"/>
                    </a:lnTo>
                    <a:lnTo>
                      <a:pt x="79012" y="361730"/>
                    </a:lnTo>
                    <a:lnTo>
                      <a:pt x="84518" y="365493"/>
                    </a:lnTo>
                    <a:lnTo>
                      <a:pt x="87272" y="371512"/>
                    </a:lnTo>
                    <a:lnTo>
                      <a:pt x="94768" y="372927"/>
                    </a:lnTo>
                    <a:lnTo>
                      <a:pt x="101651" y="374036"/>
                    </a:lnTo>
                    <a:lnTo>
                      <a:pt x="105170" y="378977"/>
                    </a:lnTo>
                    <a:lnTo>
                      <a:pt x="107618" y="385616"/>
                    </a:lnTo>
                    <a:lnTo>
                      <a:pt x="108918" y="391934"/>
                    </a:lnTo>
                    <a:lnTo>
                      <a:pt x="114195" y="396485"/>
                    </a:lnTo>
                    <a:lnTo>
                      <a:pt x="120391" y="402765"/>
                    </a:lnTo>
                    <a:lnTo>
                      <a:pt x="124597" y="409664"/>
                    </a:lnTo>
                    <a:lnTo>
                      <a:pt x="130793" y="412433"/>
                    </a:lnTo>
                    <a:lnTo>
                      <a:pt x="135994" y="419102"/>
                    </a:lnTo>
                    <a:lnTo>
                      <a:pt x="143337" y="421833"/>
                    </a:lnTo>
                    <a:close/>
                    <a:moveTo>
                      <a:pt x="16828" y="258426"/>
                    </a:moveTo>
                    <a:lnTo>
                      <a:pt x="19428" y="251696"/>
                    </a:lnTo>
                    <a:lnTo>
                      <a:pt x="16828" y="25842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7"/>
              <p:cNvSpPr/>
              <p:nvPr/>
            </p:nvSpPr>
            <p:spPr>
              <a:xfrm>
                <a:off x="6209277" y="2365870"/>
                <a:ext cx="2829" cy="5009"/>
              </a:xfrm>
              <a:custGeom>
                <a:avLst/>
                <a:gdLst/>
                <a:ahLst/>
                <a:cxnLst/>
                <a:rect l="l" t="t" r="r" b="b"/>
                <a:pathLst>
                  <a:path w="2829" h="5009" extrusionOk="0">
                    <a:moveTo>
                      <a:pt x="2142" y="4957"/>
                    </a:moveTo>
                    <a:lnTo>
                      <a:pt x="-688" y="-53"/>
                    </a:lnTo>
                    <a:lnTo>
                      <a:pt x="2142" y="495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" name="Google Shape;314;p7"/>
              <p:cNvSpPr/>
              <p:nvPr/>
            </p:nvSpPr>
            <p:spPr>
              <a:xfrm>
                <a:off x="7338757" y="2689815"/>
                <a:ext cx="220740" cy="322675"/>
              </a:xfrm>
              <a:custGeom>
                <a:avLst/>
                <a:gdLst/>
                <a:ahLst/>
                <a:cxnLst/>
                <a:rect l="l" t="t" r="r" b="b"/>
                <a:pathLst>
                  <a:path w="220740" h="322675" extrusionOk="0">
                    <a:moveTo>
                      <a:pt x="37862" y="322622"/>
                    </a:moveTo>
                    <a:lnTo>
                      <a:pt x="47729" y="319142"/>
                    </a:lnTo>
                    <a:lnTo>
                      <a:pt x="54230" y="317627"/>
                    </a:lnTo>
                    <a:lnTo>
                      <a:pt x="62032" y="314316"/>
                    </a:lnTo>
                    <a:lnTo>
                      <a:pt x="74269" y="309818"/>
                    </a:lnTo>
                    <a:lnTo>
                      <a:pt x="83677" y="310583"/>
                    </a:lnTo>
                    <a:lnTo>
                      <a:pt x="92550" y="310920"/>
                    </a:lnTo>
                    <a:lnTo>
                      <a:pt x="99357" y="304219"/>
                    </a:lnTo>
                    <a:lnTo>
                      <a:pt x="100810" y="297519"/>
                    </a:lnTo>
                    <a:lnTo>
                      <a:pt x="99281" y="290819"/>
                    </a:lnTo>
                    <a:lnTo>
                      <a:pt x="103487" y="284126"/>
                    </a:lnTo>
                    <a:lnTo>
                      <a:pt x="109530" y="281204"/>
                    </a:lnTo>
                    <a:lnTo>
                      <a:pt x="127657" y="279560"/>
                    </a:lnTo>
                    <a:lnTo>
                      <a:pt x="132782" y="276699"/>
                    </a:lnTo>
                    <a:lnTo>
                      <a:pt x="135689" y="271422"/>
                    </a:lnTo>
                    <a:lnTo>
                      <a:pt x="137065" y="264025"/>
                    </a:lnTo>
                    <a:lnTo>
                      <a:pt x="137983" y="257447"/>
                    </a:lnTo>
                    <a:lnTo>
                      <a:pt x="142725" y="251558"/>
                    </a:lnTo>
                    <a:lnTo>
                      <a:pt x="148308" y="248766"/>
                    </a:lnTo>
                    <a:lnTo>
                      <a:pt x="154734" y="246846"/>
                    </a:lnTo>
                    <a:lnTo>
                      <a:pt x="161312" y="245982"/>
                    </a:lnTo>
                    <a:lnTo>
                      <a:pt x="168042" y="245890"/>
                    </a:lnTo>
                    <a:lnTo>
                      <a:pt x="170336" y="238693"/>
                    </a:lnTo>
                    <a:lnTo>
                      <a:pt x="168424" y="230723"/>
                    </a:lnTo>
                    <a:lnTo>
                      <a:pt x="166665" y="220680"/>
                    </a:lnTo>
                    <a:lnTo>
                      <a:pt x="168271" y="211012"/>
                    </a:lnTo>
                    <a:lnTo>
                      <a:pt x="167966" y="203792"/>
                    </a:lnTo>
                    <a:lnTo>
                      <a:pt x="171943" y="198843"/>
                    </a:lnTo>
                    <a:lnTo>
                      <a:pt x="174314" y="192166"/>
                    </a:lnTo>
                    <a:lnTo>
                      <a:pt x="180204" y="190919"/>
                    </a:lnTo>
                    <a:lnTo>
                      <a:pt x="178444" y="196908"/>
                    </a:lnTo>
                    <a:lnTo>
                      <a:pt x="185787" y="198660"/>
                    </a:lnTo>
                    <a:lnTo>
                      <a:pt x="188082" y="193046"/>
                    </a:lnTo>
                    <a:lnTo>
                      <a:pt x="191983" y="185902"/>
                    </a:lnTo>
                    <a:lnTo>
                      <a:pt x="194430" y="178995"/>
                    </a:lnTo>
                    <a:lnTo>
                      <a:pt x="201008" y="167782"/>
                    </a:lnTo>
                    <a:lnTo>
                      <a:pt x="208733" y="162420"/>
                    </a:lnTo>
                    <a:lnTo>
                      <a:pt x="211486" y="155361"/>
                    </a:lnTo>
                    <a:lnTo>
                      <a:pt x="216000" y="145563"/>
                    </a:lnTo>
                    <a:lnTo>
                      <a:pt x="219824" y="135849"/>
                    </a:lnTo>
                    <a:lnTo>
                      <a:pt x="220053" y="129240"/>
                    </a:lnTo>
                    <a:lnTo>
                      <a:pt x="213934" y="124682"/>
                    </a:lnTo>
                    <a:lnTo>
                      <a:pt x="202232" y="116628"/>
                    </a:lnTo>
                    <a:lnTo>
                      <a:pt x="199402" y="111304"/>
                    </a:lnTo>
                    <a:lnTo>
                      <a:pt x="192901" y="105262"/>
                    </a:lnTo>
                    <a:lnTo>
                      <a:pt x="190147" y="99319"/>
                    </a:lnTo>
                    <a:lnTo>
                      <a:pt x="184639" y="92404"/>
                    </a:lnTo>
                    <a:lnTo>
                      <a:pt x="178674" y="88588"/>
                    </a:lnTo>
                    <a:lnTo>
                      <a:pt x="171867" y="89574"/>
                    </a:lnTo>
                    <a:lnTo>
                      <a:pt x="165289" y="86125"/>
                    </a:lnTo>
                    <a:lnTo>
                      <a:pt x="158635" y="86109"/>
                    </a:lnTo>
                    <a:lnTo>
                      <a:pt x="149532" y="83180"/>
                    </a:lnTo>
                    <a:lnTo>
                      <a:pt x="137601" y="79019"/>
                    </a:lnTo>
                    <a:lnTo>
                      <a:pt x="130028" y="72992"/>
                    </a:lnTo>
                    <a:lnTo>
                      <a:pt x="122838" y="63676"/>
                    </a:lnTo>
                    <a:lnTo>
                      <a:pt x="116567" y="56348"/>
                    </a:lnTo>
                    <a:lnTo>
                      <a:pt x="113278" y="49663"/>
                    </a:lnTo>
                    <a:lnTo>
                      <a:pt x="110371" y="43575"/>
                    </a:lnTo>
                    <a:lnTo>
                      <a:pt x="105859" y="47927"/>
                    </a:lnTo>
                    <a:lnTo>
                      <a:pt x="99128" y="47032"/>
                    </a:lnTo>
                    <a:lnTo>
                      <a:pt x="95609" y="53931"/>
                    </a:lnTo>
                    <a:lnTo>
                      <a:pt x="96298" y="62704"/>
                    </a:lnTo>
                    <a:lnTo>
                      <a:pt x="94462" y="68556"/>
                    </a:lnTo>
                    <a:lnTo>
                      <a:pt x="100427" y="68969"/>
                    </a:lnTo>
                    <a:lnTo>
                      <a:pt x="97521" y="75929"/>
                    </a:lnTo>
                    <a:lnTo>
                      <a:pt x="90714" y="76288"/>
                    </a:lnTo>
                    <a:lnTo>
                      <a:pt x="89337" y="82874"/>
                    </a:lnTo>
                    <a:lnTo>
                      <a:pt x="90714" y="89636"/>
                    </a:lnTo>
                    <a:lnTo>
                      <a:pt x="87655" y="96489"/>
                    </a:lnTo>
                    <a:lnTo>
                      <a:pt x="84289" y="103112"/>
                    </a:lnTo>
                    <a:lnTo>
                      <a:pt x="82606" y="109881"/>
                    </a:lnTo>
                    <a:lnTo>
                      <a:pt x="83371" y="116375"/>
                    </a:lnTo>
                    <a:lnTo>
                      <a:pt x="87808" y="126670"/>
                    </a:lnTo>
                    <a:lnTo>
                      <a:pt x="94079" y="136308"/>
                    </a:lnTo>
                    <a:lnTo>
                      <a:pt x="98821" y="143421"/>
                    </a:lnTo>
                    <a:lnTo>
                      <a:pt x="96451" y="155330"/>
                    </a:lnTo>
                    <a:lnTo>
                      <a:pt x="95074" y="162237"/>
                    </a:lnTo>
                    <a:lnTo>
                      <a:pt x="93391" y="170100"/>
                    </a:lnTo>
                    <a:lnTo>
                      <a:pt x="92167" y="176723"/>
                    </a:lnTo>
                    <a:lnTo>
                      <a:pt x="89261" y="190621"/>
                    </a:lnTo>
                    <a:lnTo>
                      <a:pt x="85360" y="210416"/>
                    </a:lnTo>
                    <a:lnTo>
                      <a:pt x="-688" y="243917"/>
                    </a:lnTo>
                    <a:lnTo>
                      <a:pt x="26465" y="299202"/>
                    </a:lnTo>
                    <a:lnTo>
                      <a:pt x="34190" y="315103"/>
                    </a:lnTo>
                    <a:lnTo>
                      <a:pt x="37862" y="322622"/>
                    </a:lnTo>
                    <a:close/>
                    <a:moveTo>
                      <a:pt x="192059" y="205000"/>
                    </a:moveTo>
                    <a:lnTo>
                      <a:pt x="196648" y="197031"/>
                    </a:lnTo>
                    <a:lnTo>
                      <a:pt x="198637" y="190361"/>
                    </a:lnTo>
                    <a:lnTo>
                      <a:pt x="195195" y="195623"/>
                    </a:lnTo>
                    <a:lnTo>
                      <a:pt x="191830" y="203685"/>
                    </a:lnTo>
                    <a:close/>
                    <a:moveTo>
                      <a:pt x="104100" y="22748"/>
                    </a:moveTo>
                    <a:lnTo>
                      <a:pt x="106087" y="16843"/>
                    </a:lnTo>
                    <a:lnTo>
                      <a:pt x="108535" y="11244"/>
                    </a:lnTo>
                    <a:lnTo>
                      <a:pt x="106012" y="5760"/>
                    </a:lnTo>
                    <a:lnTo>
                      <a:pt x="105246" y="-53"/>
                    </a:lnTo>
                    <a:lnTo>
                      <a:pt x="99281" y="2570"/>
                    </a:lnTo>
                    <a:lnTo>
                      <a:pt x="100199" y="9324"/>
                    </a:lnTo>
                    <a:lnTo>
                      <a:pt x="100045" y="15925"/>
                    </a:lnTo>
                    <a:lnTo>
                      <a:pt x="102569" y="2241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" name="Google Shape;315;p7"/>
              <p:cNvSpPr/>
              <p:nvPr/>
            </p:nvSpPr>
            <p:spPr>
              <a:xfrm>
                <a:off x="2382526" y="2474964"/>
                <a:ext cx="866786" cy="608444"/>
              </a:xfrm>
              <a:custGeom>
                <a:avLst/>
                <a:gdLst/>
                <a:ahLst/>
                <a:cxnLst/>
                <a:rect l="l" t="t" r="r" b="b"/>
                <a:pathLst>
                  <a:path w="866786" h="608444" extrusionOk="0">
                    <a:moveTo>
                      <a:pt x="-688" y="127474"/>
                    </a:moveTo>
                    <a:lnTo>
                      <a:pt x="2815" y="122915"/>
                    </a:lnTo>
                    <a:lnTo>
                      <a:pt x="-688" y="127474"/>
                    </a:lnTo>
                    <a:close/>
                    <a:moveTo>
                      <a:pt x="149494" y="124605"/>
                    </a:moveTo>
                    <a:lnTo>
                      <a:pt x="149417" y="118693"/>
                    </a:lnTo>
                    <a:lnTo>
                      <a:pt x="146282" y="113606"/>
                    </a:lnTo>
                    <a:lnTo>
                      <a:pt x="144675" y="107717"/>
                    </a:lnTo>
                    <a:lnTo>
                      <a:pt x="142610" y="113117"/>
                    </a:lnTo>
                    <a:lnTo>
                      <a:pt x="145670" y="118456"/>
                    </a:lnTo>
                    <a:lnTo>
                      <a:pt x="148729" y="123511"/>
                    </a:lnTo>
                    <a:close/>
                    <a:moveTo>
                      <a:pt x="81803" y="155529"/>
                    </a:moveTo>
                    <a:lnTo>
                      <a:pt x="83639" y="149471"/>
                    </a:lnTo>
                    <a:lnTo>
                      <a:pt x="78361" y="152355"/>
                    </a:lnTo>
                    <a:close/>
                    <a:moveTo>
                      <a:pt x="206476" y="286574"/>
                    </a:moveTo>
                    <a:lnTo>
                      <a:pt x="204335" y="280432"/>
                    </a:lnTo>
                    <a:lnTo>
                      <a:pt x="205177" y="286207"/>
                    </a:lnTo>
                    <a:close/>
                    <a:moveTo>
                      <a:pt x="172058" y="131933"/>
                    </a:moveTo>
                    <a:lnTo>
                      <a:pt x="175040" y="126831"/>
                    </a:lnTo>
                    <a:lnTo>
                      <a:pt x="175805" y="120704"/>
                    </a:lnTo>
                    <a:lnTo>
                      <a:pt x="170375" y="118586"/>
                    </a:lnTo>
                    <a:lnTo>
                      <a:pt x="167545" y="124919"/>
                    </a:lnTo>
                    <a:lnTo>
                      <a:pt x="168463" y="130610"/>
                    </a:lnTo>
                    <a:close/>
                    <a:moveTo>
                      <a:pt x="176723" y="230180"/>
                    </a:moveTo>
                    <a:lnTo>
                      <a:pt x="180701" y="225728"/>
                    </a:lnTo>
                    <a:lnTo>
                      <a:pt x="176723" y="230180"/>
                    </a:lnTo>
                    <a:close/>
                    <a:moveTo>
                      <a:pt x="151024" y="280462"/>
                    </a:moveTo>
                    <a:lnTo>
                      <a:pt x="148729" y="274971"/>
                    </a:lnTo>
                    <a:lnTo>
                      <a:pt x="150947" y="280348"/>
                    </a:lnTo>
                    <a:close/>
                    <a:moveTo>
                      <a:pt x="188961" y="262022"/>
                    </a:moveTo>
                    <a:lnTo>
                      <a:pt x="188196" y="256254"/>
                    </a:lnTo>
                    <a:lnTo>
                      <a:pt x="188961" y="262022"/>
                    </a:lnTo>
                    <a:close/>
                    <a:moveTo>
                      <a:pt x="855391" y="415385"/>
                    </a:moveTo>
                    <a:lnTo>
                      <a:pt x="859368" y="410918"/>
                    </a:lnTo>
                    <a:lnTo>
                      <a:pt x="863651" y="406291"/>
                    </a:lnTo>
                    <a:lnTo>
                      <a:pt x="857838" y="406826"/>
                    </a:lnTo>
                    <a:lnTo>
                      <a:pt x="855162" y="413152"/>
                    </a:lnTo>
                    <a:close/>
                    <a:moveTo>
                      <a:pt x="141004" y="468628"/>
                    </a:moveTo>
                    <a:lnTo>
                      <a:pt x="140469" y="462746"/>
                    </a:lnTo>
                    <a:lnTo>
                      <a:pt x="140851" y="468543"/>
                    </a:lnTo>
                    <a:close/>
                    <a:moveTo>
                      <a:pt x="676565" y="608392"/>
                    </a:moveTo>
                    <a:lnTo>
                      <a:pt x="679318" y="603336"/>
                    </a:lnTo>
                    <a:lnTo>
                      <a:pt x="679165" y="597539"/>
                    </a:lnTo>
                    <a:lnTo>
                      <a:pt x="681689" y="592361"/>
                    </a:lnTo>
                    <a:lnTo>
                      <a:pt x="680924" y="586631"/>
                    </a:lnTo>
                    <a:lnTo>
                      <a:pt x="681536" y="580819"/>
                    </a:lnTo>
                    <a:lnTo>
                      <a:pt x="684825" y="575740"/>
                    </a:lnTo>
                    <a:lnTo>
                      <a:pt x="688115" y="570738"/>
                    </a:lnTo>
                    <a:lnTo>
                      <a:pt x="691326" y="565774"/>
                    </a:lnTo>
                    <a:lnTo>
                      <a:pt x="694539" y="560871"/>
                    </a:lnTo>
                    <a:lnTo>
                      <a:pt x="698975" y="556848"/>
                    </a:lnTo>
                    <a:lnTo>
                      <a:pt x="704788" y="556825"/>
                    </a:lnTo>
                    <a:lnTo>
                      <a:pt x="710754" y="556832"/>
                    </a:lnTo>
                    <a:lnTo>
                      <a:pt x="716644" y="556809"/>
                    </a:lnTo>
                    <a:lnTo>
                      <a:pt x="722457" y="556832"/>
                    </a:lnTo>
                    <a:lnTo>
                      <a:pt x="728347" y="556848"/>
                    </a:lnTo>
                    <a:lnTo>
                      <a:pt x="734235" y="556871"/>
                    </a:lnTo>
                    <a:lnTo>
                      <a:pt x="736454" y="551547"/>
                    </a:lnTo>
                    <a:lnTo>
                      <a:pt x="737983" y="545979"/>
                    </a:lnTo>
                    <a:lnTo>
                      <a:pt x="732706" y="543562"/>
                    </a:lnTo>
                    <a:lnTo>
                      <a:pt x="731405" y="537971"/>
                    </a:lnTo>
                    <a:lnTo>
                      <a:pt x="727811" y="533366"/>
                    </a:lnTo>
                    <a:lnTo>
                      <a:pt x="722992" y="530276"/>
                    </a:lnTo>
                    <a:lnTo>
                      <a:pt x="719168" y="525939"/>
                    </a:lnTo>
                    <a:lnTo>
                      <a:pt x="715343" y="521702"/>
                    </a:lnTo>
                    <a:lnTo>
                      <a:pt x="710907" y="517893"/>
                    </a:lnTo>
                    <a:lnTo>
                      <a:pt x="717102" y="517396"/>
                    </a:lnTo>
                    <a:lnTo>
                      <a:pt x="722915" y="517388"/>
                    </a:lnTo>
                    <a:lnTo>
                      <a:pt x="724904" y="512003"/>
                    </a:lnTo>
                    <a:lnTo>
                      <a:pt x="725899" y="504194"/>
                    </a:lnTo>
                    <a:lnTo>
                      <a:pt x="726663" y="498504"/>
                    </a:lnTo>
                    <a:lnTo>
                      <a:pt x="732476" y="498473"/>
                    </a:lnTo>
                    <a:lnTo>
                      <a:pt x="738366" y="498442"/>
                    </a:lnTo>
                    <a:lnTo>
                      <a:pt x="744179" y="498419"/>
                    </a:lnTo>
                    <a:lnTo>
                      <a:pt x="750069" y="498465"/>
                    </a:lnTo>
                    <a:lnTo>
                      <a:pt x="755882" y="498473"/>
                    </a:lnTo>
                    <a:lnTo>
                      <a:pt x="762383" y="498473"/>
                    </a:lnTo>
                    <a:lnTo>
                      <a:pt x="768273" y="498473"/>
                    </a:lnTo>
                    <a:lnTo>
                      <a:pt x="774086" y="498480"/>
                    </a:lnTo>
                    <a:lnTo>
                      <a:pt x="779975" y="498480"/>
                    </a:lnTo>
                    <a:lnTo>
                      <a:pt x="782269" y="493218"/>
                    </a:lnTo>
                    <a:lnTo>
                      <a:pt x="788006" y="494213"/>
                    </a:lnTo>
                    <a:lnTo>
                      <a:pt x="793207" y="491818"/>
                    </a:lnTo>
                    <a:lnTo>
                      <a:pt x="796343" y="486977"/>
                    </a:lnTo>
                    <a:lnTo>
                      <a:pt x="799555" y="482120"/>
                    </a:lnTo>
                    <a:lnTo>
                      <a:pt x="802232" y="477003"/>
                    </a:lnTo>
                    <a:lnTo>
                      <a:pt x="807892" y="475909"/>
                    </a:lnTo>
                    <a:lnTo>
                      <a:pt x="811946" y="471267"/>
                    </a:lnTo>
                    <a:lnTo>
                      <a:pt x="814241" y="465912"/>
                    </a:lnTo>
                    <a:lnTo>
                      <a:pt x="817759" y="470861"/>
                    </a:lnTo>
                    <a:lnTo>
                      <a:pt x="818142" y="476598"/>
                    </a:lnTo>
                    <a:lnTo>
                      <a:pt x="819672" y="482487"/>
                    </a:lnTo>
                    <a:lnTo>
                      <a:pt x="824031" y="478426"/>
                    </a:lnTo>
                    <a:lnTo>
                      <a:pt x="825791" y="472536"/>
                    </a:lnTo>
                    <a:lnTo>
                      <a:pt x="828008" y="467090"/>
                    </a:lnTo>
                    <a:lnTo>
                      <a:pt x="830915" y="461499"/>
                    </a:lnTo>
                    <a:lnTo>
                      <a:pt x="833210" y="455610"/>
                    </a:lnTo>
                    <a:lnTo>
                      <a:pt x="836116" y="450462"/>
                    </a:lnTo>
                    <a:lnTo>
                      <a:pt x="831068" y="447265"/>
                    </a:lnTo>
                    <a:lnTo>
                      <a:pt x="835657" y="443831"/>
                    </a:lnTo>
                    <a:lnTo>
                      <a:pt x="840170" y="439616"/>
                    </a:lnTo>
                    <a:lnTo>
                      <a:pt x="833975" y="439761"/>
                    </a:lnTo>
                    <a:lnTo>
                      <a:pt x="834969" y="433872"/>
                    </a:lnTo>
                    <a:lnTo>
                      <a:pt x="839253" y="429849"/>
                    </a:lnTo>
                    <a:lnTo>
                      <a:pt x="839864" y="423998"/>
                    </a:lnTo>
                    <a:lnTo>
                      <a:pt x="842311" y="418070"/>
                    </a:lnTo>
                    <a:lnTo>
                      <a:pt x="845448" y="412922"/>
                    </a:lnTo>
                    <a:lnTo>
                      <a:pt x="849195" y="408218"/>
                    </a:lnTo>
                    <a:lnTo>
                      <a:pt x="854091" y="404539"/>
                    </a:lnTo>
                    <a:lnTo>
                      <a:pt x="858221" y="399667"/>
                    </a:lnTo>
                    <a:lnTo>
                      <a:pt x="862046" y="394520"/>
                    </a:lnTo>
                    <a:lnTo>
                      <a:pt x="864569" y="386687"/>
                    </a:lnTo>
                    <a:lnTo>
                      <a:pt x="866099" y="380576"/>
                    </a:lnTo>
                    <a:lnTo>
                      <a:pt x="862734" y="375849"/>
                    </a:lnTo>
                    <a:lnTo>
                      <a:pt x="858450" y="371704"/>
                    </a:lnTo>
                    <a:lnTo>
                      <a:pt x="855085" y="376476"/>
                    </a:lnTo>
                    <a:lnTo>
                      <a:pt x="849272" y="376851"/>
                    </a:lnTo>
                    <a:lnTo>
                      <a:pt x="843765" y="375207"/>
                    </a:lnTo>
                    <a:lnTo>
                      <a:pt x="837952" y="374250"/>
                    </a:lnTo>
                    <a:lnTo>
                      <a:pt x="832445" y="371948"/>
                    </a:lnTo>
                    <a:lnTo>
                      <a:pt x="826709" y="371658"/>
                    </a:lnTo>
                    <a:lnTo>
                      <a:pt x="820896" y="372660"/>
                    </a:lnTo>
                    <a:lnTo>
                      <a:pt x="814853" y="373371"/>
                    </a:lnTo>
                    <a:lnTo>
                      <a:pt x="809804" y="376606"/>
                    </a:lnTo>
                    <a:lnTo>
                      <a:pt x="804298" y="378327"/>
                    </a:lnTo>
                    <a:lnTo>
                      <a:pt x="798408" y="379299"/>
                    </a:lnTo>
                    <a:lnTo>
                      <a:pt x="791830" y="380224"/>
                    </a:lnTo>
                    <a:lnTo>
                      <a:pt x="785941" y="380936"/>
                    </a:lnTo>
                    <a:lnTo>
                      <a:pt x="779975" y="382006"/>
                    </a:lnTo>
                    <a:lnTo>
                      <a:pt x="773856" y="383674"/>
                    </a:lnTo>
                    <a:lnTo>
                      <a:pt x="768349" y="386014"/>
                    </a:lnTo>
                    <a:lnTo>
                      <a:pt x="762766" y="388997"/>
                    </a:lnTo>
                    <a:lnTo>
                      <a:pt x="758559" y="393043"/>
                    </a:lnTo>
                    <a:lnTo>
                      <a:pt x="756723" y="399759"/>
                    </a:lnTo>
                    <a:lnTo>
                      <a:pt x="754198" y="405557"/>
                    </a:lnTo>
                    <a:lnTo>
                      <a:pt x="751063" y="422713"/>
                    </a:lnTo>
                    <a:lnTo>
                      <a:pt x="749916" y="428770"/>
                    </a:lnTo>
                    <a:lnTo>
                      <a:pt x="744791" y="432794"/>
                    </a:lnTo>
                    <a:lnTo>
                      <a:pt x="742955" y="438683"/>
                    </a:lnTo>
                    <a:lnTo>
                      <a:pt x="741273" y="444572"/>
                    </a:lnTo>
                    <a:lnTo>
                      <a:pt x="737601" y="449720"/>
                    </a:lnTo>
                    <a:lnTo>
                      <a:pt x="733012" y="453743"/>
                    </a:lnTo>
                    <a:lnTo>
                      <a:pt x="728040" y="456703"/>
                    </a:lnTo>
                    <a:lnTo>
                      <a:pt x="721768" y="460015"/>
                    </a:lnTo>
                    <a:lnTo>
                      <a:pt x="717026" y="463710"/>
                    </a:lnTo>
                    <a:lnTo>
                      <a:pt x="711825" y="467159"/>
                    </a:lnTo>
                    <a:lnTo>
                      <a:pt x="706318" y="469186"/>
                    </a:lnTo>
                    <a:lnTo>
                      <a:pt x="700582" y="468842"/>
                    </a:lnTo>
                    <a:lnTo>
                      <a:pt x="694692" y="468803"/>
                    </a:lnTo>
                    <a:lnTo>
                      <a:pt x="689032" y="469599"/>
                    </a:lnTo>
                    <a:lnTo>
                      <a:pt x="683372" y="470831"/>
                    </a:lnTo>
                    <a:lnTo>
                      <a:pt x="678171" y="473278"/>
                    </a:lnTo>
                    <a:lnTo>
                      <a:pt x="672894" y="476789"/>
                    </a:lnTo>
                    <a:lnTo>
                      <a:pt x="658819" y="477232"/>
                    </a:lnTo>
                    <a:lnTo>
                      <a:pt x="650176" y="478831"/>
                    </a:lnTo>
                    <a:lnTo>
                      <a:pt x="644976" y="481401"/>
                    </a:lnTo>
                    <a:lnTo>
                      <a:pt x="639545" y="483413"/>
                    </a:lnTo>
                    <a:lnTo>
                      <a:pt x="634114" y="485340"/>
                    </a:lnTo>
                    <a:lnTo>
                      <a:pt x="627460" y="486457"/>
                    </a:lnTo>
                    <a:lnTo>
                      <a:pt x="621724" y="485600"/>
                    </a:lnTo>
                    <a:lnTo>
                      <a:pt x="619123" y="480345"/>
                    </a:lnTo>
                    <a:lnTo>
                      <a:pt x="617058" y="474747"/>
                    </a:lnTo>
                    <a:lnTo>
                      <a:pt x="611092" y="472804"/>
                    </a:lnTo>
                    <a:lnTo>
                      <a:pt x="606350" y="469079"/>
                    </a:lnTo>
                    <a:lnTo>
                      <a:pt x="599925" y="468398"/>
                    </a:lnTo>
                    <a:lnTo>
                      <a:pt x="594189" y="467519"/>
                    </a:lnTo>
                    <a:lnTo>
                      <a:pt x="588834" y="465178"/>
                    </a:lnTo>
                    <a:lnTo>
                      <a:pt x="585086" y="460765"/>
                    </a:lnTo>
                    <a:lnTo>
                      <a:pt x="581491" y="455686"/>
                    </a:lnTo>
                    <a:lnTo>
                      <a:pt x="579044" y="450202"/>
                    </a:lnTo>
                    <a:lnTo>
                      <a:pt x="576673" y="443762"/>
                    </a:lnTo>
                    <a:lnTo>
                      <a:pt x="575373" y="437949"/>
                    </a:lnTo>
                    <a:lnTo>
                      <a:pt x="574379" y="432059"/>
                    </a:lnTo>
                    <a:lnTo>
                      <a:pt x="571624" y="426904"/>
                    </a:lnTo>
                    <a:lnTo>
                      <a:pt x="568794" y="421053"/>
                    </a:lnTo>
                    <a:lnTo>
                      <a:pt x="565353" y="415867"/>
                    </a:lnTo>
                    <a:lnTo>
                      <a:pt x="562063" y="410712"/>
                    </a:lnTo>
                    <a:lnTo>
                      <a:pt x="558928" y="405771"/>
                    </a:lnTo>
                    <a:lnTo>
                      <a:pt x="556863" y="400409"/>
                    </a:lnTo>
                    <a:lnTo>
                      <a:pt x="555715" y="394520"/>
                    </a:lnTo>
                    <a:lnTo>
                      <a:pt x="554033" y="388630"/>
                    </a:lnTo>
                    <a:lnTo>
                      <a:pt x="553956" y="380951"/>
                    </a:lnTo>
                    <a:lnTo>
                      <a:pt x="556557" y="375383"/>
                    </a:lnTo>
                    <a:lnTo>
                      <a:pt x="554644" y="369493"/>
                    </a:lnTo>
                    <a:lnTo>
                      <a:pt x="551356" y="364514"/>
                    </a:lnTo>
                    <a:lnTo>
                      <a:pt x="549138" y="359190"/>
                    </a:lnTo>
                    <a:lnTo>
                      <a:pt x="547379" y="353301"/>
                    </a:lnTo>
                    <a:lnTo>
                      <a:pt x="547532" y="347411"/>
                    </a:lnTo>
                    <a:lnTo>
                      <a:pt x="547455" y="340787"/>
                    </a:lnTo>
                    <a:lnTo>
                      <a:pt x="548603" y="334898"/>
                    </a:lnTo>
                    <a:lnTo>
                      <a:pt x="551203" y="329009"/>
                    </a:lnTo>
                    <a:lnTo>
                      <a:pt x="553880" y="313994"/>
                    </a:lnTo>
                    <a:lnTo>
                      <a:pt x="556480" y="299645"/>
                    </a:lnTo>
                    <a:lnTo>
                      <a:pt x="557934" y="293909"/>
                    </a:lnTo>
                    <a:lnTo>
                      <a:pt x="559310" y="287790"/>
                    </a:lnTo>
                    <a:lnTo>
                      <a:pt x="560840" y="281900"/>
                    </a:lnTo>
                    <a:lnTo>
                      <a:pt x="562446" y="276011"/>
                    </a:lnTo>
                    <a:lnTo>
                      <a:pt x="564665" y="268653"/>
                    </a:lnTo>
                    <a:lnTo>
                      <a:pt x="567265" y="262763"/>
                    </a:lnTo>
                    <a:lnTo>
                      <a:pt x="570325" y="257608"/>
                    </a:lnTo>
                    <a:lnTo>
                      <a:pt x="573155" y="252461"/>
                    </a:lnTo>
                    <a:lnTo>
                      <a:pt x="576673" y="247313"/>
                    </a:lnTo>
                    <a:lnTo>
                      <a:pt x="580267" y="242150"/>
                    </a:lnTo>
                    <a:lnTo>
                      <a:pt x="584168" y="236268"/>
                    </a:lnTo>
                    <a:lnTo>
                      <a:pt x="586770" y="231113"/>
                    </a:lnTo>
                    <a:lnTo>
                      <a:pt x="584398" y="225851"/>
                    </a:lnTo>
                    <a:lnTo>
                      <a:pt x="580115" y="229782"/>
                    </a:lnTo>
                    <a:lnTo>
                      <a:pt x="575678" y="225958"/>
                    </a:lnTo>
                    <a:lnTo>
                      <a:pt x="570630" y="223227"/>
                    </a:lnTo>
                    <a:lnTo>
                      <a:pt x="564818" y="222784"/>
                    </a:lnTo>
                    <a:lnTo>
                      <a:pt x="559005" y="222057"/>
                    </a:lnTo>
                    <a:lnTo>
                      <a:pt x="553956" y="219197"/>
                    </a:lnTo>
                    <a:lnTo>
                      <a:pt x="548831" y="216458"/>
                    </a:lnTo>
                    <a:lnTo>
                      <a:pt x="543936" y="213521"/>
                    </a:lnTo>
                    <a:lnTo>
                      <a:pt x="538582" y="210951"/>
                    </a:lnTo>
                    <a:lnTo>
                      <a:pt x="534758" y="206706"/>
                    </a:lnTo>
                    <a:lnTo>
                      <a:pt x="533993" y="200932"/>
                    </a:lnTo>
                    <a:lnTo>
                      <a:pt x="532463" y="195317"/>
                    </a:lnTo>
                    <a:lnTo>
                      <a:pt x="529557" y="190254"/>
                    </a:lnTo>
                    <a:lnTo>
                      <a:pt x="531393" y="184739"/>
                    </a:lnTo>
                    <a:lnTo>
                      <a:pt x="530474" y="178980"/>
                    </a:lnTo>
                    <a:lnTo>
                      <a:pt x="531469" y="172968"/>
                    </a:lnTo>
                    <a:lnTo>
                      <a:pt x="527569" y="168593"/>
                    </a:lnTo>
                    <a:lnTo>
                      <a:pt x="523515" y="164271"/>
                    </a:lnTo>
                    <a:lnTo>
                      <a:pt x="523055" y="158443"/>
                    </a:lnTo>
                    <a:lnTo>
                      <a:pt x="520225" y="153311"/>
                    </a:lnTo>
                    <a:lnTo>
                      <a:pt x="515866" y="149463"/>
                    </a:lnTo>
                    <a:lnTo>
                      <a:pt x="514642" y="143520"/>
                    </a:lnTo>
                    <a:lnTo>
                      <a:pt x="514259" y="137631"/>
                    </a:lnTo>
                    <a:lnTo>
                      <a:pt x="512195" y="131956"/>
                    </a:lnTo>
                    <a:lnTo>
                      <a:pt x="510359" y="126311"/>
                    </a:lnTo>
                    <a:lnTo>
                      <a:pt x="510359" y="120345"/>
                    </a:lnTo>
                    <a:lnTo>
                      <a:pt x="507453" y="115381"/>
                    </a:lnTo>
                    <a:lnTo>
                      <a:pt x="502863" y="111725"/>
                    </a:lnTo>
                    <a:lnTo>
                      <a:pt x="499038" y="107457"/>
                    </a:lnTo>
                    <a:lnTo>
                      <a:pt x="496438" y="102003"/>
                    </a:lnTo>
                    <a:lnTo>
                      <a:pt x="492843" y="97452"/>
                    </a:lnTo>
                    <a:lnTo>
                      <a:pt x="487030" y="98072"/>
                    </a:lnTo>
                    <a:lnTo>
                      <a:pt x="481370" y="97154"/>
                    </a:lnTo>
                    <a:lnTo>
                      <a:pt x="475481" y="97468"/>
                    </a:lnTo>
                    <a:lnTo>
                      <a:pt x="470204" y="94882"/>
                    </a:lnTo>
                    <a:lnTo>
                      <a:pt x="465385" y="98087"/>
                    </a:lnTo>
                    <a:lnTo>
                      <a:pt x="459572" y="98837"/>
                    </a:lnTo>
                    <a:lnTo>
                      <a:pt x="454982" y="102615"/>
                    </a:lnTo>
                    <a:lnTo>
                      <a:pt x="452075" y="107587"/>
                    </a:lnTo>
                    <a:lnTo>
                      <a:pt x="448557" y="112329"/>
                    </a:lnTo>
                    <a:lnTo>
                      <a:pt x="445804" y="117469"/>
                    </a:lnTo>
                    <a:lnTo>
                      <a:pt x="440985" y="120735"/>
                    </a:lnTo>
                    <a:lnTo>
                      <a:pt x="436320" y="124078"/>
                    </a:lnTo>
                    <a:lnTo>
                      <a:pt x="430660" y="122533"/>
                    </a:lnTo>
                    <a:lnTo>
                      <a:pt x="426224" y="118693"/>
                    </a:lnTo>
                    <a:lnTo>
                      <a:pt x="421710" y="114991"/>
                    </a:lnTo>
                    <a:lnTo>
                      <a:pt x="415974" y="113683"/>
                    </a:lnTo>
                    <a:lnTo>
                      <a:pt x="411691" y="109660"/>
                    </a:lnTo>
                    <a:lnTo>
                      <a:pt x="407407" y="105843"/>
                    </a:lnTo>
                    <a:lnTo>
                      <a:pt x="403736" y="101422"/>
                    </a:lnTo>
                    <a:lnTo>
                      <a:pt x="402435" y="95678"/>
                    </a:lnTo>
                    <a:lnTo>
                      <a:pt x="401900" y="89788"/>
                    </a:lnTo>
                    <a:lnTo>
                      <a:pt x="403660" y="84083"/>
                    </a:lnTo>
                    <a:lnTo>
                      <a:pt x="401824" y="78568"/>
                    </a:lnTo>
                    <a:lnTo>
                      <a:pt x="401824" y="72801"/>
                    </a:lnTo>
                    <a:lnTo>
                      <a:pt x="399529" y="67531"/>
                    </a:lnTo>
                    <a:lnTo>
                      <a:pt x="395399" y="63378"/>
                    </a:lnTo>
                    <a:lnTo>
                      <a:pt x="390657" y="60089"/>
                    </a:lnTo>
                    <a:lnTo>
                      <a:pt x="387521" y="55193"/>
                    </a:lnTo>
                    <a:lnTo>
                      <a:pt x="383390" y="51056"/>
                    </a:lnTo>
                    <a:lnTo>
                      <a:pt x="380178" y="46191"/>
                    </a:lnTo>
                    <a:lnTo>
                      <a:pt x="375436" y="42137"/>
                    </a:lnTo>
                    <a:lnTo>
                      <a:pt x="373141" y="36791"/>
                    </a:lnTo>
                    <a:lnTo>
                      <a:pt x="370388" y="31544"/>
                    </a:lnTo>
                    <a:lnTo>
                      <a:pt x="364345" y="30672"/>
                    </a:lnTo>
                    <a:lnTo>
                      <a:pt x="358456" y="30618"/>
                    </a:lnTo>
                    <a:lnTo>
                      <a:pt x="352184" y="30580"/>
                    </a:lnTo>
                    <a:lnTo>
                      <a:pt x="346371" y="30549"/>
                    </a:lnTo>
                    <a:lnTo>
                      <a:pt x="340252" y="30526"/>
                    </a:lnTo>
                    <a:lnTo>
                      <a:pt x="333904" y="30519"/>
                    </a:lnTo>
                    <a:lnTo>
                      <a:pt x="327632" y="30519"/>
                    </a:lnTo>
                    <a:lnTo>
                      <a:pt x="321360" y="30534"/>
                    </a:lnTo>
                    <a:lnTo>
                      <a:pt x="318377" y="36791"/>
                    </a:lnTo>
                    <a:lnTo>
                      <a:pt x="316388" y="42680"/>
                    </a:lnTo>
                    <a:lnTo>
                      <a:pt x="311264" y="45640"/>
                    </a:lnTo>
                    <a:lnTo>
                      <a:pt x="305451" y="45655"/>
                    </a:lnTo>
                    <a:lnTo>
                      <a:pt x="299255" y="45701"/>
                    </a:lnTo>
                    <a:lnTo>
                      <a:pt x="293365" y="45694"/>
                    </a:lnTo>
                    <a:lnTo>
                      <a:pt x="287323" y="45625"/>
                    </a:lnTo>
                    <a:lnTo>
                      <a:pt x="280974" y="45610"/>
                    </a:lnTo>
                    <a:lnTo>
                      <a:pt x="274015" y="45640"/>
                    </a:lnTo>
                    <a:lnTo>
                      <a:pt x="267131" y="45655"/>
                    </a:lnTo>
                    <a:lnTo>
                      <a:pt x="260783" y="45663"/>
                    </a:lnTo>
                    <a:lnTo>
                      <a:pt x="253899" y="45671"/>
                    </a:lnTo>
                    <a:lnTo>
                      <a:pt x="247550" y="45671"/>
                    </a:lnTo>
                    <a:lnTo>
                      <a:pt x="240590" y="45717"/>
                    </a:lnTo>
                    <a:lnTo>
                      <a:pt x="234318" y="45740"/>
                    </a:lnTo>
                    <a:lnTo>
                      <a:pt x="228658" y="43805"/>
                    </a:lnTo>
                    <a:lnTo>
                      <a:pt x="223151" y="41502"/>
                    </a:lnTo>
                    <a:lnTo>
                      <a:pt x="217644" y="39200"/>
                    </a:lnTo>
                    <a:lnTo>
                      <a:pt x="212136" y="36882"/>
                    </a:lnTo>
                    <a:lnTo>
                      <a:pt x="206783" y="34588"/>
                    </a:lnTo>
                    <a:lnTo>
                      <a:pt x="201199" y="32217"/>
                    </a:lnTo>
                    <a:lnTo>
                      <a:pt x="195692" y="29945"/>
                    </a:lnTo>
                    <a:lnTo>
                      <a:pt x="189650" y="27429"/>
                    </a:lnTo>
                    <a:lnTo>
                      <a:pt x="184142" y="25157"/>
                    </a:lnTo>
                    <a:lnTo>
                      <a:pt x="178712" y="22855"/>
                    </a:lnTo>
                    <a:lnTo>
                      <a:pt x="173205" y="20598"/>
                    </a:lnTo>
                    <a:lnTo>
                      <a:pt x="167774" y="18396"/>
                    </a:lnTo>
                    <a:lnTo>
                      <a:pt x="162420" y="16185"/>
                    </a:lnTo>
                    <a:lnTo>
                      <a:pt x="156913" y="13975"/>
                    </a:lnTo>
                    <a:lnTo>
                      <a:pt x="151253" y="11588"/>
                    </a:lnTo>
                    <a:lnTo>
                      <a:pt x="145211" y="9026"/>
                    </a:lnTo>
                    <a:lnTo>
                      <a:pt x="139780" y="6808"/>
                    </a:lnTo>
                    <a:lnTo>
                      <a:pt x="142763" y="1836"/>
                    </a:lnTo>
                    <a:lnTo>
                      <a:pt x="137180" y="-53"/>
                    </a:lnTo>
                    <a:lnTo>
                      <a:pt x="131367" y="452"/>
                    </a:lnTo>
                    <a:lnTo>
                      <a:pt x="125554" y="957"/>
                    </a:lnTo>
                    <a:lnTo>
                      <a:pt x="119664" y="1454"/>
                    </a:lnTo>
                    <a:lnTo>
                      <a:pt x="113851" y="1959"/>
                    </a:lnTo>
                    <a:lnTo>
                      <a:pt x="107426" y="2517"/>
                    </a:lnTo>
                    <a:lnTo>
                      <a:pt x="100236" y="3136"/>
                    </a:lnTo>
                    <a:lnTo>
                      <a:pt x="94423" y="3641"/>
                    </a:lnTo>
                    <a:lnTo>
                      <a:pt x="87310" y="4253"/>
                    </a:lnTo>
                    <a:lnTo>
                      <a:pt x="81497" y="4758"/>
                    </a:lnTo>
                    <a:lnTo>
                      <a:pt x="75684" y="5263"/>
                    </a:lnTo>
                    <a:lnTo>
                      <a:pt x="73313" y="11030"/>
                    </a:lnTo>
                    <a:lnTo>
                      <a:pt x="76143" y="16185"/>
                    </a:lnTo>
                    <a:lnTo>
                      <a:pt x="74996" y="22075"/>
                    </a:lnTo>
                    <a:lnTo>
                      <a:pt x="78285" y="27039"/>
                    </a:lnTo>
                    <a:lnTo>
                      <a:pt x="76373" y="32653"/>
                    </a:lnTo>
                    <a:lnTo>
                      <a:pt x="75149" y="38267"/>
                    </a:lnTo>
                    <a:lnTo>
                      <a:pt x="78897" y="43239"/>
                    </a:lnTo>
                    <a:lnTo>
                      <a:pt x="80044" y="49304"/>
                    </a:lnTo>
                    <a:lnTo>
                      <a:pt x="78591" y="55193"/>
                    </a:lnTo>
                    <a:lnTo>
                      <a:pt x="80426" y="61083"/>
                    </a:lnTo>
                    <a:lnTo>
                      <a:pt x="82568" y="67707"/>
                    </a:lnTo>
                    <a:lnTo>
                      <a:pt x="80426" y="73596"/>
                    </a:lnTo>
                    <a:lnTo>
                      <a:pt x="83868" y="78553"/>
                    </a:lnTo>
                    <a:lnTo>
                      <a:pt x="83256" y="84641"/>
                    </a:lnTo>
                    <a:lnTo>
                      <a:pt x="80885" y="90523"/>
                    </a:lnTo>
                    <a:lnTo>
                      <a:pt x="82033" y="97185"/>
                    </a:lnTo>
                    <a:lnTo>
                      <a:pt x="85933" y="102095"/>
                    </a:lnTo>
                    <a:lnTo>
                      <a:pt x="90829" y="105162"/>
                    </a:lnTo>
                    <a:lnTo>
                      <a:pt x="95418" y="109400"/>
                    </a:lnTo>
                    <a:lnTo>
                      <a:pt x="100542" y="112168"/>
                    </a:lnTo>
                    <a:lnTo>
                      <a:pt x="103449" y="117262"/>
                    </a:lnTo>
                    <a:lnTo>
                      <a:pt x="106202" y="123963"/>
                    </a:lnTo>
                    <a:lnTo>
                      <a:pt x="111097" y="127152"/>
                    </a:lnTo>
                    <a:lnTo>
                      <a:pt x="112551" y="133133"/>
                    </a:lnTo>
                    <a:lnTo>
                      <a:pt x="116452" y="137616"/>
                    </a:lnTo>
                    <a:lnTo>
                      <a:pt x="116834" y="143520"/>
                    </a:lnTo>
                    <a:lnTo>
                      <a:pt x="115228" y="149333"/>
                    </a:lnTo>
                    <a:lnTo>
                      <a:pt x="111863" y="154251"/>
                    </a:lnTo>
                    <a:lnTo>
                      <a:pt x="107732" y="158244"/>
                    </a:lnTo>
                    <a:lnTo>
                      <a:pt x="102837" y="162489"/>
                    </a:lnTo>
                    <a:lnTo>
                      <a:pt x="95494" y="164141"/>
                    </a:lnTo>
                    <a:lnTo>
                      <a:pt x="86087" y="163185"/>
                    </a:lnTo>
                    <a:lnTo>
                      <a:pt x="87080" y="169556"/>
                    </a:lnTo>
                    <a:lnTo>
                      <a:pt x="91364" y="173702"/>
                    </a:lnTo>
                    <a:lnTo>
                      <a:pt x="94576" y="181993"/>
                    </a:lnTo>
                    <a:lnTo>
                      <a:pt x="99242" y="185435"/>
                    </a:lnTo>
                    <a:lnTo>
                      <a:pt x="104596" y="188418"/>
                    </a:lnTo>
                    <a:lnTo>
                      <a:pt x="109568" y="191363"/>
                    </a:lnTo>
                    <a:lnTo>
                      <a:pt x="112321" y="196518"/>
                    </a:lnTo>
                    <a:lnTo>
                      <a:pt x="117981" y="198889"/>
                    </a:lnTo>
                    <a:lnTo>
                      <a:pt x="123565" y="197352"/>
                    </a:lnTo>
                    <a:lnTo>
                      <a:pt x="127466" y="201933"/>
                    </a:lnTo>
                    <a:lnTo>
                      <a:pt x="131902" y="205903"/>
                    </a:lnTo>
                    <a:lnTo>
                      <a:pt x="136491" y="209766"/>
                    </a:lnTo>
                    <a:lnTo>
                      <a:pt x="140927" y="213988"/>
                    </a:lnTo>
                    <a:lnTo>
                      <a:pt x="146282" y="216389"/>
                    </a:lnTo>
                    <a:lnTo>
                      <a:pt x="147658" y="222164"/>
                    </a:lnTo>
                    <a:lnTo>
                      <a:pt x="150718" y="227434"/>
                    </a:lnTo>
                    <a:lnTo>
                      <a:pt x="149647" y="233645"/>
                    </a:lnTo>
                    <a:lnTo>
                      <a:pt x="147735" y="242892"/>
                    </a:lnTo>
                    <a:lnTo>
                      <a:pt x="145287" y="248782"/>
                    </a:lnTo>
                    <a:lnTo>
                      <a:pt x="142610" y="253929"/>
                    </a:lnTo>
                    <a:lnTo>
                      <a:pt x="140086" y="259084"/>
                    </a:lnTo>
                    <a:lnTo>
                      <a:pt x="137103" y="264232"/>
                    </a:lnTo>
                    <a:lnTo>
                      <a:pt x="139703" y="269670"/>
                    </a:lnTo>
                    <a:lnTo>
                      <a:pt x="140545" y="263651"/>
                    </a:lnTo>
                    <a:lnTo>
                      <a:pt x="145670" y="266442"/>
                    </a:lnTo>
                    <a:lnTo>
                      <a:pt x="149188" y="271598"/>
                    </a:lnTo>
                    <a:lnTo>
                      <a:pt x="154542" y="274542"/>
                    </a:lnTo>
                    <a:lnTo>
                      <a:pt x="158214" y="278956"/>
                    </a:lnTo>
                    <a:lnTo>
                      <a:pt x="163415" y="282359"/>
                    </a:lnTo>
                    <a:lnTo>
                      <a:pt x="167927" y="285954"/>
                    </a:lnTo>
                    <a:lnTo>
                      <a:pt x="172210" y="290628"/>
                    </a:lnTo>
                    <a:lnTo>
                      <a:pt x="175652" y="295890"/>
                    </a:lnTo>
                    <a:lnTo>
                      <a:pt x="179553" y="300303"/>
                    </a:lnTo>
                    <a:lnTo>
                      <a:pt x="184448" y="304311"/>
                    </a:lnTo>
                    <a:lnTo>
                      <a:pt x="188655" y="309535"/>
                    </a:lnTo>
                    <a:lnTo>
                      <a:pt x="190108" y="315761"/>
                    </a:lnTo>
                    <a:lnTo>
                      <a:pt x="190032" y="323119"/>
                    </a:lnTo>
                    <a:lnTo>
                      <a:pt x="192480" y="328343"/>
                    </a:lnTo>
                    <a:lnTo>
                      <a:pt x="198522" y="327540"/>
                    </a:lnTo>
                    <a:lnTo>
                      <a:pt x="202652" y="323242"/>
                    </a:lnTo>
                    <a:lnTo>
                      <a:pt x="208618" y="320411"/>
                    </a:lnTo>
                    <a:lnTo>
                      <a:pt x="212061" y="315027"/>
                    </a:lnTo>
                    <a:lnTo>
                      <a:pt x="212825" y="309137"/>
                    </a:lnTo>
                    <a:lnTo>
                      <a:pt x="209612" y="304135"/>
                    </a:lnTo>
                    <a:lnTo>
                      <a:pt x="206783" y="299003"/>
                    </a:lnTo>
                    <a:lnTo>
                      <a:pt x="204335" y="293679"/>
                    </a:lnTo>
                    <a:lnTo>
                      <a:pt x="200663" y="289258"/>
                    </a:lnTo>
                    <a:lnTo>
                      <a:pt x="197833" y="283851"/>
                    </a:lnTo>
                    <a:lnTo>
                      <a:pt x="193550" y="279300"/>
                    </a:lnTo>
                    <a:lnTo>
                      <a:pt x="191332" y="285618"/>
                    </a:lnTo>
                    <a:lnTo>
                      <a:pt x="185596" y="284172"/>
                    </a:lnTo>
                    <a:lnTo>
                      <a:pt x="182230" y="278956"/>
                    </a:lnTo>
                    <a:lnTo>
                      <a:pt x="181695" y="273066"/>
                    </a:lnTo>
                    <a:lnTo>
                      <a:pt x="183531" y="267414"/>
                    </a:lnTo>
                    <a:lnTo>
                      <a:pt x="184678" y="261295"/>
                    </a:lnTo>
                    <a:lnTo>
                      <a:pt x="182154" y="255964"/>
                    </a:lnTo>
                    <a:lnTo>
                      <a:pt x="180242" y="250250"/>
                    </a:lnTo>
                    <a:lnTo>
                      <a:pt x="180012" y="244361"/>
                    </a:lnTo>
                    <a:lnTo>
                      <a:pt x="177259" y="239221"/>
                    </a:lnTo>
                    <a:lnTo>
                      <a:pt x="175040" y="232582"/>
                    </a:lnTo>
                    <a:lnTo>
                      <a:pt x="174581" y="226700"/>
                    </a:lnTo>
                    <a:lnTo>
                      <a:pt x="176035" y="220810"/>
                    </a:lnTo>
                    <a:lnTo>
                      <a:pt x="176876" y="214194"/>
                    </a:lnTo>
                    <a:lnTo>
                      <a:pt x="175270" y="208458"/>
                    </a:lnTo>
                    <a:lnTo>
                      <a:pt x="174811" y="200802"/>
                    </a:lnTo>
                    <a:lnTo>
                      <a:pt x="171140" y="196075"/>
                    </a:lnTo>
                    <a:lnTo>
                      <a:pt x="167927" y="200932"/>
                    </a:lnTo>
                    <a:lnTo>
                      <a:pt x="165939" y="195386"/>
                    </a:lnTo>
                    <a:lnTo>
                      <a:pt x="165174" y="189007"/>
                    </a:lnTo>
                    <a:lnTo>
                      <a:pt x="160967" y="184739"/>
                    </a:lnTo>
                    <a:lnTo>
                      <a:pt x="159896" y="178850"/>
                    </a:lnTo>
                    <a:lnTo>
                      <a:pt x="158978" y="172968"/>
                    </a:lnTo>
                    <a:lnTo>
                      <a:pt x="154313" y="169281"/>
                    </a:lnTo>
                    <a:lnTo>
                      <a:pt x="151024" y="164134"/>
                    </a:lnTo>
                    <a:lnTo>
                      <a:pt x="151253" y="158244"/>
                    </a:lnTo>
                    <a:lnTo>
                      <a:pt x="151406" y="152355"/>
                    </a:lnTo>
                    <a:lnTo>
                      <a:pt x="151406" y="145647"/>
                    </a:lnTo>
                    <a:lnTo>
                      <a:pt x="147429" y="140660"/>
                    </a:lnTo>
                    <a:lnTo>
                      <a:pt x="145593" y="135122"/>
                    </a:lnTo>
                    <a:lnTo>
                      <a:pt x="144675" y="129393"/>
                    </a:lnTo>
                    <a:lnTo>
                      <a:pt x="139933" y="125661"/>
                    </a:lnTo>
                    <a:lnTo>
                      <a:pt x="137485" y="120138"/>
                    </a:lnTo>
                    <a:lnTo>
                      <a:pt x="137256" y="114241"/>
                    </a:lnTo>
                    <a:lnTo>
                      <a:pt x="134273" y="109300"/>
                    </a:lnTo>
                    <a:lnTo>
                      <a:pt x="130066" y="105415"/>
                    </a:lnTo>
                    <a:lnTo>
                      <a:pt x="126548" y="100833"/>
                    </a:lnTo>
                    <a:lnTo>
                      <a:pt x="121270" y="97888"/>
                    </a:lnTo>
                    <a:lnTo>
                      <a:pt x="118517" y="92733"/>
                    </a:lnTo>
                    <a:lnTo>
                      <a:pt x="117064" y="86844"/>
                    </a:lnTo>
                    <a:lnTo>
                      <a:pt x="117752" y="80954"/>
                    </a:lnTo>
                    <a:lnTo>
                      <a:pt x="120429" y="75065"/>
                    </a:lnTo>
                    <a:lnTo>
                      <a:pt x="120811" y="69183"/>
                    </a:lnTo>
                    <a:lnTo>
                      <a:pt x="122724" y="63293"/>
                    </a:lnTo>
                    <a:lnTo>
                      <a:pt x="123794" y="57649"/>
                    </a:lnTo>
                    <a:lnTo>
                      <a:pt x="121576" y="52249"/>
                    </a:lnTo>
                    <a:lnTo>
                      <a:pt x="125018" y="42680"/>
                    </a:lnTo>
                    <a:lnTo>
                      <a:pt x="127619" y="37533"/>
                    </a:lnTo>
                    <a:lnTo>
                      <a:pt x="131367" y="28630"/>
                    </a:lnTo>
                    <a:lnTo>
                      <a:pt x="136950" y="30656"/>
                    </a:lnTo>
                    <a:lnTo>
                      <a:pt x="140851" y="35008"/>
                    </a:lnTo>
                    <a:lnTo>
                      <a:pt x="146205" y="40041"/>
                    </a:lnTo>
                    <a:lnTo>
                      <a:pt x="152171" y="36921"/>
                    </a:lnTo>
                    <a:lnTo>
                      <a:pt x="158137" y="38229"/>
                    </a:lnTo>
                    <a:lnTo>
                      <a:pt x="160814" y="43414"/>
                    </a:lnTo>
                    <a:lnTo>
                      <a:pt x="165021" y="47346"/>
                    </a:lnTo>
                    <a:lnTo>
                      <a:pt x="170528" y="49304"/>
                    </a:lnTo>
                    <a:lnTo>
                      <a:pt x="172669" y="54780"/>
                    </a:lnTo>
                    <a:lnTo>
                      <a:pt x="169457" y="60349"/>
                    </a:lnTo>
                    <a:lnTo>
                      <a:pt x="167621" y="66238"/>
                    </a:lnTo>
                    <a:lnTo>
                      <a:pt x="168998" y="72862"/>
                    </a:lnTo>
                    <a:lnTo>
                      <a:pt x="169687" y="78751"/>
                    </a:lnTo>
                    <a:lnTo>
                      <a:pt x="169763" y="87303"/>
                    </a:lnTo>
                    <a:lnTo>
                      <a:pt x="170069" y="93054"/>
                    </a:lnTo>
                    <a:lnTo>
                      <a:pt x="171522" y="100833"/>
                    </a:lnTo>
                    <a:lnTo>
                      <a:pt x="173817" y="106432"/>
                    </a:lnTo>
                    <a:lnTo>
                      <a:pt x="173281" y="112490"/>
                    </a:lnTo>
                    <a:lnTo>
                      <a:pt x="177564" y="117270"/>
                    </a:lnTo>
                    <a:lnTo>
                      <a:pt x="177182" y="124919"/>
                    </a:lnTo>
                    <a:lnTo>
                      <a:pt x="181695" y="128743"/>
                    </a:lnTo>
                    <a:lnTo>
                      <a:pt x="183148" y="134686"/>
                    </a:lnTo>
                    <a:lnTo>
                      <a:pt x="185978" y="139841"/>
                    </a:lnTo>
                    <a:lnTo>
                      <a:pt x="190491" y="143681"/>
                    </a:lnTo>
                    <a:lnTo>
                      <a:pt x="193704" y="148607"/>
                    </a:lnTo>
                    <a:lnTo>
                      <a:pt x="196074" y="154037"/>
                    </a:lnTo>
                    <a:lnTo>
                      <a:pt x="199669" y="159353"/>
                    </a:lnTo>
                    <a:lnTo>
                      <a:pt x="205405" y="159713"/>
                    </a:lnTo>
                    <a:lnTo>
                      <a:pt x="211525" y="160967"/>
                    </a:lnTo>
                    <a:lnTo>
                      <a:pt x="212366" y="166688"/>
                    </a:lnTo>
                    <a:lnTo>
                      <a:pt x="211066" y="172608"/>
                    </a:lnTo>
                    <a:lnTo>
                      <a:pt x="212136" y="178299"/>
                    </a:lnTo>
                    <a:lnTo>
                      <a:pt x="214048" y="183905"/>
                    </a:lnTo>
                    <a:lnTo>
                      <a:pt x="219556" y="186575"/>
                    </a:lnTo>
                    <a:lnTo>
                      <a:pt x="224222" y="190629"/>
                    </a:lnTo>
                    <a:lnTo>
                      <a:pt x="225981" y="196495"/>
                    </a:lnTo>
                    <a:lnTo>
                      <a:pt x="228734" y="201673"/>
                    </a:lnTo>
                    <a:lnTo>
                      <a:pt x="234930" y="201543"/>
                    </a:lnTo>
                    <a:lnTo>
                      <a:pt x="239289" y="205352"/>
                    </a:lnTo>
                    <a:lnTo>
                      <a:pt x="238295" y="213559"/>
                    </a:lnTo>
                    <a:lnTo>
                      <a:pt x="234547" y="218600"/>
                    </a:lnTo>
                    <a:lnTo>
                      <a:pt x="230799" y="223755"/>
                    </a:lnTo>
                    <a:lnTo>
                      <a:pt x="229270" y="231411"/>
                    </a:lnTo>
                    <a:lnTo>
                      <a:pt x="232482" y="236222"/>
                    </a:lnTo>
                    <a:lnTo>
                      <a:pt x="236459" y="240582"/>
                    </a:lnTo>
                    <a:lnTo>
                      <a:pt x="241508" y="243512"/>
                    </a:lnTo>
                    <a:lnTo>
                      <a:pt x="247015" y="245837"/>
                    </a:lnTo>
                    <a:lnTo>
                      <a:pt x="252216" y="248782"/>
                    </a:lnTo>
                    <a:lnTo>
                      <a:pt x="255428" y="253929"/>
                    </a:lnTo>
                    <a:lnTo>
                      <a:pt x="258335" y="259084"/>
                    </a:lnTo>
                    <a:lnTo>
                      <a:pt x="260400" y="264905"/>
                    </a:lnTo>
                    <a:lnTo>
                      <a:pt x="263000" y="270121"/>
                    </a:lnTo>
                    <a:lnTo>
                      <a:pt x="266978" y="274886"/>
                    </a:lnTo>
                    <a:lnTo>
                      <a:pt x="271796" y="278221"/>
                    </a:lnTo>
                    <a:lnTo>
                      <a:pt x="275927" y="282336"/>
                    </a:lnTo>
                    <a:lnTo>
                      <a:pt x="280057" y="286314"/>
                    </a:lnTo>
                    <a:lnTo>
                      <a:pt x="284799" y="290390"/>
                    </a:lnTo>
                    <a:lnTo>
                      <a:pt x="288088" y="295148"/>
                    </a:lnTo>
                    <a:lnTo>
                      <a:pt x="290688" y="300448"/>
                    </a:lnTo>
                    <a:lnTo>
                      <a:pt x="293290" y="306024"/>
                    </a:lnTo>
                    <a:lnTo>
                      <a:pt x="296578" y="310912"/>
                    </a:lnTo>
                    <a:lnTo>
                      <a:pt x="298720" y="316495"/>
                    </a:lnTo>
                    <a:lnTo>
                      <a:pt x="302468" y="321528"/>
                    </a:lnTo>
                    <a:lnTo>
                      <a:pt x="306062" y="326546"/>
                    </a:lnTo>
                    <a:lnTo>
                      <a:pt x="309810" y="331112"/>
                    </a:lnTo>
                    <a:lnTo>
                      <a:pt x="313558" y="335610"/>
                    </a:lnTo>
                    <a:lnTo>
                      <a:pt x="315165" y="341300"/>
                    </a:lnTo>
                    <a:lnTo>
                      <a:pt x="316083" y="347090"/>
                    </a:lnTo>
                    <a:lnTo>
                      <a:pt x="315623" y="353844"/>
                    </a:lnTo>
                    <a:lnTo>
                      <a:pt x="315318" y="359925"/>
                    </a:lnTo>
                    <a:lnTo>
                      <a:pt x="317688" y="365814"/>
                    </a:lnTo>
                    <a:lnTo>
                      <a:pt x="319524" y="371566"/>
                    </a:lnTo>
                    <a:lnTo>
                      <a:pt x="324419" y="374641"/>
                    </a:lnTo>
                    <a:lnTo>
                      <a:pt x="323042" y="382221"/>
                    </a:lnTo>
                    <a:lnTo>
                      <a:pt x="322048" y="387896"/>
                    </a:lnTo>
                    <a:lnTo>
                      <a:pt x="317995" y="392309"/>
                    </a:lnTo>
                    <a:lnTo>
                      <a:pt x="313941" y="396424"/>
                    </a:lnTo>
                    <a:lnTo>
                      <a:pt x="318071" y="401036"/>
                    </a:lnTo>
                    <a:lnTo>
                      <a:pt x="316617" y="406926"/>
                    </a:lnTo>
                    <a:lnTo>
                      <a:pt x="311111" y="408685"/>
                    </a:lnTo>
                    <a:lnTo>
                      <a:pt x="305680" y="410437"/>
                    </a:lnTo>
                    <a:lnTo>
                      <a:pt x="306904" y="416601"/>
                    </a:lnTo>
                    <a:lnTo>
                      <a:pt x="307286" y="422491"/>
                    </a:lnTo>
                    <a:lnTo>
                      <a:pt x="309505" y="428373"/>
                    </a:lnTo>
                    <a:lnTo>
                      <a:pt x="312258" y="433528"/>
                    </a:lnTo>
                    <a:lnTo>
                      <a:pt x="316006" y="438645"/>
                    </a:lnTo>
                    <a:lnTo>
                      <a:pt x="318300" y="444572"/>
                    </a:lnTo>
                    <a:lnTo>
                      <a:pt x="322201" y="448986"/>
                    </a:lnTo>
                    <a:lnTo>
                      <a:pt x="327709" y="451755"/>
                    </a:lnTo>
                    <a:lnTo>
                      <a:pt x="333139" y="454669"/>
                    </a:lnTo>
                    <a:lnTo>
                      <a:pt x="338493" y="457782"/>
                    </a:lnTo>
                    <a:lnTo>
                      <a:pt x="343924" y="460711"/>
                    </a:lnTo>
                    <a:lnTo>
                      <a:pt x="348589" y="464360"/>
                    </a:lnTo>
                    <a:lnTo>
                      <a:pt x="353025" y="468123"/>
                    </a:lnTo>
                    <a:lnTo>
                      <a:pt x="356085" y="473278"/>
                    </a:lnTo>
                    <a:lnTo>
                      <a:pt x="358150" y="478793"/>
                    </a:lnTo>
                    <a:lnTo>
                      <a:pt x="362356" y="482847"/>
                    </a:lnTo>
                    <a:lnTo>
                      <a:pt x="368323" y="484973"/>
                    </a:lnTo>
                    <a:lnTo>
                      <a:pt x="373983" y="486594"/>
                    </a:lnTo>
                    <a:lnTo>
                      <a:pt x="378954" y="489470"/>
                    </a:lnTo>
                    <a:lnTo>
                      <a:pt x="384614" y="491581"/>
                    </a:lnTo>
                    <a:lnTo>
                      <a:pt x="390581" y="492874"/>
                    </a:lnTo>
                    <a:lnTo>
                      <a:pt x="396087" y="494626"/>
                    </a:lnTo>
                    <a:lnTo>
                      <a:pt x="402207" y="493356"/>
                    </a:lnTo>
                    <a:lnTo>
                      <a:pt x="407102" y="496828"/>
                    </a:lnTo>
                    <a:lnTo>
                      <a:pt x="410237" y="501984"/>
                    </a:lnTo>
                    <a:lnTo>
                      <a:pt x="414979" y="505662"/>
                    </a:lnTo>
                    <a:lnTo>
                      <a:pt x="419416" y="509762"/>
                    </a:lnTo>
                    <a:lnTo>
                      <a:pt x="424158" y="513189"/>
                    </a:lnTo>
                    <a:lnTo>
                      <a:pt x="428441" y="517442"/>
                    </a:lnTo>
                    <a:lnTo>
                      <a:pt x="434178" y="520195"/>
                    </a:lnTo>
                    <a:lnTo>
                      <a:pt x="439761" y="522260"/>
                    </a:lnTo>
                    <a:lnTo>
                      <a:pt x="445345" y="524371"/>
                    </a:lnTo>
                    <a:lnTo>
                      <a:pt x="452535" y="527614"/>
                    </a:lnTo>
                    <a:lnTo>
                      <a:pt x="457507" y="530498"/>
                    </a:lnTo>
                    <a:lnTo>
                      <a:pt x="462172" y="534322"/>
                    </a:lnTo>
                    <a:lnTo>
                      <a:pt x="468444" y="536342"/>
                    </a:lnTo>
                    <a:lnTo>
                      <a:pt x="474104" y="537359"/>
                    </a:lnTo>
                    <a:lnTo>
                      <a:pt x="479840" y="538567"/>
                    </a:lnTo>
                    <a:lnTo>
                      <a:pt x="487872" y="541321"/>
                    </a:lnTo>
                    <a:lnTo>
                      <a:pt x="492843" y="544671"/>
                    </a:lnTo>
                    <a:lnTo>
                      <a:pt x="497279" y="549077"/>
                    </a:lnTo>
                    <a:lnTo>
                      <a:pt x="502939" y="550828"/>
                    </a:lnTo>
                    <a:lnTo>
                      <a:pt x="508447" y="553000"/>
                    </a:lnTo>
                    <a:lnTo>
                      <a:pt x="513189" y="556687"/>
                    </a:lnTo>
                    <a:lnTo>
                      <a:pt x="517931" y="559876"/>
                    </a:lnTo>
                    <a:lnTo>
                      <a:pt x="523820" y="559930"/>
                    </a:lnTo>
                    <a:lnTo>
                      <a:pt x="529404" y="561605"/>
                    </a:lnTo>
                    <a:lnTo>
                      <a:pt x="535217" y="562416"/>
                    </a:lnTo>
                    <a:lnTo>
                      <a:pt x="540648" y="565842"/>
                    </a:lnTo>
                    <a:lnTo>
                      <a:pt x="546614" y="568106"/>
                    </a:lnTo>
                    <a:lnTo>
                      <a:pt x="552427" y="570019"/>
                    </a:lnTo>
                    <a:lnTo>
                      <a:pt x="561682" y="569697"/>
                    </a:lnTo>
                    <a:lnTo>
                      <a:pt x="567112" y="566753"/>
                    </a:lnTo>
                    <a:lnTo>
                      <a:pt x="573537" y="563877"/>
                    </a:lnTo>
                    <a:lnTo>
                      <a:pt x="579350" y="562049"/>
                    </a:lnTo>
                    <a:lnTo>
                      <a:pt x="586387" y="560167"/>
                    </a:lnTo>
                    <a:lnTo>
                      <a:pt x="590899" y="555869"/>
                    </a:lnTo>
                    <a:lnTo>
                      <a:pt x="595871" y="552893"/>
                    </a:lnTo>
                    <a:lnTo>
                      <a:pt x="601761" y="552381"/>
                    </a:lnTo>
                    <a:lnTo>
                      <a:pt x="609792" y="551845"/>
                    </a:lnTo>
                    <a:lnTo>
                      <a:pt x="617288" y="553398"/>
                    </a:lnTo>
                    <a:lnTo>
                      <a:pt x="622948" y="555257"/>
                    </a:lnTo>
                    <a:lnTo>
                      <a:pt x="628378" y="558339"/>
                    </a:lnTo>
                    <a:lnTo>
                      <a:pt x="633961" y="560733"/>
                    </a:lnTo>
                    <a:lnTo>
                      <a:pt x="638703" y="564405"/>
                    </a:lnTo>
                    <a:lnTo>
                      <a:pt x="643140" y="568963"/>
                    </a:lnTo>
                    <a:lnTo>
                      <a:pt x="647117" y="573377"/>
                    </a:lnTo>
                    <a:lnTo>
                      <a:pt x="651247" y="577782"/>
                    </a:lnTo>
                    <a:lnTo>
                      <a:pt x="654995" y="582211"/>
                    </a:lnTo>
                    <a:lnTo>
                      <a:pt x="658590" y="586662"/>
                    </a:lnTo>
                    <a:lnTo>
                      <a:pt x="662567" y="591366"/>
                    </a:lnTo>
                    <a:lnTo>
                      <a:pt x="666315" y="596162"/>
                    </a:lnTo>
                    <a:lnTo>
                      <a:pt x="669834" y="601264"/>
                    </a:lnTo>
                    <a:lnTo>
                      <a:pt x="673505" y="60576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" name="Google Shape;316;p7"/>
              <p:cNvSpPr/>
              <p:nvPr/>
            </p:nvSpPr>
            <p:spPr>
              <a:xfrm>
                <a:off x="8790631" y="3323753"/>
                <a:ext cx="587341" cy="217857"/>
              </a:xfrm>
              <a:custGeom>
                <a:avLst/>
                <a:gdLst/>
                <a:ahLst/>
                <a:cxnLst/>
                <a:rect l="l" t="t" r="r" b="b"/>
                <a:pathLst>
                  <a:path w="587341" h="217857" extrusionOk="0">
                    <a:moveTo>
                      <a:pt x="-688" y="36905"/>
                    </a:moveTo>
                    <a:lnTo>
                      <a:pt x="4666" y="34022"/>
                    </a:lnTo>
                    <a:lnTo>
                      <a:pt x="-459" y="31024"/>
                    </a:lnTo>
                    <a:lnTo>
                      <a:pt x="-688" y="36905"/>
                    </a:lnTo>
                    <a:close/>
                    <a:moveTo>
                      <a:pt x="17745" y="70353"/>
                    </a:moveTo>
                    <a:lnTo>
                      <a:pt x="19428" y="64861"/>
                    </a:lnTo>
                    <a:lnTo>
                      <a:pt x="14762" y="68755"/>
                    </a:lnTo>
                    <a:close/>
                    <a:moveTo>
                      <a:pt x="547569" y="106730"/>
                    </a:moveTo>
                    <a:lnTo>
                      <a:pt x="541221" y="103564"/>
                    </a:lnTo>
                    <a:lnTo>
                      <a:pt x="547569" y="106730"/>
                    </a:lnTo>
                    <a:close/>
                    <a:moveTo>
                      <a:pt x="136835" y="155468"/>
                    </a:moveTo>
                    <a:lnTo>
                      <a:pt x="136682" y="149379"/>
                    </a:lnTo>
                    <a:lnTo>
                      <a:pt x="136835" y="155468"/>
                    </a:lnTo>
                    <a:close/>
                    <a:moveTo>
                      <a:pt x="566614" y="92741"/>
                    </a:moveTo>
                    <a:lnTo>
                      <a:pt x="560266" y="90117"/>
                    </a:lnTo>
                    <a:lnTo>
                      <a:pt x="565696" y="92351"/>
                    </a:lnTo>
                    <a:close/>
                    <a:moveTo>
                      <a:pt x="517051" y="8659"/>
                    </a:moveTo>
                    <a:lnTo>
                      <a:pt x="522711" y="5339"/>
                    </a:lnTo>
                    <a:lnTo>
                      <a:pt x="519881" y="-53"/>
                    </a:lnTo>
                    <a:lnTo>
                      <a:pt x="516210" y="5026"/>
                    </a:lnTo>
                    <a:close/>
                    <a:moveTo>
                      <a:pt x="510550" y="5462"/>
                    </a:moveTo>
                    <a:lnTo>
                      <a:pt x="514986" y="727"/>
                    </a:lnTo>
                    <a:lnTo>
                      <a:pt x="510320" y="5225"/>
                    </a:lnTo>
                    <a:close/>
                    <a:moveTo>
                      <a:pt x="330653" y="217804"/>
                    </a:moveTo>
                    <a:lnTo>
                      <a:pt x="336619" y="215242"/>
                    </a:lnTo>
                    <a:lnTo>
                      <a:pt x="343273" y="212053"/>
                    </a:lnTo>
                    <a:lnTo>
                      <a:pt x="350309" y="210186"/>
                    </a:lnTo>
                    <a:lnTo>
                      <a:pt x="356122" y="212772"/>
                    </a:lnTo>
                    <a:lnTo>
                      <a:pt x="363466" y="211640"/>
                    </a:lnTo>
                    <a:lnTo>
                      <a:pt x="369202" y="212978"/>
                    </a:lnTo>
                    <a:lnTo>
                      <a:pt x="373562" y="208466"/>
                    </a:lnTo>
                    <a:lnTo>
                      <a:pt x="378227" y="204289"/>
                    </a:lnTo>
                    <a:lnTo>
                      <a:pt x="378992" y="198538"/>
                    </a:lnTo>
                    <a:lnTo>
                      <a:pt x="384728" y="195516"/>
                    </a:lnTo>
                    <a:lnTo>
                      <a:pt x="391842" y="194093"/>
                    </a:lnTo>
                    <a:lnTo>
                      <a:pt x="398190" y="194958"/>
                    </a:lnTo>
                    <a:lnTo>
                      <a:pt x="404692" y="194285"/>
                    </a:lnTo>
                    <a:lnTo>
                      <a:pt x="407063" y="199532"/>
                    </a:lnTo>
                    <a:lnTo>
                      <a:pt x="412876" y="200281"/>
                    </a:lnTo>
                    <a:lnTo>
                      <a:pt x="419607" y="202209"/>
                    </a:lnTo>
                    <a:lnTo>
                      <a:pt x="425955" y="203685"/>
                    </a:lnTo>
                    <a:lnTo>
                      <a:pt x="430085" y="199348"/>
                    </a:lnTo>
                    <a:lnTo>
                      <a:pt x="435516" y="197474"/>
                    </a:lnTo>
                    <a:lnTo>
                      <a:pt x="441482" y="197895"/>
                    </a:lnTo>
                    <a:lnTo>
                      <a:pt x="447218" y="197138"/>
                    </a:lnTo>
                    <a:lnTo>
                      <a:pt x="452496" y="192916"/>
                    </a:lnTo>
                    <a:lnTo>
                      <a:pt x="453873" y="186170"/>
                    </a:lnTo>
                    <a:lnTo>
                      <a:pt x="458998" y="182230"/>
                    </a:lnTo>
                    <a:lnTo>
                      <a:pt x="456626" y="176938"/>
                    </a:lnTo>
                    <a:lnTo>
                      <a:pt x="456550" y="171140"/>
                    </a:lnTo>
                    <a:lnTo>
                      <a:pt x="460910" y="167308"/>
                    </a:lnTo>
                    <a:lnTo>
                      <a:pt x="466187" y="163721"/>
                    </a:lnTo>
                    <a:lnTo>
                      <a:pt x="465346" y="158007"/>
                    </a:lnTo>
                    <a:lnTo>
                      <a:pt x="465039" y="152240"/>
                    </a:lnTo>
                    <a:lnTo>
                      <a:pt x="467870" y="147100"/>
                    </a:lnTo>
                    <a:lnTo>
                      <a:pt x="473759" y="146067"/>
                    </a:lnTo>
                    <a:lnTo>
                      <a:pt x="477278" y="141241"/>
                    </a:lnTo>
                    <a:lnTo>
                      <a:pt x="477355" y="135099"/>
                    </a:lnTo>
                    <a:lnTo>
                      <a:pt x="479572" y="128965"/>
                    </a:lnTo>
                    <a:lnTo>
                      <a:pt x="478349" y="123160"/>
                    </a:lnTo>
                    <a:lnTo>
                      <a:pt x="479419" y="116681"/>
                    </a:lnTo>
                    <a:lnTo>
                      <a:pt x="480873" y="109545"/>
                    </a:lnTo>
                    <a:lnTo>
                      <a:pt x="483703" y="104252"/>
                    </a:lnTo>
                    <a:lnTo>
                      <a:pt x="486839" y="99403"/>
                    </a:lnTo>
                    <a:lnTo>
                      <a:pt x="492652" y="103396"/>
                    </a:lnTo>
                    <a:lnTo>
                      <a:pt x="497776" y="99931"/>
                    </a:lnTo>
                    <a:lnTo>
                      <a:pt x="503359" y="102592"/>
                    </a:lnTo>
                    <a:lnTo>
                      <a:pt x="509785" y="101223"/>
                    </a:lnTo>
                    <a:lnTo>
                      <a:pt x="516133" y="101499"/>
                    </a:lnTo>
                    <a:lnTo>
                      <a:pt x="523476" y="101369"/>
                    </a:lnTo>
                    <a:lnTo>
                      <a:pt x="529289" y="102233"/>
                    </a:lnTo>
                    <a:lnTo>
                      <a:pt x="534414" y="106509"/>
                    </a:lnTo>
                    <a:lnTo>
                      <a:pt x="538161" y="101667"/>
                    </a:lnTo>
                    <a:lnTo>
                      <a:pt x="544281" y="101093"/>
                    </a:lnTo>
                    <a:lnTo>
                      <a:pt x="550246" y="105032"/>
                    </a:lnTo>
                    <a:lnTo>
                      <a:pt x="556977" y="102516"/>
                    </a:lnTo>
                    <a:lnTo>
                      <a:pt x="562637" y="101422"/>
                    </a:lnTo>
                    <a:lnTo>
                      <a:pt x="567609" y="98309"/>
                    </a:lnTo>
                    <a:lnTo>
                      <a:pt x="563326" y="92626"/>
                    </a:lnTo>
                    <a:lnTo>
                      <a:pt x="557666" y="89391"/>
                    </a:lnTo>
                    <a:lnTo>
                      <a:pt x="554453" y="84228"/>
                    </a:lnTo>
                    <a:lnTo>
                      <a:pt x="558277" y="79310"/>
                    </a:lnTo>
                    <a:lnTo>
                      <a:pt x="563937" y="81375"/>
                    </a:lnTo>
                    <a:lnTo>
                      <a:pt x="569750" y="81061"/>
                    </a:lnTo>
                    <a:lnTo>
                      <a:pt x="575257" y="79164"/>
                    </a:lnTo>
                    <a:lnTo>
                      <a:pt x="584283" y="75271"/>
                    </a:lnTo>
                    <a:lnTo>
                      <a:pt x="586654" y="69527"/>
                    </a:lnTo>
                    <a:lnTo>
                      <a:pt x="583059" y="63944"/>
                    </a:lnTo>
                    <a:lnTo>
                      <a:pt x="576558" y="64571"/>
                    </a:lnTo>
                    <a:lnTo>
                      <a:pt x="570898" y="61129"/>
                    </a:lnTo>
                    <a:lnTo>
                      <a:pt x="566309" y="57228"/>
                    </a:lnTo>
                    <a:lnTo>
                      <a:pt x="561872" y="53534"/>
                    </a:lnTo>
                    <a:lnTo>
                      <a:pt x="556289" y="51530"/>
                    </a:lnTo>
                    <a:lnTo>
                      <a:pt x="551853" y="56387"/>
                    </a:lnTo>
                    <a:lnTo>
                      <a:pt x="546040" y="56287"/>
                    </a:lnTo>
                    <a:lnTo>
                      <a:pt x="550094" y="51920"/>
                    </a:lnTo>
                    <a:lnTo>
                      <a:pt x="548563" y="45510"/>
                    </a:lnTo>
                    <a:lnTo>
                      <a:pt x="542750" y="47591"/>
                    </a:lnTo>
                    <a:lnTo>
                      <a:pt x="536019" y="48929"/>
                    </a:lnTo>
                    <a:lnTo>
                      <a:pt x="535255" y="40638"/>
                    </a:lnTo>
                    <a:lnTo>
                      <a:pt x="538468" y="35896"/>
                    </a:lnTo>
                    <a:lnTo>
                      <a:pt x="536937" y="29930"/>
                    </a:lnTo>
                    <a:lnTo>
                      <a:pt x="531890" y="26748"/>
                    </a:lnTo>
                    <a:lnTo>
                      <a:pt x="526535" y="24645"/>
                    </a:lnTo>
                    <a:lnTo>
                      <a:pt x="522787" y="20101"/>
                    </a:lnTo>
                    <a:lnTo>
                      <a:pt x="522405" y="13921"/>
                    </a:lnTo>
                    <a:lnTo>
                      <a:pt x="516516" y="14036"/>
                    </a:lnTo>
                    <a:lnTo>
                      <a:pt x="515062" y="19910"/>
                    </a:lnTo>
                    <a:lnTo>
                      <a:pt x="511391" y="25326"/>
                    </a:lnTo>
                    <a:lnTo>
                      <a:pt x="511085" y="19459"/>
                    </a:lnTo>
                    <a:lnTo>
                      <a:pt x="510090" y="13064"/>
                    </a:lnTo>
                    <a:lnTo>
                      <a:pt x="504660" y="16514"/>
                    </a:lnTo>
                    <a:lnTo>
                      <a:pt x="503895" y="22801"/>
                    </a:lnTo>
                    <a:lnTo>
                      <a:pt x="501065" y="28576"/>
                    </a:lnTo>
                    <a:lnTo>
                      <a:pt x="496629" y="32446"/>
                    </a:lnTo>
                    <a:lnTo>
                      <a:pt x="492729" y="37571"/>
                    </a:lnTo>
                    <a:lnTo>
                      <a:pt x="490281" y="42849"/>
                    </a:lnTo>
                    <a:lnTo>
                      <a:pt x="488598" y="48975"/>
                    </a:lnTo>
                    <a:lnTo>
                      <a:pt x="485080" y="53824"/>
                    </a:lnTo>
                    <a:lnTo>
                      <a:pt x="484314" y="59668"/>
                    </a:lnTo>
                    <a:lnTo>
                      <a:pt x="478349" y="60945"/>
                    </a:lnTo>
                    <a:lnTo>
                      <a:pt x="472000" y="63332"/>
                    </a:lnTo>
                    <a:lnTo>
                      <a:pt x="469170" y="68961"/>
                    </a:lnTo>
                    <a:lnTo>
                      <a:pt x="474142" y="71944"/>
                    </a:lnTo>
                    <a:lnTo>
                      <a:pt x="474372" y="78048"/>
                    </a:lnTo>
                    <a:lnTo>
                      <a:pt x="469629" y="82614"/>
                    </a:lnTo>
                    <a:lnTo>
                      <a:pt x="467717" y="88083"/>
                    </a:lnTo>
                    <a:lnTo>
                      <a:pt x="468252" y="94209"/>
                    </a:lnTo>
                    <a:lnTo>
                      <a:pt x="470929" y="100764"/>
                    </a:lnTo>
                    <a:lnTo>
                      <a:pt x="465039" y="99938"/>
                    </a:lnTo>
                    <a:lnTo>
                      <a:pt x="462669" y="94653"/>
                    </a:lnTo>
                    <a:lnTo>
                      <a:pt x="460833" y="89024"/>
                    </a:lnTo>
                    <a:lnTo>
                      <a:pt x="461904" y="83249"/>
                    </a:lnTo>
                    <a:lnTo>
                      <a:pt x="455861" y="85635"/>
                    </a:lnTo>
                    <a:lnTo>
                      <a:pt x="453949" y="91051"/>
                    </a:lnTo>
                    <a:lnTo>
                      <a:pt x="455020" y="97957"/>
                    </a:lnTo>
                    <a:lnTo>
                      <a:pt x="454791" y="103885"/>
                    </a:lnTo>
                    <a:lnTo>
                      <a:pt x="452114" y="111021"/>
                    </a:lnTo>
                    <a:lnTo>
                      <a:pt x="446837" y="108329"/>
                    </a:lnTo>
                    <a:lnTo>
                      <a:pt x="443777" y="103090"/>
                    </a:lnTo>
                    <a:lnTo>
                      <a:pt x="437964" y="95479"/>
                    </a:lnTo>
                    <a:lnTo>
                      <a:pt x="429244" y="92443"/>
                    </a:lnTo>
                    <a:lnTo>
                      <a:pt x="429779" y="99044"/>
                    </a:lnTo>
                    <a:lnTo>
                      <a:pt x="427562" y="104872"/>
                    </a:lnTo>
                    <a:lnTo>
                      <a:pt x="424043" y="110616"/>
                    </a:lnTo>
                    <a:lnTo>
                      <a:pt x="417083" y="118280"/>
                    </a:lnTo>
                    <a:lnTo>
                      <a:pt x="413335" y="122800"/>
                    </a:lnTo>
                    <a:lnTo>
                      <a:pt x="409893" y="127718"/>
                    </a:lnTo>
                    <a:lnTo>
                      <a:pt x="406604" y="132522"/>
                    </a:lnTo>
                    <a:lnTo>
                      <a:pt x="402932" y="136989"/>
                    </a:lnTo>
                    <a:lnTo>
                      <a:pt x="397961" y="142626"/>
                    </a:lnTo>
                    <a:lnTo>
                      <a:pt x="386565" y="145525"/>
                    </a:lnTo>
                    <a:lnTo>
                      <a:pt x="370885" y="149854"/>
                    </a:lnTo>
                    <a:lnTo>
                      <a:pt x="362318" y="151154"/>
                    </a:lnTo>
                    <a:lnTo>
                      <a:pt x="356735" y="154603"/>
                    </a:lnTo>
                    <a:lnTo>
                      <a:pt x="350998" y="153364"/>
                    </a:lnTo>
                    <a:lnTo>
                      <a:pt x="350845" y="159109"/>
                    </a:lnTo>
                    <a:lnTo>
                      <a:pt x="349239" y="164799"/>
                    </a:lnTo>
                    <a:lnTo>
                      <a:pt x="347862" y="170528"/>
                    </a:lnTo>
                    <a:lnTo>
                      <a:pt x="348703" y="176264"/>
                    </a:lnTo>
                    <a:lnTo>
                      <a:pt x="345797" y="185489"/>
                    </a:lnTo>
                    <a:lnTo>
                      <a:pt x="343350" y="191424"/>
                    </a:lnTo>
                    <a:lnTo>
                      <a:pt x="337383" y="193788"/>
                    </a:lnTo>
                    <a:lnTo>
                      <a:pt x="331035" y="192908"/>
                    </a:lnTo>
                    <a:lnTo>
                      <a:pt x="327746" y="187684"/>
                    </a:lnTo>
                    <a:lnTo>
                      <a:pt x="321856" y="188258"/>
                    </a:lnTo>
                    <a:lnTo>
                      <a:pt x="315585" y="189634"/>
                    </a:lnTo>
                    <a:lnTo>
                      <a:pt x="309084" y="188464"/>
                    </a:lnTo>
                    <a:lnTo>
                      <a:pt x="303959" y="184762"/>
                    </a:lnTo>
                    <a:lnTo>
                      <a:pt x="302047" y="179072"/>
                    </a:lnTo>
                    <a:lnTo>
                      <a:pt x="299217" y="184380"/>
                    </a:lnTo>
                    <a:lnTo>
                      <a:pt x="302811" y="189497"/>
                    </a:lnTo>
                    <a:lnTo>
                      <a:pt x="305336" y="194950"/>
                    </a:lnTo>
                    <a:lnTo>
                      <a:pt x="309848" y="199065"/>
                    </a:lnTo>
                    <a:lnTo>
                      <a:pt x="314667" y="204136"/>
                    </a:lnTo>
                    <a:lnTo>
                      <a:pt x="319715" y="208014"/>
                    </a:lnTo>
                    <a:lnTo>
                      <a:pt x="323539" y="213001"/>
                    </a:lnTo>
                    <a:lnTo>
                      <a:pt x="328129" y="217017"/>
                    </a:lnTo>
                    <a:close/>
                    <a:moveTo>
                      <a:pt x="118402" y="204167"/>
                    </a:moveTo>
                    <a:lnTo>
                      <a:pt x="122456" y="199585"/>
                    </a:lnTo>
                    <a:lnTo>
                      <a:pt x="127427" y="196725"/>
                    </a:lnTo>
                    <a:lnTo>
                      <a:pt x="133011" y="198071"/>
                    </a:lnTo>
                    <a:lnTo>
                      <a:pt x="131634" y="192403"/>
                    </a:lnTo>
                    <a:lnTo>
                      <a:pt x="134770" y="198063"/>
                    </a:lnTo>
                    <a:lnTo>
                      <a:pt x="139818" y="201314"/>
                    </a:lnTo>
                    <a:lnTo>
                      <a:pt x="141424" y="195738"/>
                    </a:lnTo>
                    <a:lnTo>
                      <a:pt x="139206" y="189665"/>
                    </a:lnTo>
                    <a:lnTo>
                      <a:pt x="137065" y="184288"/>
                    </a:lnTo>
                    <a:lnTo>
                      <a:pt x="134311" y="178154"/>
                    </a:lnTo>
                    <a:lnTo>
                      <a:pt x="131175" y="172777"/>
                    </a:lnTo>
                    <a:lnTo>
                      <a:pt x="128957" y="166964"/>
                    </a:lnTo>
                    <a:lnTo>
                      <a:pt x="126662" y="161587"/>
                    </a:lnTo>
                    <a:lnTo>
                      <a:pt x="122379" y="157785"/>
                    </a:lnTo>
                    <a:lnTo>
                      <a:pt x="117484" y="153663"/>
                    </a:lnTo>
                    <a:lnTo>
                      <a:pt x="114501" y="147421"/>
                    </a:lnTo>
                    <a:lnTo>
                      <a:pt x="114730" y="139299"/>
                    </a:lnTo>
                    <a:lnTo>
                      <a:pt x="114042" y="132598"/>
                    </a:lnTo>
                    <a:lnTo>
                      <a:pt x="113200" y="125898"/>
                    </a:lnTo>
                    <a:lnTo>
                      <a:pt x="110753" y="120238"/>
                    </a:lnTo>
                    <a:lnTo>
                      <a:pt x="112054" y="114593"/>
                    </a:lnTo>
                    <a:lnTo>
                      <a:pt x="112130" y="108765"/>
                    </a:lnTo>
                    <a:lnTo>
                      <a:pt x="115189" y="101545"/>
                    </a:lnTo>
                    <a:lnTo>
                      <a:pt x="113813" y="95234"/>
                    </a:lnTo>
                    <a:lnTo>
                      <a:pt x="113506" y="89100"/>
                    </a:lnTo>
                    <a:lnTo>
                      <a:pt x="110294" y="80732"/>
                    </a:lnTo>
                    <a:lnTo>
                      <a:pt x="106087" y="72533"/>
                    </a:lnTo>
                    <a:lnTo>
                      <a:pt x="103181" y="67301"/>
                    </a:lnTo>
                    <a:lnTo>
                      <a:pt x="97979" y="61389"/>
                    </a:lnTo>
                    <a:lnTo>
                      <a:pt x="92549" y="58024"/>
                    </a:lnTo>
                    <a:lnTo>
                      <a:pt x="88037" y="54192"/>
                    </a:lnTo>
                    <a:lnTo>
                      <a:pt x="83065" y="49465"/>
                    </a:lnTo>
                    <a:lnTo>
                      <a:pt x="78781" y="41112"/>
                    </a:lnTo>
                    <a:lnTo>
                      <a:pt x="73427" y="38145"/>
                    </a:lnTo>
                    <a:lnTo>
                      <a:pt x="69373" y="42780"/>
                    </a:lnTo>
                    <a:lnTo>
                      <a:pt x="65932" y="47736"/>
                    </a:lnTo>
                    <a:lnTo>
                      <a:pt x="62872" y="53641"/>
                    </a:lnTo>
                    <a:lnTo>
                      <a:pt x="57824" y="50268"/>
                    </a:lnTo>
                    <a:lnTo>
                      <a:pt x="49870" y="49625"/>
                    </a:lnTo>
                    <a:lnTo>
                      <a:pt x="46274" y="54918"/>
                    </a:lnTo>
                    <a:lnTo>
                      <a:pt x="40462" y="54566"/>
                    </a:lnTo>
                    <a:lnTo>
                      <a:pt x="38702" y="49075"/>
                    </a:lnTo>
                    <a:lnTo>
                      <a:pt x="40767" y="43721"/>
                    </a:lnTo>
                    <a:lnTo>
                      <a:pt x="40767" y="37548"/>
                    </a:lnTo>
                    <a:lnTo>
                      <a:pt x="34954" y="37204"/>
                    </a:lnTo>
                    <a:lnTo>
                      <a:pt x="31742" y="32072"/>
                    </a:lnTo>
                    <a:lnTo>
                      <a:pt x="25623" y="30106"/>
                    </a:lnTo>
                    <a:lnTo>
                      <a:pt x="20116" y="27796"/>
                    </a:lnTo>
                    <a:lnTo>
                      <a:pt x="16445" y="23283"/>
                    </a:lnTo>
                    <a:lnTo>
                      <a:pt x="11703" y="26618"/>
                    </a:lnTo>
                    <a:lnTo>
                      <a:pt x="11397" y="33035"/>
                    </a:lnTo>
                    <a:lnTo>
                      <a:pt x="14762" y="38359"/>
                    </a:lnTo>
                    <a:lnTo>
                      <a:pt x="17821" y="44478"/>
                    </a:lnTo>
                    <a:lnTo>
                      <a:pt x="19352" y="52509"/>
                    </a:lnTo>
                    <a:lnTo>
                      <a:pt x="18892" y="58811"/>
                    </a:lnTo>
                    <a:lnTo>
                      <a:pt x="20269" y="64770"/>
                    </a:lnTo>
                    <a:lnTo>
                      <a:pt x="21952" y="70789"/>
                    </a:lnTo>
                    <a:lnTo>
                      <a:pt x="21187" y="77803"/>
                    </a:lnTo>
                    <a:lnTo>
                      <a:pt x="25623" y="82331"/>
                    </a:lnTo>
                    <a:lnTo>
                      <a:pt x="27918" y="90072"/>
                    </a:lnTo>
                    <a:lnTo>
                      <a:pt x="28759" y="97973"/>
                    </a:lnTo>
                    <a:lnTo>
                      <a:pt x="28453" y="105132"/>
                    </a:lnTo>
                    <a:lnTo>
                      <a:pt x="33119" y="109017"/>
                    </a:lnTo>
                    <a:lnTo>
                      <a:pt x="31971" y="116307"/>
                    </a:lnTo>
                    <a:lnTo>
                      <a:pt x="37019" y="120230"/>
                    </a:lnTo>
                    <a:lnTo>
                      <a:pt x="41838" y="124896"/>
                    </a:lnTo>
                    <a:lnTo>
                      <a:pt x="46045" y="132491"/>
                    </a:lnTo>
                    <a:lnTo>
                      <a:pt x="50328" y="137417"/>
                    </a:lnTo>
                    <a:lnTo>
                      <a:pt x="52317" y="143620"/>
                    </a:lnTo>
                    <a:lnTo>
                      <a:pt x="52164" y="149463"/>
                    </a:lnTo>
                    <a:lnTo>
                      <a:pt x="55453" y="155575"/>
                    </a:lnTo>
                    <a:lnTo>
                      <a:pt x="62031" y="158780"/>
                    </a:lnTo>
                    <a:lnTo>
                      <a:pt x="67385" y="163239"/>
                    </a:lnTo>
                    <a:lnTo>
                      <a:pt x="72433" y="167170"/>
                    </a:lnTo>
                    <a:lnTo>
                      <a:pt x="76869" y="172203"/>
                    </a:lnTo>
                    <a:lnTo>
                      <a:pt x="82758" y="174421"/>
                    </a:lnTo>
                    <a:lnTo>
                      <a:pt x="88266" y="177060"/>
                    </a:lnTo>
                    <a:lnTo>
                      <a:pt x="92166" y="182406"/>
                    </a:lnTo>
                    <a:lnTo>
                      <a:pt x="98056" y="184770"/>
                    </a:lnTo>
                    <a:lnTo>
                      <a:pt x="102721" y="188212"/>
                    </a:lnTo>
                    <a:lnTo>
                      <a:pt x="107846" y="191822"/>
                    </a:lnTo>
                    <a:lnTo>
                      <a:pt x="113124" y="194537"/>
                    </a:lnTo>
                    <a:lnTo>
                      <a:pt x="116260" y="20215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" name="Google Shape;317;p7"/>
              <p:cNvSpPr/>
              <p:nvPr/>
            </p:nvSpPr>
            <p:spPr>
              <a:xfrm>
                <a:off x="6700934" y="3921597"/>
                <a:ext cx="316044" cy="548716"/>
              </a:xfrm>
              <a:custGeom>
                <a:avLst/>
                <a:gdLst/>
                <a:ahLst/>
                <a:cxnLst/>
                <a:rect l="l" t="t" r="r" b="b"/>
                <a:pathLst>
                  <a:path w="316044" h="548716" extrusionOk="0">
                    <a:moveTo>
                      <a:pt x="51400" y="548663"/>
                    </a:moveTo>
                    <a:lnTo>
                      <a:pt x="57290" y="548319"/>
                    </a:lnTo>
                    <a:lnTo>
                      <a:pt x="57978" y="540716"/>
                    </a:lnTo>
                    <a:lnTo>
                      <a:pt x="59354" y="533007"/>
                    </a:lnTo>
                    <a:lnTo>
                      <a:pt x="61266" y="522367"/>
                    </a:lnTo>
                    <a:lnTo>
                      <a:pt x="58054" y="528265"/>
                    </a:lnTo>
                    <a:lnTo>
                      <a:pt x="52165" y="522803"/>
                    </a:lnTo>
                    <a:lnTo>
                      <a:pt x="53465" y="515751"/>
                    </a:lnTo>
                    <a:lnTo>
                      <a:pt x="58361" y="506183"/>
                    </a:lnTo>
                    <a:lnTo>
                      <a:pt x="67156" y="499490"/>
                    </a:lnTo>
                    <a:lnTo>
                      <a:pt x="80159" y="492790"/>
                    </a:lnTo>
                    <a:lnTo>
                      <a:pt x="86813" y="489875"/>
                    </a:lnTo>
                    <a:lnTo>
                      <a:pt x="96909" y="486082"/>
                    </a:lnTo>
                    <a:lnTo>
                      <a:pt x="104481" y="483259"/>
                    </a:lnTo>
                    <a:lnTo>
                      <a:pt x="118403" y="477753"/>
                    </a:lnTo>
                    <a:lnTo>
                      <a:pt x="123680" y="475244"/>
                    </a:lnTo>
                    <a:lnTo>
                      <a:pt x="128881" y="472024"/>
                    </a:lnTo>
                    <a:lnTo>
                      <a:pt x="133087" y="465989"/>
                    </a:lnTo>
                    <a:lnTo>
                      <a:pt x="136912" y="461224"/>
                    </a:lnTo>
                    <a:lnTo>
                      <a:pt x="139971" y="456275"/>
                    </a:lnTo>
                    <a:lnTo>
                      <a:pt x="141195" y="450110"/>
                    </a:lnTo>
                    <a:lnTo>
                      <a:pt x="135306" y="452573"/>
                    </a:lnTo>
                    <a:lnTo>
                      <a:pt x="136147" y="446706"/>
                    </a:lnTo>
                    <a:lnTo>
                      <a:pt x="136683" y="440985"/>
                    </a:lnTo>
                    <a:lnTo>
                      <a:pt x="138977" y="435723"/>
                    </a:lnTo>
                    <a:lnTo>
                      <a:pt x="141119" y="430132"/>
                    </a:lnTo>
                    <a:lnTo>
                      <a:pt x="141654" y="424372"/>
                    </a:lnTo>
                    <a:lnTo>
                      <a:pt x="144332" y="419118"/>
                    </a:lnTo>
                    <a:lnTo>
                      <a:pt x="143031" y="413374"/>
                    </a:lnTo>
                    <a:lnTo>
                      <a:pt x="143108" y="406582"/>
                    </a:lnTo>
                    <a:lnTo>
                      <a:pt x="144484" y="393938"/>
                    </a:lnTo>
                    <a:lnTo>
                      <a:pt x="138747" y="391835"/>
                    </a:lnTo>
                    <a:lnTo>
                      <a:pt x="139054" y="382657"/>
                    </a:lnTo>
                    <a:lnTo>
                      <a:pt x="138136" y="373600"/>
                    </a:lnTo>
                    <a:lnTo>
                      <a:pt x="134465" y="365531"/>
                    </a:lnTo>
                    <a:lnTo>
                      <a:pt x="134005" y="358792"/>
                    </a:lnTo>
                    <a:lnTo>
                      <a:pt x="133623" y="352827"/>
                    </a:lnTo>
                    <a:lnTo>
                      <a:pt x="131788" y="345851"/>
                    </a:lnTo>
                    <a:lnTo>
                      <a:pt x="129186" y="340428"/>
                    </a:lnTo>
                    <a:lnTo>
                      <a:pt x="124674" y="335823"/>
                    </a:lnTo>
                    <a:lnTo>
                      <a:pt x="123527" y="329850"/>
                    </a:lnTo>
                    <a:lnTo>
                      <a:pt x="124368" y="323938"/>
                    </a:lnTo>
                    <a:lnTo>
                      <a:pt x="126433" y="315310"/>
                    </a:lnTo>
                    <a:lnTo>
                      <a:pt x="132706" y="312113"/>
                    </a:lnTo>
                    <a:lnTo>
                      <a:pt x="141042" y="305244"/>
                    </a:lnTo>
                    <a:lnTo>
                      <a:pt x="147620" y="298498"/>
                    </a:lnTo>
                    <a:lnTo>
                      <a:pt x="153050" y="291813"/>
                    </a:lnTo>
                    <a:lnTo>
                      <a:pt x="157104" y="287216"/>
                    </a:lnTo>
                    <a:lnTo>
                      <a:pt x="164065" y="283025"/>
                    </a:lnTo>
                    <a:lnTo>
                      <a:pt x="173014" y="281181"/>
                    </a:lnTo>
                    <a:lnTo>
                      <a:pt x="176532" y="275407"/>
                    </a:lnTo>
                    <a:lnTo>
                      <a:pt x="179133" y="270282"/>
                    </a:lnTo>
                    <a:lnTo>
                      <a:pt x="184639" y="264997"/>
                    </a:lnTo>
                    <a:lnTo>
                      <a:pt x="190453" y="258572"/>
                    </a:lnTo>
                    <a:lnTo>
                      <a:pt x="195654" y="251650"/>
                    </a:lnTo>
                    <a:lnTo>
                      <a:pt x="201008" y="244904"/>
                    </a:lnTo>
                    <a:lnTo>
                      <a:pt x="210492" y="238196"/>
                    </a:lnTo>
                    <a:lnTo>
                      <a:pt x="222195" y="231519"/>
                    </a:lnTo>
                    <a:lnTo>
                      <a:pt x="236804" y="224795"/>
                    </a:lnTo>
                    <a:lnTo>
                      <a:pt x="247283" y="220757"/>
                    </a:lnTo>
                    <a:lnTo>
                      <a:pt x="259138" y="218110"/>
                    </a:lnTo>
                    <a:lnTo>
                      <a:pt x="264645" y="211410"/>
                    </a:lnTo>
                    <a:lnTo>
                      <a:pt x="275354" y="204694"/>
                    </a:lnTo>
                    <a:lnTo>
                      <a:pt x="284990" y="198002"/>
                    </a:lnTo>
                    <a:lnTo>
                      <a:pt x="284685" y="191898"/>
                    </a:lnTo>
                    <a:lnTo>
                      <a:pt x="292257" y="184617"/>
                    </a:lnTo>
                    <a:lnTo>
                      <a:pt x="297382" y="177901"/>
                    </a:lnTo>
                    <a:lnTo>
                      <a:pt x="302276" y="171201"/>
                    </a:lnTo>
                    <a:lnTo>
                      <a:pt x="306866" y="164531"/>
                    </a:lnTo>
                    <a:lnTo>
                      <a:pt x="309390" y="157808"/>
                    </a:lnTo>
                    <a:lnTo>
                      <a:pt x="309696" y="151108"/>
                    </a:lnTo>
                    <a:lnTo>
                      <a:pt x="315050" y="145677"/>
                    </a:lnTo>
                    <a:lnTo>
                      <a:pt x="315356" y="139895"/>
                    </a:lnTo>
                    <a:lnTo>
                      <a:pt x="314820" y="131313"/>
                    </a:lnTo>
                    <a:lnTo>
                      <a:pt x="310691" y="136185"/>
                    </a:lnTo>
                    <a:lnTo>
                      <a:pt x="309543" y="128552"/>
                    </a:lnTo>
                    <a:lnTo>
                      <a:pt x="307171" y="122823"/>
                    </a:lnTo>
                    <a:lnTo>
                      <a:pt x="310001" y="117599"/>
                    </a:lnTo>
                    <a:lnTo>
                      <a:pt x="309084" y="110899"/>
                    </a:lnTo>
                    <a:lnTo>
                      <a:pt x="308625" y="104221"/>
                    </a:lnTo>
                    <a:lnTo>
                      <a:pt x="309390" y="97498"/>
                    </a:lnTo>
                    <a:lnTo>
                      <a:pt x="309084" y="90813"/>
                    </a:lnTo>
                    <a:lnTo>
                      <a:pt x="310078" y="84121"/>
                    </a:lnTo>
                    <a:lnTo>
                      <a:pt x="304571" y="80426"/>
                    </a:lnTo>
                    <a:lnTo>
                      <a:pt x="311226" y="77405"/>
                    </a:lnTo>
                    <a:lnTo>
                      <a:pt x="309620" y="70758"/>
                    </a:lnTo>
                    <a:lnTo>
                      <a:pt x="309007" y="64204"/>
                    </a:lnTo>
                    <a:lnTo>
                      <a:pt x="308396" y="57304"/>
                    </a:lnTo>
                    <a:lnTo>
                      <a:pt x="310461" y="50604"/>
                    </a:lnTo>
                    <a:lnTo>
                      <a:pt x="308013" y="43950"/>
                    </a:lnTo>
                    <a:lnTo>
                      <a:pt x="307095" y="37204"/>
                    </a:lnTo>
                    <a:lnTo>
                      <a:pt x="308778" y="30794"/>
                    </a:lnTo>
                    <a:lnTo>
                      <a:pt x="309543" y="24048"/>
                    </a:lnTo>
                    <a:lnTo>
                      <a:pt x="312067" y="18518"/>
                    </a:lnTo>
                    <a:lnTo>
                      <a:pt x="313979" y="11458"/>
                    </a:lnTo>
                    <a:lnTo>
                      <a:pt x="312908" y="5630"/>
                    </a:lnTo>
                    <a:lnTo>
                      <a:pt x="311761" y="-53"/>
                    </a:lnTo>
                    <a:lnTo>
                      <a:pt x="306560" y="2418"/>
                    </a:lnTo>
                    <a:lnTo>
                      <a:pt x="295775" y="10387"/>
                    </a:lnTo>
                    <a:lnTo>
                      <a:pt x="280554" y="17080"/>
                    </a:lnTo>
                    <a:lnTo>
                      <a:pt x="272599" y="22977"/>
                    </a:lnTo>
                    <a:lnTo>
                      <a:pt x="261739" y="22855"/>
                    </a:lnTo>
                    <a:lnTo>
                      <a:pt x="254090" y="26824"/>
                    </a:lnTo>
                    <a:lnTo>
                      <a:pt x="249118" y="31146"/>
                    </a:lnTo>
                    <a:lnTo>
                      <a:pt x="241699" y="26182"/>
                    </a:lnTo>
                    <a:lnTo>
                      <a:pt x="233591" y="25761"/>
                    </a:lnTo>
                    <a:lnTo>
                      <a:pt x="229537" y="30496"/>
                    </a:lnTo>
                    <a:lnTo>
                      <a:pt x="223954" y="37196"/>
                    </a:lnTo>
                    <a:lnTo>
                      <a:pt x="216305" y="40263"/>
                    </a:lnTo>
                    <a:lnTo>
                      <a:pt x="206668" y="37204"/>
                    </a:lnTo>
                    <a:lnTo>
                      <a:pt x="200166" y="36661"/>
                    </a:lnTo>
                    <a:lnTo>
                      <a:pt x="194660" y="41387"/>
                    </a:lnTo>
                    <a:lnTo>
                      <a:pt x="186628" y="39827"/>
                    </a:lnTo>
                    <a:lnTo>
                      <a:pt x="180586" y="39575"/>
                    </a:lnTo>
                    <a:lnTo>
                      <a:pt x="176609" y="33677"/>
                    </a:lnTo>
                    <a:lnTo>
                      <a:pt x="170260" y="30863"/>
                    </a:lnTo>
                    <a:lnTo>
                      <a:pt x="164600" y="35965"/>
                    </a:lnTo>
                    <a:lnTo>
                      <a:pt x="158558" y="36668"/>
                    </a:lnTo>
                    <a:lnTo>
                      <a:pt x="134541" y="36577"/>
                    </a:lnTo>
                    <a:lnTo>
                      <a:pt x="133470" y="43873"/>
                    </a:lnTo>
                    <a:lnTo>
                      <a:pt x="129569" y="49671"/>
                    </a:lnTo>
                    <a:lnTo>
                      <a:pt x="126204" y="56348"/>
                    </a:lnTo>
                    <a:lnTo>
                      <a:pt x="127504" y="63752"/>
                    </a:lnTo>
                    <a:lnTo>
                      <a:pt x="128422" y="70437"/>
                    </a:lnTo>
                    <a:lnTo>
                      <a:pt x="130029" y="77053"/>
                    </a:lnTo>
                    <a:lnTo>
                      <a:pt x="130257" y="83945"/>
                    </a:lnTo>
                    <a:lnTo>
                      <a:pt x="130717" y="90247"/>
                    </a:lnTo>
                    <a:lnTo>
                      <a:pt x="130717" y="97429"/>
                    </a:lnTo>
                    <a:lnTo>
                      <a:pt x="139283" y="100282"/>
                    </a:lnTo>
                    <a:lnTo>
                      <a:pt x="147544" y="110471"/>
                    </a:lnTo>
                    <a:lnTo>
                      <a:pt x="156951" y="123312"/>
                    </a:lnTo>
                    <a:lnTo>
                      <a:pt x="167813" y="140232"/>
                    </a:lnTo>
                    <a:lnTo>
                      <a:pt x="167506" y="147589"/>
                    </a:lnTo>
                    <a:lnTo>
                      <a:pt x="164676" y="156791"/>
                    </a:lnTo>
                    <a:lnTo>
                      <a:pt x="165977" y="163850"/>
                    </a:lnTo>
                    <a:lnTo>
                      <a:pt x="165518" y="170474"/>
                    </a:lnTo>
                    <a:lnTo>
                      <a:pt x="164600" y="177840"/>
                    </a:lnTo>
                    <a:lnTo>
                      <a:pt x="164141" y="184594"/>
                    </a:lnTo>
                    <a:lnTo>
                      <a:pt x="156187" y="188671"/>
                    </a:lnTo>
                    <a:lnTo>
                      <a:pt x="149150" y="191286"/>
                    </a:lnTo>
                    <a:lnTo>
                      <a:pt x="147009" y="197986"/>
                    </a:lnTo>
                    <a:lnTo>
                      <a:pt x="143184" y="203379"/>
                    </a:lnTo>
                    <a:lnTo>
                      <a:pt x="147238" y="208389"/>
                    </a:lnTo>
                    <a:lnTo>
                      <a:pt x="146091" y="216083"/>
                    </a:lnTo>
                    <a:lnTo>
                      <a:pt x="146779" y="222417"/>
                    </a:lnTo>
                    <a:lnTo>
                      <a:pt x="140889" y="222432"/>
                    </a:lnTo>
                    <a:lnTo>
                      <a:pt x="143414" y="215991"/>
                    </a:lnTo>
                    <a:lnTo>
                      <a:pt x="138672" y="211402"/>
                    </a:lnTo>
                    <a:lnTo>
                      <a:pt x="134541" y="207234"/>
                    </a:lnTo>
                    <a:lnTo>
                      <a:pt x="131711" y="201773"/>
                    </a:lnTo>
                    <a:lnTo>
                      <a:pt x="126969" y="198002"/>
                    </a:lnTo>
                    <a:lnTo>
                      <a:pt x="121844" y="191302"/>
                    </a:lnTo>
                    <a:lnTo>
                      <a:pt x="121309" y="184632"/>
                    </a:lnTo>
                    <a:lnTo>
                      <a:pt x="117790" y="179370"/>
                    </a:lnTo>
                    <a:lnTo>
                      <a:pt x="122303" y="174077"/>
                    </a:lnTo>
                    <a:lnTo>
                      <a:pt x="123680" y="167843"/>
                    </a:lnTo>
                    <a:lnTo>
                      <a:pt x="126739" y="162772"/>
                    </a:lnTo>
                    <a:lnTo>
                      <a:pt x="128498" y="155299"/>
                    </a:lnTo>
                    <a:lnTo>
                      <a:pt x="128651" y="147704"/>
                    </a:lnTo>
                    <a:lnTo>
                      <a:pt x="127581" y="140568"/>
                    </a:lnTo>
                    <a:lnTo>
                      <a:pt x="124216" y="131221"/>
                    </a:lnTo>
                    <a:lnTo>
                      <a:pt x="114883" y="132958"/>
                    </a:lnTo>
                    <a:lnTo>
                      <a:pt x="106394" y="136078"/>
                    </a:lnTo>
                    <a:lnTo>
                      <a:pt x="100657" y="134066"/>
                    </a:lnTo>
                    <a:lnTo>
                      <a:pt x="94386" y="125011"/>
                    </a:lnTo>
                    <a:lnTo>
                      <a:pt x="92014" y="118662"/>
                    </a:lnTo>
                    <a:lnTo>
                      <a:pt x="72739" y="124254"/>
                    </a:lnTo>
                    <a:lnTo>
                      <a:pt x="66468" y="127114"/>
                    </a:lnTo>
                    <a:lnTo>
                      <a:pt x="54842" y="130586"/>
                    </a:lnTo>
                    <a:lnTo>
                      <a:pt x="43368" y="134709"/>
                    </a:lnTo>
                    <a:lnTo>
                      <a:pt x="16828" y="144010"/>
                    </a:lnTo>
                    <a:lnTo>
                      <a:pt x="-688" y="151008"/>
                    </a:lnTo>
                    <a:lnTo>
                      <a:pt x="306" y="157663"/>
                    </a:lnTo>
                    <a:lnTo>
                      <a:pt x="4131" y="167055"/>
                    </a:lnTo>
                    <a:lnTo>
                      <a:pt x="4437" y="176111"/>
                    </a:lnTo>
                    <a:lnTo>
                      <a:pt x="4054" y="184594"/>
                    </a:lnTo>
                    <a:lnTo>
                      <a:pt x="18740" y="184594"/>
                    </a:lnTo>
                    <a:lnTo>
                      <a:pt x="26542" y="184257"/>
                    </a:lnTo>
                    <a:lnTo>
                      <a:pt x="32966" y="189191"/>
                    </a:lnTo>
                    <a:lnTo>
                      <a:pt x="41456" y="191294"/>
                    </a:lnTo>
                    <a:lnTo>
                      <a:pt x="47269" y="195791"/>
                    </a:lnTo>
                    <a:lnTo>
                      <a:pt x="60348" y="199639"/>
                    </a:lnTo>
                    <a:lnTo>
                      <a:pt x="71057" y="204649"/>
                    </a:lnTo>
                    <a:lnTo>
                      <a:pt x="76182" y="208695"/>
                    </a:lnTo>
                    <a:lnTo>
                      <a:pt x="74116" y="215517"/>
                    </a:lnTo>
                    <a:lnTo>
                      <a:pt x="78323" y="224696"/>
                    </a:lnTo>
                    <a:lnTo>
                      <a:pt x="78476" y="231488"/>
                    </a:lnTo>
                    <a:lnTo>
                      <a:pt x="79394" y="238173"/>
                    </a:lnTo>
                    <a:lnTo>
                      <a:pt x="78170" y="244881"/>
                    </a:lnTo>
                    <a:lnTo>
                      <a:pt x="75570" y="251122"/>
                    </a:lnTo>
                    <a:lnTo>
                      <a:pt x="77253" y="258067"/>
                    </a:lnTo>
                    <a:lnTo>
                      <a:pt x="77634" y="264982"/>
                    </a:lnTo>
                    <a:lnTo>
                      <a:pt x="72892" y="268982"/>
                    </a:lnTo>
                    <a:lnTo>
                      <a:pt x="75187" y="274604"/>
                    </a:lnTo>
                    <a:lnTo>
                      <a:pt x="69604" y="278313"/>
                    </a:lnTo>
                    <a:lnTo>
                      <a:pt x="67385" y="285006"/>
                    </a:lnTo>
                    <a:lnTo>
                      <a:pt x="72051" y="288371"/>
                    </a:lnTo>
                    <a:lnTo>
                      <a:pt x="70980" y="294926"/>
                    </a:lnTo>
                    <a:lnTo>
                      <a:pt x="68763" y="300838"/>
                    </a:lnTo>
                    <a:lnTo>
                      <a:pt x="69909" y="307569"/>
                    </a:lnTo>
                    <a:lnTo>
                      <a:pt x="76488" y="311095"/>
                    </a:lnTo>
                    <a:lnTo>
                      <a:pt x="75034" y="318476"/>
                    </a:lnTo>
                    <a:lnTo>
                      <a:pt x="70292" y="322140"/>
                    </a:lnTo>
                    <a:lnTo>
                      <a:pt x="70062" y="327884"/>
                    </a:lnTo>
                    <a:lnTo>
                      <a:pt x="63485" y="337223"/>
                    </a:lnTo>
                    <a:lnTo>
                      <a:pt x="57901" y="340573"/>
                    </a:lnTo>
                    <a:lnTo>
                      <a:pt x="58513" y="348367"/>
                    </a:lnTo>
                    <a:lnTo>
                      <a:pt x="53465" y="356827"/>
                    </a:lnTo>
                    <a:lnTo>
                      <a:pt x="56601" y="363091"/>
                    </a:lnTo>
                    <a:lnTo>
                      <a:pt x="46198" y="372155"/>
                    </a:lnTo>
                    <a:lnTo>
                      <a:pt x="22335" y="398344"/>
                    </a:lnTo>
                    <a:lnTo>
                      <a:pt x="24400" y="417060"/>
                    </a:lnTo>
                    <a:lnTo>
                      <a:pt x="26389" y="425726"/>
                    </a:lnTo>
                    <a:lnTo>
                      <a:pt x="25777" y="435233"/>
                    </a:lnTo>
                    <a:lnTo>
                      <a:pt x="29372" y="443264"/>
                    </a:lnTo>
                    <a:lnTo>
                      <a:pt x="31131" y="448726"/>
                    </a:lnTo>
                    <a:lnTo>
                      <a:pt x="34725" y="458677"/>
                    </a:lnTo>
                    <a:lnTo>
                      <a:pt x="37174" y="467916"/>
                    </a:lnTo>
                    <a:lnTo>
                      <a:pt x="36484" y="479022"/>
                    </a:lnTo>
                    <a:lnTo>
                      <a:pt x="36638" y="484774"/>
                    </a:lnTo>
                    <a:lnTo>
                      <a:pt x="36484" y="492216"/>
                    </a:lnTo>
                    <a:lnTo>
                      <a:pt x="35414" y="499085"/>
                    </a:lnTo>
                    <a:lnTo>
                      <a:pt x="34572" y="507682"/>
                    </a:lnTo>
                    <a:lnTo>
                      <a:pt x="31819" y="514244"/>
                    </a:lnTo>
                    <a:lnTo>
                      <a:pt x="34190" y="519529"/>
                    </a:lnTo>
                    <a:lnTo>
                      <a:pt x="36179" y="524999"/>
                    </a:lnTo>
                    <a:lnTo>
                      <a:pt x="34725" y="533167"/>
                    </a:lnTo>
                    <a:lnTo>
                      <a:pt x="35261" y="547730"/>
                    </a:lnTo>
                    <a:lnTo>
                      <a:pt x="51400" y="548663"/>
                    </a:lnTo>
                    <a:close/>
                    <a:moveTo>
                      <a:pt x="143184" y="378687"/>
                    </a:moveTo>
                    <a:lnTo>
                      <a:pt x="144867" y="369952"/>
                    </a:lnTo>
                    <a:lnTo>
                      <a:pt x="143108" y="37570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" name="Google Shape;318;p7"/>
              <p:cNvSpPr/>
              <p:nvPr/>
            </p:nvSpPr>
            <p:spPr>
              <a:xfrm>
                <a:off x="7272061" y="2688163"/>
                <a:ext cx="7725" cy="17959"/>
              </a:xfrm>
              <a:custGeom>
                <a:avLst/>
                <a:gdLst/>
                <a:ahLst/>
                <a:cxnLst/>
                <a:rect l="l" t="t" r="r" b="b"/>
                <a:pathLst>
                  <a:path w="7725" h="17959" extrusionOk="0">
                    <a:moveTo>
                      <a:pt x="6961" y="5117"/>
                    </a:moveTo>
                    <a:lnTo>
                      <a:pt x="4360" y="-53"/>
                    </a:lnTo>
                    <a:lnTo>
                      <a:pt x="7037" y="5041"/>
                    </a:lnTo>
                    <a:close/>
                    <a:moveTo>
                      <a:pt x="4207" y="17906"/>
                    </a:moveTo>
                    <a:lnTo>
                      <a:pt x="4819" y="12032"/>
                    </a:lnTo>
                    <a:lnTo>
                      <a:pt x="4207" y="6227"/>
                    </a:lnTo>
                    <a:lnTo>
                      <a:pt x="-688" y="3129"/>
                    </a:lnTo>
                    <a:lnTo>
                      <a:pt x="536" y="8820"/>
                    </a:lnTo>
                    <a:lnTo>
                      <a:pt x="2219" y="1444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" name="Google Shape;319;p7"/>
              <p:cNvSpPr/>
              <p:nvPr/>
            </p:nvSpPr>
            <p:spPr>
              <a:xfrm>
                <a:off x="10638934" y="4242773"/>
                <a:ext cx="107387" cy="77710"/>
              </a:xfrm>
              <a:custGeom>
                <a:avLst/>
                <a:gdLst/>
                <a:ahLst/>
                <a:cxnLst/>
                <a:rect l="l" t="t" r="r" b="b"/>
                <a:pathLst>
                  <a:path w="107387" h="77710" extrusionOk="0">
                    <a:moveTo>
                      <a:pt x="64020" y="77658"/>
                    </a:moveTo>
                    <a:lnTo>
                      <a:pt x="67997" y="73283"/>
                    </a:lnTo>
                    <a:lnTo>
                      <a:pt x="67080" y="67408"/>
                    </a:lnTo>
                    <a:lnTo>
                      <a:pt x="62261" y="63890"/>
                    </a:lnTo>
                    <a:lnTo>
                      <a:pt x="58130" y="59285"/>
                    </a:lnTo>
                    <a:lnTo>
                      <a:pt x="55301" y="54222"/>
                    </a:lnTo>
                    <a:lnTo>
                      <a:pt x="50558" y="50895"/>
                    </a:lnTo>
                    <a:lnTo>
                      <a:pt x="46810" y="46367"/>
                    </a:lnTo>
                    <a:lnTo>
                      <a:pt x="41609" y="43407"/>
                    </a:lnTo>
                    <a:lnTo>
                      <a:pt x="36868" y="40240"/>
                    </a:lnTo>
                    <a:lnTo>
                      <a:pt x="33655" y="35407"/>
                    </a:lnTo>
                    <a:lnTo>
                      <a:pt x="32585" y="29700"/>
                    </a:lnTo>
                    <a:lnTo>
                      <a:pt x="29371" y="24821"/>
                    </a:lnTo>
                    <a:lnTo>
                      <a:pt x="24323" y="21937"/>
                    </a:lnTo>
                    <a:lnTo>
                      <a:pt x="19659" y="18495"/>
                    </a:lnTo>
                    <a:lnTo>
                      <a:pt x="17057" y="13332"/>
                    </a:lnTo>
                    <a:lnTo>
                      <a:pt x="13157" y="8843"/>
                    </a:lnTo>
                    <a:lnTo>
                      <a:pt x="8490" y="5523"/>
                    </a:lnTo>
                    <a:lnTo>
                      <a:pt x="2677" y="4980"/>
                    </a:lnTo>
                    <a:lnTo>
                      <a:pt x="-688" y="-53"/>
                    </a:lnTo>
                    <a:lnTo>
                      <a:pt x="-535" y="5737"/>
                    </a:lnTo>
                    <a:lnTo>
                      <a:pt x="537" y="11420"/>
                    </a:lnTo>
                    <a:lnTo>
                      <a:pt x="2754" y="16759"/>
                    </a:lnTo>
                    <a:lnTo>
                      <a:pt x="5661" y="21776"/>
                    </a:lnTo>
                    <a:lnTo>
                      <a:pt x="7343" y="27452"/>
                    </a:lnTo>
                    <a:lnTo>
                      <a:pt x="10785" y="32148"/>
                    </a:lnTo>
                    <a:lnTo>
                      <a:pt x="13846" y="37074"/>
                    </a:lnTo>
                    <a:lnTo>
                      <a:pt x="15375" y="42803"/>
                    </a:lnTo>
                    <a:lnTo>
                      <a:pt x="21188" y="42918"/>
                    </a:lnTo>
                    <a:lnTo>
                      <a:pt x="23330" y="48318"/>
                    </a:lnTo>
                    <a:lnTo>
                      <a:pt x="28301" y="51530"/>
                    </a:lnTo>
                    <a:lnTo>
                      <a:pt x="32967" y="55048"/>
                    </a:lnTo>
                    <a:lnTo>
                      <a:pt x="37096" y="59209"/>
                    </a:lnTo>
                    <a:lnTo>
                      <a:pt x="41916" y="62460"/>
                    </a:lnTo>
                    <a:lnTo>
                      <a:pt x="44668" y="67646"/>
                    </a:lnTo>
                    <a:lnTo>
                      <a:pt x="48569" y="72005"/>
                    </a:lnTo>
                    <a:lnTo>
                      <a:pt x="54229" y="72533"/>
                    </a:lnTo>
                    <a:lnTo>
                      <a:pt x="59355" y="75799"/>
                    </a:lnTo>
                    <a:close/>
                    <a:moveTo>
                      <a:pt x="101805" y="53044"/>
                    </a:moveTo>
                    <a:lnTo>
                      <a:pt x="106700" y="49419"/>
                    </a:lnTo>
                    <a:lnTo>
                      <a:pt x="103565" y="44462"/>
                    </a:lnTo>
                    <a:lnTo>
                      <a:pt x="99357" y="48570"/>
                    </a:lnTo>
                    <a:close/>
                    <a:moveTo>
                      <a:pt x="87961" y="37166"/>
                    </a:moveTo>
                    <a:lnTo>
                      <a:pt x="92015" y="33081"/>
                    </a:lnTo>
                    <a:lnTo>
                      <a:pt x="88725" y="28163"/>
                    </a:lnTo>
                    <a:lnTo>
                      <a:pt x="90332" y="22419"/>
                    </a:lnTo>
                    <a:lnTo>
                      <a:pt x="84519" y="21333"/>
                    </a:lnTo>
                    <a:lnTo>
                      <a:pt x="84060" y="27345"/>
                    </a:lnTo>
                    <a:lnTo>
                      <a:pt x="82071" y="32875"/>
                    </a:lnTo>
                    <a:lnTo>
                      <a:pt x="86966" y="36011"/>
                    </a:lnTo>
                    <a:close/>
                    <a:moveTo>
                      <a:pt x="66468" y="21141"/>
                    </a:moveTo>
                    <a:lnTo>
                      <a:pt x="71211" y="17807"/>
                    </a:lnTo>
                    <a:lnTo>
                      <a:pt x="74269" y="12843"/>
                    </a:lnTo>
                    <a:lnTo>
                      <a:pt x="69909" y="1733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" name="Google Shape;320;p7"/>
              <p:cNvSpPr/>
              <p:nvPr/>
            </p:nvSpPr>
            <p:spPr>
              <a:xfrm>
                <a:off x="785611" y="4206220"/>
                <a:ext cx="1048" cy="5729"/>
              </a:xfrm>
              <a:custGeom>
                <a:avLst/>
                <a:gdLst/>
                <a:ahLst/>
                <a:cxnLst/>
                <a:rect l="l" t="t" r="r" b="b"/>
                <a:pathLst>
                  <a:path w="1048" h="5729" extrusionOk="0">
                    <a:moveTo>
                      <a:pt x="-519" y="5676"/>
                    </a:moveTo>
                    <a:lnTo>
                      <a:pt x="360" y="-53"/>
                    </a:lnTo>
                    <a:lnTo>
                      <a:pt x="-688" y="559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5807721" y="2782464"/>
                <a:ext cx="466416" cy="396079"/>
              </a:xfrm>
              <a:custGeom>
                <a:avLst/>
                <a:gdLst/>
                <a:ahLst/>
                <a:cxnLst/>
                <a:rect l="l" t="t" r="r" b="b"/>
                <a:pathLst>
                  <a:path w="466416" h="396079" extrusionOk="0">
                    <a:moveTo>
                      <a:pt x="101957" y="396026"/>
                    </a:moveTo>
                    <a:lnTo>
                      <a:pt x="102263" y="388431"/>
                    </a:lnTo>
                    <a:lnTo>
                      <a:pt x="102569" y="381762"/>
                    </a:lnTo>
                    <a:lnTo>
                      <a:pt x="103181" y="368246"/>
                    </a:lnTo>
                    <a:lnTo>
                      <a:pt x="111747" y="360743"/>
                    </a:lnTo>
                    <a:lnTo>
                      <a:pt x="116566" y="352459"/>
                    </a:lnTo>
                    <a:lnTo>
                      <a:pt x="117560" y="336244"/>
                    </a:lnTo>
                    <a:lnTo>
                      <a:pt x="127198" y="329437"/>
                    </a:lnTo>
                    <a:lnTo>
                      <a:pt x="139359" y="326094"/>
                    </a:lnTo>
                    <a:lnTo>
                      <a:pt x="149226" y="327601"/>
                    </a:lnTo>
                    <a:lnTo>
                      <a:pt x="156492" y="323081"/>
                    </a:lnTo>
                    <a:lnTo>
                      <a:pt x="177526" y="330661"/>
                    </a:lnTo>
                    <a:lnTo>
                      <a:pt x="185634" y="332152"/>
                    </a:lnTo>
                    <a:lnTo>
                      <a:pt x="193664" y="340895"/>
                    </a:lnTo>
                    <a:lnTo>
                      <a:pt x="201083" y="352146"/>
                    </a:lnTo>
                    <a:lnTo>
                      <a:pt x="209345" y="347939"/>
                    </a:lnTo>
                    <a:lnTo>
                      <a:pt x="220053" y="345568"/>
                    </a:lnTo>
                    <a:lnTo>
                      <a:pt x="227013" y="340795"/>
                    </a:lnTo>
                    <a:lnTo>
                      <a:pt x="234585" y="341751"/>
                    </a:lnTo>
                    <a:lnTo>
                      <a:pt x="240474" y="345545"/>
                    </a:lnTo>
                    <a:lnTo>
                      <a:pt x="244988" y="350341"/>
                    </a:lnTo>
                    <a:lnTo>
                      <a:pt x="250800" y="352000"/>
                    </a:lnTo>
                    <a:lnTo>
                      <a:pt x="261814" y="357836"/>
                    </a:lnTo>
                    <a:lnTo>
                      <a:pt x="281166" y="358708"/>
                    </a:lnTo>
                    <a:lnTo>
                      <a:pt x="286138" y="353752"/>
                    </a:lnTo>
                    <a:lnTo>
                      <a:pt x="293327" y="345721"/>
                    </a:lnTo>
                    <a:lnTo>
                      <a:pt x="305947" y="342631"/>
                    </a:lnTo>
                    <a:lnTo>
                      <a:pt x="311531" y="340222"/>
                    </a:lnTo>
                    <a:lnTo>
                      <a:pt x="329275" y="339594"/>
                    </a:lnTo>
                    <a:lnTo>
                      <a:pt x="335548" y="339510"/>
                    </a:lnTo>
                    <a:lnTo>
                      <a:pt x="348168" y="343686"/>
                    </a:lnTo>
                    <a:lnTo>
                      <a:pt x="352834" y="347541"/>
                    </a:lnTo>
                    <a:lnTo>
                      <a:pt x="359565" y="348436"/>
                    </a:lnTo>
                    <a:lnTo>
                      <a:pt x="365836" y="350409"/>
                    </a:lnTo>
                    <a:lnTo>
                      <a:pt x="369279" y="343342"/>
                    </a:lnTo>
                    <a:lnTo>
                      <a:pt x="374403" y="339174"/>
                    </a:lnTo>
                    <a:lnTo>
                      <a:pt x="380063" y="335518"/>
                    </a:lnTo>
                    <a:lnTo>
                      <a:pt x="385723" y="333820"/>
                    </a:lnTo>
                    <a:lnTo>
                      <a:pt x="391383" y="328091"/>
                    </a:lnTo>
                    <a:lnTo>
                      <a:pt x="400102" y="328534"/>
                    </a:lnTo>
                    <a:lnTo>
                      <a:pt x="395207" y="305627"/>
                    </a:lnTo>
                    <a:lnTo>
                      <a:pt x="399949" y="301550"/>
                    </a:lnTo>
                    <a:lnTo>
                      <a:pt x="404921" y="294582"/>
                    </a:lnTo>
                    <a:lnTo>
                      <a:pt x="405915" y="285403"/>
                    </a:lnTo>
                    <a:lnTo>
                      <a:pt x="409587" y="279805"/>
                    </a:lnTo>
                    <a:lnTo>
                      <a:pt x="418459" y="265303"/>
                    </a:lnTo>
                    <a:lnTo>
                      <a:pt x="423355" y="258518"/>
                    </a:lnTo>
                    <a:lnTo>
                      <a:pt x="433910" y="245875"/>
                    </a:lnTo>
                    <a:lnTo>
                      <a:pt x="438575" y="240116"/>
                    </a:lnTo>
                    <a:lnTo>
                      <a:pt x="453185" y="222455"/>
                    </a:lnTo>
                    <a:lnTo>
                      <a:pt x="454026" y="205521"/>
                    </a:lnTo>
                    <a:lnTo>
                      <a:pt x="454867" y="175347"/>
                    </a:lnTo>
                    <a:lnTo>
                      <a:pt x="455326" y="158397"/>
                    </a:lnTo>
                    <a:lnTo>
                      <a:pt x="458921" y="120031"/>
                    </a:lnTo>
                    <a:lnTo>
                      <a:pt x="465729" y="105942"/>
                    </a:lnTo>
                    <a:lnTo>
                      <a:pt x="458845" y="97819"/>
                    </a:lnTo>
                    <a:lnTo>
                      <a:pt x="452649" y="91119"/>
                    </a:lnTo>
                    <a:lnTo>
                      <a:pt x="443853" y="69351"/>
                    </a:lnTo>
                    <a:lnTo>
                      <a:pt x="440717" y="50811"/>
                    </a:lnTo>
                    <a:lnTo>
                      <a:pt x="437428" y="34022"/>
                    </a:lnTo>
                    <a:lnTo>
                      <a:pt x="434139" y="17233"/>
                    </a:lnTo>
                    <a:lnTo>
                      <a:pt x="412035" y="30213"/>
                    </a:lnTo>
                    <a:lnTo>
                      <a:pt x="397961" y="17279"/>
                    </a:lnTo>
                    <a:lnTo>
                      <a:pt x="392836" y="12621"/>
                    </a:lnTo>
                    <a:lnTo>
                      <a:pt x="365148" y="4567"/>
                    </a:lnTo>
                    <a:lnTo>
                      <a:pt x="345797" y="-53"/>
                    </a:lnTo>
                    <a:lnTo>
                      <a:pt x="329811" y="10464"/>
                    </a:lnTo>
                    <a:lnTo>
                      <a:pt x="324151" y="14265"/>
                    </a:lnTo>
                    <a:lnTo>
                      <a:pt x="316961" y="19505"/>
                    </a:lnTo>
                    <a:lnTo>
                      <a:pt x="295009" y="34022"/>
                    </a:lnTo>
                    <a:lnTo>
                      <a:pt x="290114" y="37295"/>
                    </a:lnTo>
                    <a:lnTo>
                      <a:pt x="280783" y="43705"/>
                    </a:lnTo>
                    <a:lnTo>
                      <a:pt x="260361" y="57434"/>
                    </a:lnTo>
                    <a:lnTo>
                      <a:pt x="242463" y="69481"/>
                    </a:lnTo>
                    <a:lnTo>
                      <a:pt x="230913" y="77543"/>
                    </a:lnTo>
                    <a:lnTo>
                      <a:pt x="221506" y="84258"/>
                    </a:lnTo>
                    <a:lnTo>
                      <a:pt x="212481" y="90966"/>
                    </a:lnTo>
                    <a:lnTo>
                      <a:pt x="206591" y="96611"/>
                    </a:lnTo>
                    <a:lnTo>
                      <a:pt x="192212" y="110570"/>
                    </a:lnTo>
                    <a:lnTo>
                      <a:pt x="178062" y="124437"/>
                    </a:lnTo>
                    <a:lnTo>
                      <a:pt x="165823" y="136292"/>
                    </a:lnTo>
                    <a:lnTo>
                      <a:pt x="120237" y="146442"/>
                    </a:lnTo>
                    <a:lnTo>
                      <a:pt x="120697" y="218210"/>
                    </a:lnTo>
                    <a:lnTo>
                      <a:pt x="118860" y="238532"/>
                    </a:lnTo>
                    <a:lnTo>
                      <a:pt x="112589" y="249057"/>
                    </a:lnTo>
                    <a:lnTo>
                      <a:pt x="110906" y="256308"/>
                    </a:lnTo>
                    <a:lnTo>
                      <a:pt x="109070" y="261983"/>
                    </a:lnTo>
                    <a:lnTo>
                      <a:pt x="99356" y="269012"/>
                    </a:lnTo>
                    <a:lnTo>
                      <a:pt x="84289" y="270909"/>
                    </a:lnTo>
                    <a:lnTo>
                      <a:pt x="72586" y="273647"/>
                    </a:lnTo>
                    <a:lnTo>
                      <a:pt x="33272" y="275942"/>
                    </a:lnTo>
                    <a:lnTo>
                      <a:pt x="24017" y="285266"/>
                    </a:lnTo>
                    <a:lnTo>
                      <a:pt x="14685" y="287132"/>
                    </a:lnTo>
                    <a:lnTo>
                      <a:pt x="5966" y="286467"/>
                    </a:lnTo>
                    <a:lnTo>
                      <a:pt x="77" y="291079"/>
                    </a:lnTo>
                    <a:lnTo>
                      <a:pt x="-688" y="301275"/>
                    </a:lnTo>
                    <a:lnTo>
                      <a:pt x="5430" y="316671"/>
                    </a:lnTo>
                    <a:lnTo>
                      <a:pt x="12621" y="326194"/>
                    </a:lnTo>
                    <a:lnTo>
                      <a:pt x="17286" y="330684"/>
                    </a:lnTo>
                    <a:lnTo>
                      <a:pt x="23864" y="333231"/>
                    </a:lnTo>
                    <a:lnTo>
                      <a:pt x="32430" y="339839"/>
                    </a:lnTo>
                    <a:lnTo>
                      <a:pt x="23864" y="339709"/>
                    </a:lnTo>
                    <a:lnTo>
                      <a:pt x="23787" y="348773"/>
                    </a:lnTo>
                    <a:lnTo>
                      <a:pt x="49946" y="365477"/>
                    </a:lnTo>
                    <a:lnTo>
                      <a:pt x="57059" y="361393"/>
                    </a:lnTo>
                    <a:lnTo>
                      <a:pt x="61725" y="371803"/>
                    </a:lnTo>
                    <a:lnTo>
                      <a:pt x="55835" y="374120"/>
                    </a:lnTo>
                    <a:lnTo>
                      <a:pt x="66085" y="389028"/>
                    </a:lnTo>
                    <a:lnTo>
                      <a:pt x="65549" y="381991"/>
                    </a:lnTo>
                    <a:lnTo>
                      <a:pt x="68991" y="376813"/>
                    </a:lnTo>
                    <a:lnTo>
                      <a:pt x="75416" y="373952"/>
                    </a:lnTo>
                    <a:lnTo>
                      <a:pt x="84136" y="376851"/>
                    </a:lnTo>
                    <a:lnTo>
                      <a:pt x="91325" y="384737"/>
                    </a:lnTo>
                    <a:lnTo>
                      <a:pt x="98209" y="390504"/>
                    </a:lnTo>
                    <a:lnTo>
                      <a:pt x="101957" y="39602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10754200" y="4033459"/>
                <a:ext cx="49946" cy="195247"/>
              </a:xfrm>
              <a:custGeom>
                <a:avLst/>
                <a:gdLst/>
                <a:ahLst/>
                <a:cxnLst/>
                <a:rect l="l" t="t" r="r" b="b"/>
                <a:pathLst>
                  <a:path w="49946" h="195247" extrusionOk="0">
                    <a:moveTo>
                      <a:pt x="47729" y="195195"/>
                    </a:moveTo>
                    <a:lnTo>
                      <a:pt x="49258" y="189657"/>
                    </a:lnTo>
                    <a:lnTo>
                      <a:pt x="48033" y="183966"/>
                    </a:lnTo>
                    <a:lnTo>
                      <a:pt x="43215" y="187752"/>
                    </a:lnTo>
                    <a:lnTo>
                      <a:pt x="44898" y="193328"/>
                    </a:lnTo>
                    <a:close/>
                    <a:moveTo>
                      <a:pt x="48416" y="173090"/>
                    </a:moveTo>
                    <a:lnTo>
                      <a:pt x="47882" y="167002"/>
                    </a:lnTo>
                    <a:lnTo>
                      <a:pt x="47193" y="160990"/>
                    </a:lnTo>
                    <a:lnTo>
                      <a:pt x="42069" y="164003"/>
                    </a:lnTo>
                    <a:lnTo>
                      <a:pt x="42297" y="169862"/>
                    </a:lnTo>
                    <a:lnTo>
                      <a:pt x="47652" y="172708"/>
                    </a:lnTo>
                    <a:close/>
                    <a:moveTo>
                      <a:pt x="31436" y="133898"/>
                    </a:moveTo>
                    <a:lnTo>
                      <a:pt x="36790" y="131718"/>
                    </a:lnTo>
                    <a:lnTo>
                      <a:pt x="35949" y="126028"/>
                    </a:lnTo>
                    <a:lnTo>
                      <a:pt x="30213" y="124399"/>
                    </a:lnTo>
                    <a:lnTo>
                      <a:pt x="26236" y="128927"/>
                    </a:lnTo>
                    <a:lnTo>
                      <a:pt x="30519" y="132751"/>
                    </a:lnTo>
                    <a:close/>
                    <a:moveTo>
                      <a:pt x="41533" y="100963"/>
                    </a:moveTo>
                    <a:lnTo>
                      <a:pt x="38091" y="95922"/>
                    </a:lnTo>
                    <a:lnTo>
                      <a:pt x="32125" y="95793"/>
                    </a:lnTo>
                    <a:lnTo>
                      <a:pt x="37096" y="99020"/>
                    </a:lnTo>
                    <a:close/>
                    <a:moveTo>
                      <a:pt x="35184" y="85168"/>
                    </a:moveTo>
                    <a:lnTo>
                      <a:pt x="40844" y="83341"/>
                    </a:lnTo>
                    <a:lnTo>
                      <a:pt x="38625" y="77933"/>
                    </a:lnTo>
                    <a:lnTo>
                      <a:pt x="33042" y="79348"/>
                    </a:lnTo>
                    <a:lnTo>
                      <a:pt x="34571" y="84870"/>
                    </a:lnTo>
                    <a:close/>
                    <a:moveTo>
                      <a:pt x="40233" y="73252"/>
                    </a:moveTo>
                    <a:lnTo>
                      <a:pt x="43139" y="67806"/>
                    </a:lnTo>
                    <a:lnTo>
                      <a:pt x="42986" y="62009"/>
                    </a:lnTo>
                    <a:lnTo>
                      <a:pt x="42909" y="56210"/>
                    </a:lnTo>
                    <a:lnTo>
                      <a:pt x="40308" y="61442"/>
                    </a:lnTo>
                    <a:lnTo>
                      <a:pt x="40233" y="67599"/>
                    </a:lnTo>
                    <a:close/>
                    <a:moveTo>
                      <a:pt x="33119" y="55178"/>
                    </a:moveTo>
                    <a:lnTo>
                      <a:pt x="37326" y="51162"/>
                    </a:lnTo>
                    <a:lnTo>
                      <a:pt x="31436" y="51445"/>
                    </a:lnTo>
                    <a:close/>
                    <a:moveTo>
                      <a:pt x="14456" y="92480"/>
                    </a:moveTo>
                    <a:lnTo>
                      <a:pt x="19427" y="89490"/>
                    </a:lnTo>
                    <a:lnTo>
                      <a:pt x="25393" y="88473"/>
                    </a:lnTo>
                    <a:lnTo>
                      <a:pt x="22947" y="83065"/>
                    </a:lnTo>
                    <a:lnTo>
                      <a:pt x="19274" y="78491"/>
                    </a:lnTo>
                    <a:lnTo>
                      <a:pt x="16062" y="73435"/>
                    </a:lnTo>
                    <a:lnTo>
                      <a:pt x="12008" y="68670"/>
                    </a:lnTo>
                    <a:lnTo>
                      <a:pt x="8643" y="74307"/>
                    </a:lnTo>
                    <a:lnTo>
                      <a:pt x="13386" y="77673"/>
                    </a:lnTo>
                    <a:lnTo>
                      <a:pt x="13233" y="83455"/>
                    </a:lnTo>
                    <a:lnTo>
                      <a:pt x="13386" y="89390"/>
                    </a:lnTo>
                    <a:close/>
                    <a:moveTo>
                      <a:pt x="43368" y="52386"/>
                    </a:moveTo>
                    <a:lnTo>
                      <a:pt x="45357" y="46986"/>
                    </a:lnTo>
                    <a:lnTo>
                      <a:pt x="45128" y="41143"/>
                    </a:lnTo>
                    <a:lnTo>
                      <a:pt x="43522" y="46841"/>
                    </a:lnTo>
                    <a:close/>
                    <a:moveTo>
                      <a:pt x="31666" y="18204"/>
                    </a:moveTo>
                    <a:lnTo>
                      <a:pt x="33501" y="12728"/>
                    </a:lnTo>
                    <a:lnTo>
                      <a:pt x="28760" y="16047"/>
                    </a:lnTo>
                    <a:close/>
                    <a:moveTo>
                      <a:pt x="1684" y="61641"/>
                    </a:moveTo>
                    <a:lnTo>
                      <a:pt x="6808" y="58696"/>
                    </a:lnTo>
                    <a:lnTo>
                      <a:pt x="12621" y="57152"/>
                    </a:lnTo>
                    <a:lnTo>
                      <a:pt x="14916" y="51851"/>
                    </a:lnTo>
                    <a:lnTo>
                      <a:pt x="15603" y="45946"/>
                    </a:lnTo>
                    <a:lnTo>
                      <a:pt x="13767" y="40416"/>
                    </a:lnTo>
                    <a:lnTo>
                      <a:pt x="9562" y="44332"/>
                    </a:lnTo>
                    <a:lnTo>
                      <a:pt x="5738" y="39789"/>
                    </a:lnTo>
                    <a:lnTo>
                      <a:pt x="5814" y="33792"/>
                    </a:lnTo>
                    <a:lnTo>
                      <a:pt x="3289" y="28522"/>
                    </a:lnTo>
                    <a:lnTo>
                      <a:pt x="-305" y="33341"/>
                    </a:lnTo>
                    <a:lnTo>
                      <a:pt x="535" y="39100"/>
                    </a:lnTo>
                    <a:lnTo>
                      <a:pt x="305" y="45089"/>
                    </a:lnTo>
                    <a:lnTo>
                      <a:pt x="-688" y="51094"/>
                    </a:lnTo>
                    <a:lnTo>
                      <a:pt x="-229" y="56868"/>
                    </a:lnTo>
                    <a:close/>
                    <a:moveTo>
                      <a:pt x="31436" y="4666"/>
                    </a:moveTo>
                    <a:lnTo>
                      <a:pt x="34725" y="-53"/>
                    </a:lnTo>
                    <a:lnTo>
                      <a:pt x="31130" y="448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7"/>
              <p:cNvSpPr/>
              <p:nvPr/>
            </p:nvSpPr>
            <p:spPr>
              <a:xfrm>
                <a:off x="9741285" y="2081546"/>
                <a:ext cx="16674" cy="28307"/>
              </a:xfrm>
              <a:custGeom>
                <a:avLst/>
                <a:gdLst/>
                <a:ahLst/>
                <a:cxnLst/>
                <a:rect l="l" t="t" r="r" b="b"/>
                <a:pathLst>
                  <a:path w="16674" h="28307" extrusionOk="0">
                    <a:moveTo>
                      <a:pt x="7267" y="28255"/>
                    </a:moveTo>
                    <a:lnTo>
                      <a:pt x="4437" y="23000"/>
                    </a:lnTo>
                    <a:lnTo>
                      <a:pt x="6732" y="17485"/>
                    </a:lnTo>
                    <a:lnTo>
                      <a:pt x="7037" y="11657"/>
                    </a:lnTo>
                    <a:lnTo>
                      <a:pt x="11321" y="7749"/>
                    </a:lnTo>
                    <a:lnTo>
                      <a:pt x="15987" y="4337"/>
                    </a:lnTo>
                    <a:lnTo>
                      <a:pt x="10556" y="2517"/>
                    </a:lnTo>
                    <a:lnTo>
                      <a:pt x="5202" y="-53"/>
                    </a:lnTo>
                    <a:lnTo>
                      <a:pt x="4360" y="5706"/>
                    </a:lnTo>
                    <a:lnTo>
                      <a:pt x="3136" y="11420"/>
                    </a:lnTo>
                    <a:lnTo>
                      <a:pt x="2448" y="17126"/>
                    </a:lnTo>
                    <a:lnTo>
                      <a:pt x="-688" y="21952"/>
                    </a:lnTo>
                    <a:lnTo>
                      <a:pt x="3825" y="2574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7"/>
              <p:cNvSpPr/>
              <p:nvPr/>
            </p:nvSpPr>
            <p:spPr>
              <a:xfrm>
                <a:off x="5883749" y="3106645"/>
                <a:ext cx="356581" cy="320571"/>
              </a:xfrm>
              <a:custGeom>
                <a:avLst/>
                <a:gdLst/>
                <a:ahLst/>
                <a:cxnLst/>
                <a:rect l="l" t="t" r="r" b="b"/>
                <a:pathLst>
                  <a:path w="356581" h="320571" extrusionOk="0">
                    <a:moveTo>
                      <a:pt x="100810" y="320519"/>
                    </a:moveTo>
                    <a:lnTo>
                      <a:pt x="110371" y="319348"/>
                    </a:lnTo>
                    <a:lnTo>
                      <a:pt x="116566" y="318293"/>
                    </a:lnTo>
                    <a:lnTo>
                      <a:pt x="124368" y="317604"/>
                    </a:lnTo>
                    <a:lnTo>
                      <a:pt x="130104" y="314774"/>
                    </a:lnTo>
                    <a:lnTo>
                      <a:pt x="137983" y="315616"/>
                    </a:lnTo>
                    <a:lnTo>
                      <a:pt x="145555" y="314423"/>
                    </a:lnTo>
                    <a:lnTo>
                      <a:pt x="151062" y="312396"/>
                    </a:lnTo>
                    <a:lnTo>
                      <a:pt x="157716" y="311432"/>
                    </a:lnTo>
                    <a:lnTo>
                      <a:pt x="163606" y="311309"/>
                    </a:lnTo>
                    <a:lnTo>
                      <a:pt x="167889" y="307019"/>
                    </a:lnTo>
                    <a:lnTo>
                      <a:pt x="164830" y="301733"/>
                    </a:lnTo>
                    <a:lnTo>
                      <a:pt x="167736" y="296754"/>
                    </a:lnTo>
                    <a:lnTo>
                      <a:pt x="168118" y="302605"/>
                    </a:lnTo>
                    <a:lnTo>
                      <a:pt x="172555" y="306476"/>
                    </a:lnTo>
                    <a:lnTo>
                      <a:pt x="176991" y="301947"/>
                    </a:lnTo>
                    <a:lnTo>
                      <a:pt x="179056" y="296525"/>
                    </a:lnTo>
                    <a:lnTo>
                      <a:pt x="182651" y="289778"/>
                    </a:lnTo>
                    <a:lnTo>
                      <a:pt x="183187" y="282711"/>
                    </a:lnTo>
                    <a:lnTo>
                      <a:pt x="185634" y="277173"/>
                    </a:lnTo>
                    <a:lnTo>
                      <a:pt x="184028" y="271605"/>
                    </a:lnTo>
                    <a:lnTo>
                      <a:pt x="185328" y="265808"/>
                    </a:lnTo>
                    <a:lnTo>
                      <a:pt x="192976" y="258098"/>
                    </a:lnTo>
                    <a:lnTo>
                      <a:pt x="198178" y="250839"/>
                    </a:lnTo>
                    <a:lnTo>
                      <a:pt x="203685" y="247741"/>
                    </a:lnTo>
                    <a:lnTo>
                      <a:pt x="208963" y="245424"/>
                    </a:lnTo>
                    <a:lnTo>
                      <a:pt x="211104" y="235955"/>
                    </a:lnTo>
                    <a:lnTo>
                      <a:pt x="222271" y="227771"/>
                    </a:lnTo>
                    <a:lnTo>
                      <a:pt x="232367" y="232421"/>
                    </a:lnTo>
                    <a:lnTo>
                      <a:pt x="234815" y="223640"/>
                    </a:lnTo>
                    <a:lnTo>
                      <a:pt x="238868" y="229056"/>
                    </a:lnTo>
                    <a:lnTo>
                      <a:pt x="242158" y="234303"/>
                    </a:lnTo>
                    <a:lnTo>
                      <a:pt x="246135" y="239557"/>
                    </a:lnTo>
                    <a:lnTo>
                      <a:pt x="250571" y="244995"/>
                    </a:lnTo>
                    <a:lnTo>
                      <a:pt x="258220" y="245791"/>
                    </a:lnTo>
                    <a:lnTo>
                      <a:pt x="264339" y="240238"/>
                    </a:lnTo>
                    <a:lnTo>
                      <a:pt x="264339" y="234012"/>
                    </a:lnTo>
                    <a:lnTo>
                      <a:pt x="267704" y="229101"/>
                    </a:lnTo>
                    <a:lnTo>
                      <a:pt x="273594" y="226440"/>
                    </a:lnTo>
                    <a:lnTo>
                      <a:pt x="272829" y="220030"/>
                    </a:lnTo>
                    <a:lnTo>
                      <a:pt x="275200" y="213055"/>
                    </a:lnTo>
                    <a:lnTo>
                      <a:pt x="277418" y="206354"/>
                    </a:lnTo>
                    <a:lnTo>
                      <a:pt x="283231" y="197543"/>
                    </a:lnTo>
                    <a:lnTo>
                      <a:pt x="284914" y="189015"/>
                    </a:lnTo>
                    <a:lnTo>
                      <a:pt x="284685" y="182200"/>
                    </a:lnTo>
                    <a:lnTo>
                      <a:pt x="291033" y="177580"/>
                    </a:lnTo>
                    <a:lnTo>
                      <a:pt x="297381" y="173886"/>
                    </a:lnTo>
                    <a:lnTo>
                      <a:pt x="301435" y="168815"/>
                    </a:lnTo>
                    <a:lnTo>
                      <a:pt x="302047" y="162466"/>
                    </a:lnTo>
                    <a:lnTo>
                      <a:pt x="303959" y="155391"/>
                    </a:lnTo>
                    <a:lnTo>
                      <a:pt x="302353" y="149616"/>
                    </a:lnTo>
                    <a:lnTo>
                      <a:pt x="307936" y="145096"/>
                    </a:lnTo>
                    <a:lnTo>
                      <a:pt x="313673" y="142006"/>
                    </a:lnTo>
                    <a:lnTo>
                      <a:pt x="315280" y="135275"/>
                    </a:lnTo>
                    <a:lnTo>
                      <a:pt x="315432" y="129255"/>
                    </a:lnTo>
                    <a:lnTo>
                      <a:pt x="319639" y="124276"/>
                    </a:lnTo>
                    <a:lnTo>
                      <a:pt x="320939" y="117561"/>
                    </a:lnTo>
                    <a:lnTo>
                      <a:pt x="323846" y="110593"/>
                    </a:lnTo>
                    <a:lnTo>
                      <a:pt x="325222" y="104742"/>
                    </a:lnTo>
                    <a:lnTo>
                      <a:pt x="328205" y="95081"/>
                    </a:lnTo>
                    <a:lnTo>
                      <a:pt x="333942" y="88381"/>
                    </a:lnTo>
                    <a:lnTo>
                      <a:pt x="340443" y="86698"/>
                    </a:lnTo>
                    <a:lnTo>
                      <a:pt x="348321" y="81704"/>
                    </a:lnTo>
                    <a:lnTo>
                      <a:pt x="354441" y="77987"/>
                    </a:lnTo>
                    <a:lnTo>
                      <a:pt x="352299" y="71041"/>
                    </a:lnTo>
                    <a:lnTo>
                      <a:pt x="355359" y="62789"/>
                    </a:lnTo>
                    <a:lnTo>
                      <a:pt x="355894" y="56035"/>
                    </a:lnTo>
                    <a:lnTo>
                      <a:pt x="350080" y="49793"/>
                    </a:lnTo>
                    <a:lnTo>
                      <a:pt x="342279" y="49449"/>
                    </a:lnTo>
                    <a:lnTo>
                      <a:pt x="341591" y="43552"/>
                    </a:lnTo>
                    <a:lnTo>
                      <a:pt x="337155" y="24316"/>
                    </a:lnTo>
                    <a:lnTo>
                      <a:pt x="324075" y="4353"/>
                    </a:lnTo>
                    <a:lnTo>
                      <a:pt x="315280" y="3909"/>
                    </a:lnTo>
                    <a:lnTo>
                      <a:pt x="312449" y="9156"/>
                    </a:lnTo>
                    <a:lnTo>
                      <a:pt x="306636" y="10609"/>
                    </a:lnTo>
                    <a:lnTo>
                      <a:pt x="300594" y="12116"/>
                    </a:lnTo>
                    <a:lnTo>
                      <a:pt x="297076" y="17715"/>
                    </a:lnTo>
                    <a:lnTo>
                      <a:pt x="291644" y="21371"/>
                    </a:lnTo>
                    <a:lnTo>
                      <a:pt x="286673" y="25019"/>
                    </a:lnTo>
                    <a:lnTo>
                      <a:pt x="280478" y="24798"/>
                    </a:lnTo>
                    <a:lnTo>
                      <a:pt x="272141" y="19505"/>
                    </a:lnTo>
                    <a:lnTo>
                      <a:pt x="266022" y="18059"/>
                    </a:lnTo>
                    <a:lnTo>
                      <a:pt x="259520" y="15328"/>
                    </a:lnTo>
                    <a:lnTo>
                      <a:pt x="253248" y="15413"/>
                    </a:lnTo>
                    <a:lnTo>
                      <a:pt x="235503" y="16040"/>
                    </a:lnTo>
                    <a:lnTo>
                      <a:pt x="229920" y="18449"/>
                    </a:lnTo>
                    <a:lnTo>
                      <a:pt x="222118" y="19007"/>
                    </a:lnTo>
                    <a:lnTo>
                      <a:pt x="211104" y="27819"/>
                    </a:lnTo>
                    <a:lnTo>
                      <a:pt x="206056" y="34519"/>
                    </a:lnTo>
                    <a:lnTo>
                      <a:pt x="185787" y="33655"/>
                    </a:lnTo>
                    <a:lnTo>
                      <a:pt x="175843" y="29968"/>
                    </a:lnTo>
                    <a:lnTo>
                      <a:pt x="171484" y="25593"/>
                    </a:lnTo>
                    <a:lnTo>
                      <a:pt x="164447" y="21386"/>
                    </a:lnTo>
                    <a:lnTo>
                      <a:pt x="158557" y="17569"/>
                    </a:lnTo>
                    <a:lnTo>
                      <a:pt x="150985" y="16613"/>
                    </a:lnTo>
                    <a:lnTo>
                      <a:pt x="144943" y="20782"/>
                    </a:lnTo>
                    <a:lnTo>
                      <a:pt x="138365" y="24782"/>
                    </a:lnTo>
                    <a:lnTo>
                      <a:pt x="130411" y="27390"/>
                    </a:lnTo>
                    <a:lnTo>
                      <a:pt x="121385" y="23275"/>
                    </a:lnTo>
                    <a:lnTo>
                      <a:pt x="117637" y="16713"/>
                    </a:lnTo>
                    <a:lnTo>
                      <a:pt x="109606" y="7970"/>
                    </a:lnTo>
                    <a:lnTo>
                      <a:pt x="101498" y="6479"/>
                    </a:lnTo>
                    <a:lnTo>
                      <a:pt x="85666" y="-53"/>
                    </a:lnTo>
                    <a:lnTo>
                      <a:pt x="77481" y="123"/>
                    </a:lnTo>
                    <a:lnTo>
                      <a:pt x="65550" y="3473"/>
                    </a:lnTo>
                    <a:lnTo>
                      <a:pt x="51170" y="5255"/>
                    </a:lnTo>
                    <a:lnTo>
                      <a:pt x="44363" y="12070"/>
                    </a:lnTo>
                    <a:lnTo>
                      <a:pt x="41686" y="21195"/>
                    </a:lnTo>
                    <a:lnTo>
                      <a:pt x="40615" y="27819"/>
                    </a:lnTo>
                    <a:lnTo>
                      <a:pt x="35720" y="36561"/>
                    </a:lnTo>
                    <a:lnTo>
                      <a:pt x="30748" y="40615"/>
                    </a:lnTo>
                    <a:lnTo>
                      <a:pt x="27077" y="48118"/>
                    </a:lnTo>
                    <a:lnTo>
                      <a:pt x="27000" y="54566"/>
                    </a:lnTo>
                    <a:lnTo>
                      <a:pt x="27765" y="60502"/>
                    </a:lnTo>
                    <a:lnTo>
                      <a:pt x="26465" y="67240"/>
                    </a:lnTo>
                    <a:lnTo>
                      <a:pt x="23941" y="74927"/>
                    </a:lnTo>
                    <a:lnTo>
                      <a:pt x="21952" y="80411"/>
                    </a:lnTo>
                    <a:lnTo>
                      <a:pt x="26006" y="86698"/>
                    </a:lnTo>
                    <a:lnTo>
                      <a:pt x="29447" y="94156"/>
                    </a:lnTo>
                    <a:lnTo>
                      <a:pt x="30290" y="101422"/>
                    </a:lnTo>
                    <a:lnTo>
                      <a:pt x="33120" y="108466"/>
                    </a:lnTo>
                    <a:lnTo>
                      <a:pt x="31436" y="114876"/>
                    </a:lnTo>
                    <a:lnTo>
                      <a:pt x="25088" y="119481"/>
                    </a:lnTo>
                    <a:lnTo>
                      <a:pt x="27688" y="124750"/>
                    </a:lnTo>
                    <a:lnTo>
                      <a:pt x="24705" y="131986"/>
                    </a:lnTo>
                    <a:lnTo>
                      <a:pt x="17822" y="135091"/>
                    </a:lnTo>
                    <a:lnTo>
                      <a:pt x="15374" y="141929"/>
                    </a:lnTo>
                    <a:lnTo>
                      <a:pt x="11933" y="147299"/>
                    </a:lnTo>
                    <a:lnTo>
                      <a:pt x="11626" y="155307"/>
                    </a:lnTo>
                    <a:lnTo>
                      <a:pt x="1377" y="159820"/>
                    </a:lnTo>
                    <a:lnTo>
                      <a:pt x="994" y="168371"/>
                    </a:lnTo>
                    <a:lnTo>
                      <a:pt x="536" y="175446"/>
                    </a:lnTo>
                    <a:lnTo>
                      <a:pt x="-688" y="181443"/>
                    </a:lnTo>
                    <a:lnTo>
                      <a:pt x="613" y="188854"/>
                    </a:lnTo>
                    <a:lnTo>
                      <a:pt x="-611" y="195554"/>
                    </a:lnTo>
                    <a:lnTo>
                      <a:pt x="-153" y="202262"/>
                    </a:lnTo>
                    <a:lnTo>
                      <a:pt x="-76" y="208963"/>
                    </a:lnTo>
                    <a:lnTo>
                      <a:pt x="1912" y="214676"/>
                    </a:lnTo>
                    <a:lnTo>
                      <a:pt x="765" y="220650"/>
                    </a:lnTo>
                    <a:lnTo>
                      <a:pt x="918" y="227618"/>
                    </a:lnTo>
                    <a:lnTo>
                      <a:pt x="153" y="235320"/>
                    </a:lnTo>
                    <a:lnTo>
                      <a:pt x="0" y="241232"/>
                    </a:lnTo>
                    <a:lnTo>
                      <a:pt x="-688" y="247022"/>
                    </a:lnTo>
                    <a:lnTo>
                      <a:pt x="10479" y="249172"/>
                    </a:lnTo>
                    <a:lnTo>
                      <a:pt x="20193" y="249156"/>
                    </a:lnTo>
                    <a:lnTo>
                      <a:pt x="32354" y="247864"/>
                    </a:lnTo>
                    <a:lnTo>
                      <a:pt x="42374" y="249156"/>
                    </a:lnTo>
                    <a:lnTo>
                      <a:pt x="48493" y="250151"/>
                    </a:lnTo>
                    <a:lnTo>
                      <a:pt x="54230" y="252667"/>
                    </a:lnTo>
                    <a:lnTo>
                      <a:pt x="64479" y="262572"/>
                    </a:lnTo>
                    <a:lnTo>
                      <a:pt x="69145" y="269265"/>
                    </a:lnTo>
                    <a:lnTo>
                      <a:pt x="72357" y="275131"/>
                    </a:lnTo>
                    <a:lnTo>
                      <a:pt x="77788" y="282527"/>
                    </a:lnTo>
                    <a:lnTo>
                      <a:pt x="78782" y="289297"/>
                    </a:lnTo>
                    <a:lnTo>
                      <a:pt x="81153" y="296005"/>
                    </a:lnTo>
                    <a:lnTo>
                      <a:pt x="82913" y="301634"/>
                    </a:lnTo>
                    <a:lnTo>
                      <a:pt x="86889" y="308954"/>
                    </a:lnTo>
                    <a:lnTo>
                      <a:pt x="93085" y="315432"/>
                    </a:lnTo>
                    <a:lnTo>
                      <a:pt x="97751" y="31925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7"/>
              <p:cNvSpPr/>
              <p:nvPr/>
            </p:nvSpPr>
            <p:spPr>
              <a:xfrm>
                <a:off x="5889485" y="1789305"/>
                <a:ext cx="96373" cy="88342"/>
              </a:xfrm>
              <a:custGeom>
                <a:avLst/>
                <a:gdLst/>
                <a:ahLst/>
                <a:cxnLst/>
                <a:rect l="l" t="t" r="r" b="b"/>
                <a:pathLst>
                  <a:path w="96373" h="88342" extrusionOk="0">
                    <a:moveTo>
                      <a:pt x="36255" y="9707"/>
                    </a:moveTo>
                    <a:lnTo>
                      <a:pt x="41380" y="6838"/>
                    </a:lnTo>
                    <a:lnTo>
                      <a:pt x="35949" y="9210"/>
                    </a:lnTo>
                    <a:close/>
                    <a:moveTo>
                      <a:pt x="32813" y="16782"/>
                    </a:moveTo>
                    <a:lnTo>
                      <a:pt x="37173" y="12866"/>
                    </a:lnTo>
                    <a:lnTo>
                      <a:pt x="32660" y="16598"/>
                    </a:lnTo>
                    <a:close/>
                    <a:moveTo>
                      <a:pt x="44133" y="5194"/>
                    </a:moveTo>
                    <a:lnTo>
                      <a:pt x="49717" y="3358"/>
                    </a:lnTo>
                    <a:lnTo>
                      <a:pt x="43980" y="4215"/>
                    </a:lnTo>
                    <a:close/>
                    <a:moveTo>
                      <a:pt x="13080" y="73749"/>
                    </a:moveTo>
                    <a:lnTo>
                      <a:pt x="18587" y="71852"/>
                    </a:lnTo>
                    <a:lnTo>
                      <a:pt x="14916" y="67424"/>
                    </a:lnTo>
                    <a:lnTo>
                      <a:pt x="9484" y="69535"/>
                    </a:lnTo>
                    <a:lnTo>
                      <a:pt x="3978" y="67424"/>
                    </a:lnTo>
                    <a:lnTo>
                      <a:pt x="-688" y="70827"/>
                    </a:lnTo>
                    <a:lnTo>
                      <a:pt x="5049" y="71080"/>
                    </a:lnTo>
                    <a:lnTo>
                      <a:pt x="10402" y="73367"/>
                    </a:lnTo>
                    <a:close/>
                    <a:moveTo>
                      <a:pt x="68303" y="1959"/>
                    </a:moveTo>
                    <a:lnTo>
                      <a:pt x="74040" y="-53"/>
                    </a:lnTo>
                    <a:lnTo>
                      <a:pt x="68074" y="742"/>
                    </a:lnTo>
                    <a:close/>
                    <a:moveTo>
                      <a:pt x="56294" y="2693"/>
                    </a:moveTo>
                    <a:lnTo>
                      <a:pt x="62184" y="1836"/>
                    </a:lnTo>
                    <a:lnTo>
                      <a:pt x="56371" y="1286"/>
                    </a:lnTo>
                    <a:close/>
                    <a:moveTo>
                      <a:pt x="65244" y="88289"/>
                    </a:moveTo>
                    <a:lnTo>
                      <a:pt x="69909" y="84679"/>
                    </a:lnTo>
                    <a:lnTo>
                      <a:pt x="65397" y="81038"/>
                    </a:lnTo>
                    <a:lnTo>
                      <a:pt x="69221" y="76510"/>
                    </a:lnTo>
                    <a:lnTo>
                      <a:pt x="71210" y="70598"/>
                    </a:lnTo>
                    <a:lnTo>
                      <a:pt x="72892" y="64961"/>
                    </a:lnTo>
                    <a:lnTo>
                      <a:pt x="69756" y="60104"/>
                    </a:lnTo>
                    <a:lnTo>
                      <a:pt x="66544" y="55301"/>
                    </a:lnTo>
                    <a:lnTo>
                      <a:pt x="70904" y="51591"/>
                    </a:lnTo>
                    <a:lnTo>
                      <a:pt x="76717" y="53595"/>
                    </a:lnTo>
                    <a:lnTo>
                      <a:pt x="82377" y="51622"/>
                    </a:lnTo>
                    <a:lnTo>
                      <a:pt x="87807" y="49541"/>
                    </a:lnTo>
                    <a:lnTo>
                      <a:pt x="88801" y="43843"/>
                    </a:lnTo>
                    <a:lnTo>
                      <a:pt x="93543" y="40493"/>
                    </a:lnTo>
                    <a:lnTo>
                      <a:pt x="92244" y="34695"/>
                    </a:lnTo>
                    <a:lnTo>
                      <a:pt x="86124" y="33540"/>
                    </a:lnTo>
                    <a:lnTo>
                      <a:pt x="83983" y="28186"/>
                    </a:lnTo>
                    <a:lnTo>
                      <a:pt x="89796" y="27888"/>
                    </a:lnTo>
                    <a:lnTo>
                      <a:pt x="92932" y="23046"/>
                    </a:lnTo>
                    <a:lnTo>
                      <a:pt x="95685" y="17799"/>
                    </a:lnTo>
                    <a:lnTo>
                      <a:pt x="95303" y="12063"/>
                    </a:lnTo>
                    <a:lnTo>
                      <a:pt x="92549" y="6869"/>
                    </a:lnTo>
                    <a:lnTo>
                      <a:pt x="87272" y="3718"/>
                    </a:lnTo>
                    <a:lnTo>
                      <a:pt x="81459" y="1752"/>
                    </a:lnTo>
                    <a:lnTo>
                      <a:pt x="75339" y="2792"/>
                    </a:lnTo>
                    <a:lnTo>
                      <a:pt x="69527" y="3014"/>
                    </a:lnTo>
                    <a:lnTo>
                      <a:pt x="63714" y="3687"/>
                    </a:lnTo>
                    <a:lnTo>
                      <a:pt x="58206" y="5492"/>
                    </a:lnTo>
                    <a:lnTo>
                      <a:pt x="52700" y="8123"/>
                    </a:lnTo>
                    <a:lnTo>
                      <a:pt x="49411" y="12866"/>
                    </a:lnTo>
                    <a:lnTo>
                      <a:pt x="44593" y="15933"/>
                    </a:lnTo>
                    <a:lnTo>
                      <a:pt x="39314" y="18503"/>
                    </a:lnTo>
                    <a:lnTo>
                      <a:pt x="33272" y="17447"/>
                    </a:lnTo>
                    <a:lnTo>
                      <a:pt x="31589" y="22992"/>
                    </a:lnTo>
                    <a:lnTo>
                      <a:pt x="30442" y="29058"/>
                    </a:lnTo>
                    <a:lnTo>
                      <a:pt x="29065" y="34695"/>
                    </a:lnTo>
                    <a:lnTo>
                      <a:pt x="26236" y="39919"/>
                    </a:lnTo>
                    <a:lnTo>
                      <a:pt x="22411" y="44547"/>
                    </a:lnTo>
                    <a:lnTo>
                      <a:pt x="17974" y="48661"/>
                    </a:lnTo>
                    <a:lnTo>
                      <a:pt x="14150" y="53442"/>
                    </a:lnTo>
                    <a:lnTo>
                      <a:pt x="9179" y="56616"/>
                    </a:lnTo>
                    <a:lnTo>
                      <a:pt x="5737" y="61419"/>
                    </a:lnTo>
                    <a:lnTo>
                      <a:pt x="8185" y="66674"/>
                    </a:lnTo>
                    <a:lnTo>
                      <a:pt x="14456" y="65802"/>
                    </a:lnTo>
                    <a:lnTo>
                      <a:pt x="19963" y="67821"/>
                    </a:lnTo>
                    <a:lnTo>
                      <a:pt x="25700" y="68908"/>
                    </a:lnTo>
                    <a:lnTo>
                      <a:pt x="31436" y="66690"/>
                    </a:lnTo>
                    <a:lnTo>
                      <a:pt x="37020" y="64961"/>
                    </a:lnTo>
                    <a:lnTo>
                      <a:pt x="43292" y="65382"/>
                    </a:lnTo>
                    <a:lnTo>
                      <a:pt x="46887" y="70093"/>
                    </a:lnTo>
                    <a:lnTo>
                      <a:pt x="52393" y="71845"/>
                    </a:lnTo>
                    <a:lnTo>
                      <a:pt x="57748" y="74101"/>
                    </a:lnTo>
                    <a:lnTo>
                      <a:pt x="63485" y="75440"/>
                    </a:lnTo>
                    <a:lnTo>
                      <a:pt x="60884" y="81046"/>
                    </a:lnTo>
                    <a:lnTo>
                      <a:pt x="60042" y="86790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7"/>
              <p:cNvSpPr/>
              <p:nvPr/>
            </p:nvSpPr>
            <p:spPr>
              <a:xfrm>
                <a:off x="5917020" y="1259901"/>
                <a:ext cx="554299" cy="388063"/>
              </a:xfrm>
              <a:custGeom>
                <a:avLst/>
                <a:gdLst/>
                <a:ahLst/>
                <a:cxnLst/>
                <a:rect l="l" t="t" r="r" b="b"/>
                <a:pathLst>
                  <a:path w="554299" h="388063" extrusionOk="0">
                    <a:moveTo>
                      <a:pt x="527759" y="38642"/>
                    </a:moveTo>
                    <a:lnTo>
                      <a:pt x="534185" y="37326"/>
                    </a:lnTo>
                    <a:lnTo>
                      <a:pt x="528601" y="34290"/>
                    </a:lnTo>
                    <a:close/>
                    <a:moveTo>
                      <a:pt x="40921" y="245699"/>
                    </a:moveTo>
                    <a:lnTo>
                      <a:pt x="46734" y="244338"/>
                    </a:lnTo>
                    <a:lnTo>
                      <a:pt x="40921" y="243580"/>
                    </a:lnTo>
                    <a:close/>
                    <a:moveTo>
                      <a:pt x="77253" y="215571"/>
                    </a:moveTo>
                    <a:lnTo>
                      <a:pt x="83218" y="214844"/>
                    </a:lnTo>
                    <a:lnTo>
                      <a:pt x="89414" y="214080"/>
                    </a:lnTo>
                    <a:lnTo>
                      <a:pt x="82836" y="213957"/>
                    </a:lnTo>
                    <a:lnTo>
                      <a:pt x="76411" y="214997"/>
                    </a:lnTo>
                    <a:close/>
                    <a:moveTo>
                      <a:pt x="261662" y="66200"/>
                    </a:moveTo>
                    <a:lnTo>
                      <a:pt x="267169" y="63890"/>
                    </a:lnTo>
                    <a:lnTo>
                      <a:pt x="261586" y="62314"/>
                    </a:lnTo>
                    <a:close/>
                    <a:moveTo>
                      <a:pt x="254625" y="68204"/>
                    </a:moveTo>
                    <a:lnTo>
                      <a:pt x="260898" y="66567"/>
                    </a:lnTo>
                    <a:lnTo>
                      <a:pt x="255161" y="66758"/>
                    </a:lnTo>
                    <a:close/>
                    <a:moveTo>
                      <a:pt x="280096" y="45395"/>
                    </a:moveTo>
                    <a:lnTo>
                      <a:pt x="287668" y="44516"/>
                    </a:lnTo>
                    <a:lnTo>
                      <a:pt x="293251" y="43078"/>
                    </a:lnTo>
                    <a:lnTo>
                      <a:pt x="297076" y="38397"/>
                    </a:lnTo>
                    <a:lnTo>
                      <a:pt x="291263" y="36118"/>
                    </a:lnTo>
                    <a:lnTo>
                      <a:pt x="285067" y="39078"/>
                    </a:lnTo>
                    <a:lnTo>
                      <a:pt x="278719" y="39911"/>
                    </a:lnTo>
                    <a:close/>
                    <a:moveTo>
                      <a:pt x="176532" y="89115"/>
                    </a:moveTo>
                    <a:lnTo>
                      <a:pt x="181274" y="85559"/>
                    </a:lnTo>
                    <a:lnTo>
                      <a:pt x="175385" y="87785"/>
                    </a:lnTo>
                    <a:close/>
                    <a:moveTo>
                      <a:pt x="429933" y="6349"/>
                    </a:moveTo>
                    <a:lnTo>
                      <a:pt x="435899" y="5133"/>
                    </a:lnTo>
                    <a:lnTo>
                      <a:pt x="442706" y="4162"/>
                    </a:lnTo>
                    <a:lnTo>
                      <a:pt x="436588" y="4246"/>
                    </a:lnTo>
                    <a:lnTo>
                      <a:pt x="432151" y="-53"/>
                    </a:lnTo>
                    <a:lnTo>
                      <a:pt x="426414" y="1309"/>
                    </a:lnTo>
                    <a:lnTo>
                      <a:pt x="429933" y="6349"/>
                    </a:lnTo>
                    <a:close/>
                    <a:moveTo>
                      <a:pt x="16598" y="259964"/>
                    </a:moveTo>
                    <a:lnTo>
                      <a:pt x="21493" y="256897"/>
                    </a:lnTo>
                    <a:lnTo>
                      <a:pt x="15451" y="256721"/>
                    </a:lnTo>
                    <a:close/>
                    <a:moveTo>
                      <a:pt x="168271" y="94087"/>
                    </a:moveTo>
                    <a:lnTo>
                      <a:pt x="173855" y="91563"/>
                    </a:lnTo>
                    <a:lnTo>
                      <a:pt x="174467" y="85773"/>
                    </a:lnTo>
                    <a:lnTo>
                      <a:pt x="169878" y="90010"/>
                    </a:lnTo>
                    <a:close/>
                    <a:moveTo>
                      <a:pt x="166589" y="150703"/>
                    </a:moveTo>
                    <a:lnTo>
                      <a:pt x="172631" y="147261"/>
                    </a:lnTo>
                    <a:lnTo>
                      <a:pt x="166283" y="147750"/>
                    </a:lnTo>
                    <a:close/>
                    <a:moveTo>
                      <a:pt x="9714" y="310568"/>
                    </a:moveTo>
                    <a:lnTo>
                      <a:pt x="4131" y="307715"/>
                    </a:lnTo>
                    <a:lnTo>
                      <a:pt x="9714" y="310568"/>
                    </a:lnTo>
                    <a:close/>
                    <a:moveTo>
                      <a:pt x="9485" y="308808"/>
                    </a:moveTo>
                    <a:lnTo>
                      <a:pt x="4972" y="304372"/>
                    </a:lnTo>
                    <a:lnTo>
                      <a:pt x="9485" y="308808"/>
                    </a:lnTo>
                    <a:close/>
                    <a:moveTo>
                      <a:pt x="257378" y="60142"/>
                    </a:moveTo>
                    <a:lnTo>
                      <a:pt x="262503" y="56738"/>
                    </a:lnTo>
                    <a:lnTo>
                      <a:pt x="268470" y="55675"/>
                    </a:lnTo>
                    <a:lnTo>
                      <a:pt x="276730" y="55033"/>
                    </a:lnTo>
                    <a:lnTo>
                      <a:pt x="277495" y="49075"/>
                    </a:lnTo>
                    <a:lnTo>
                      <a:pt x="271528" y="47017"/>
                    </a:lnTo>
                    <a:lnTo>
                      <a:pt x="267016" y="43078"/>
                    </a:lnTo>
                    <a:lnTo>
                      <a:pt x="260438" y="44761"/>
                    </a:lnTo>
                    <a:lnTo>
                      <a:pt x="263115" y="49923"/>
                    </a:lnTo>
                    <a:lnTo>
                      <a:pt x="257302" y="48401"/>
                    </a:lnTo>
                    <a:lnTo>
                      <a:pt x="251719" y="49495"/>
                    </a:lnTo>
                    <a:lnTo>
                      <a:pt x="258603" y="50199"/>
                    </a:lnTo>
                    <a:lnTo>
                      <a:pt x="252636" y="51193"/>
                    </a:lnTo>
                    <a:lnTo>
                      <a:pt x="258756" y="52096"/>
                    </a:lnTo>
                    <a:lnTo>
                      <a:pt x="253019" y="53534"/>
                    </a:lnTo>
                    <a:lnTo>
                      <a:pt x="259750" y="54650"/>
                    </a:lnTo>
                    <a:lnTo>
                      <a:pt x="253249" y="56540"/>
                    </a:lnTo>
                    <a:lnTo>
                      <a:pt x="259214" y="57909"/>
                    </a:lnTo>
                    <a:close/>
                    <a:moveTo>
                      <a:pt x="198407" y="84243"/>
                    </a:moveTo>
                    <a:lnTo>
                      <a:pt x="204067" y="83073"/>
                    </a:lnTo>
                    <a:lnTo>
                      <a:pt x="208580" y="79402"/>
                    </a:lnTo>
                    <a:lnTo>
                      <a:pt x="214316" y="78797"/>
                    </a:lnTo>
                    <a:lnTo>
                      <a:pt x="208963" y="76564"/>
                    </a:lnTo>
                    <a:lnTo>
                      <a:pt x="203226" y="77658"/>
                    </a:lnTo>
                    <a:lnTo>
                      <a:pt x="198942" y="81551"/>
                    </a:lnTo>
                    <a:close/>
                    <a:moveTo>
                      <a:pt x="208121" y="74919"/>
                    </a:moveTo>
                    <a:lnTo>
                      <a:pt x="213858" y="73826"/>
                    </a:lnTo>
                    <a:lnTo>
                      <a:pt x="206515" y="72242"/>
                    </a:lnTo>
                    <a:close/>
                    <a:moveTo>
                      <a:pt x="382664" y="24201"/>
                    </a:moveTo>
                    <a:lnTo>
                      <a:pt x="388095" y="22082"/>
                    </a:lnTo>
                    <a:lnTo>
                      <a:pt x="389701" y="16522"/>
                    </a:lnTo>
                    <a:lnTo>
                      <a:pt x="383047" y="16728"/>
                    </a:lnTo>
                    <a:lnTo>
                      <a:pt x="377310" y="18663"/>
                    </a:lnTo>
                    <a:lnTo>
                      <a:pt x="380599" y="23604"/>
                    </a:lnTo>
                    <a:close/>
                    <a:moveTo>
                      <a:pt x="379529" y="25157"/>
                    </a:moveTo>
                    <a:lnTo>
                      <a:pt x="374633" y="21340"/>
                    </a:lnTo>
                    <a:lnTo>
                      <a:pt x="368897" y="21960"/>
                    </a:lnTo>
                    <a:lnTo>
                      <a:pt x="374633" y="24928"/>
                    </a:lnTo>
                    <a:close/>
                    <a:moveTo>
                      <a:pt x="68380" y="388011"/>
                    </a:moveTo>
                    <a:lnTo>
                      <a:pt x="73887" y="386083"/>
                    </a:lnTo>
                    <a:lnTo>
                      <a:pt x="79623" y="385242"/>
                    </a:lnTo>
                    <a:lnTo>
                      <a:pt x="84901" y="383039"/>
                    </a:lnTo>
                    <a:lnTo>
                      <a:pt x="90102" y="380591"/>
                    </a:lnTo>
                    <a:lnTo>
                      <a:pt x="94539" y="376920"/>
                    </a:lnTo>
                    <a:lnTo>
                      <a:pt x="99204" y="373463"/>
                    </a:lnTo>
                    <a:lnTo>
                      <a:pt x="102340" y="368621"/>
                    </a:lnTo>
                    <a:lnTo>
                      <a:pt x="108000" y="367382"/>
                    </a:lnTo>
                    <a:lnTo>
                      <a:pt x="112513" y="363764"/>
                    </a:lnTo>
                    <a:lnTo>
                      <a:pt x="115801" y="359060"/>
                    </a:lnTo>
                    <a:lnTo>
                      <a:pt x="116108" y="353263"/>
                    </a:lnTo>
                    <a:lnTo>
                      <a:pt x="121461" y="355703"/>
                    </a:lnTo>
                    <a:lnTo>
                      <a:pt x="126892" y="357890"/>
                    </a:lnTo>
                    <a:lnTo>
                      <a:pt x="132399" y="355496"/>
                    </a:lnTo>
                    <a:lnTo>
                      <a:pt x="134694" y="350035"/>
                    </a:lnTo>
                    <a:lnTo>
                      <a:pt x="137676" y="344987"/>
                    </a:lnTo>
                    <a:lnTo>
                      <a:pt x="133164" y="341400"/>
                    </a:lnTo>
                    <a:lnTo>
                      <a:pt x="134158" y="335640"/>
                    </a:lnTo>
                    <a:lnTo>
                      <a:pt x="136988" y="340849"/>
                    </a:lnTo>
                    <a:lnTo>
                      <a:pt x="137983" y="334852"/>
                    </a:lnTo>
                    <a:lnTo>
                      <a:pt x="138212" y="329085"/>
                    </a:lnTo>
                    <a:lnTo>
                      <a:pt x="143872" y="330240"/>
                    </a:lnTo>
                    <a:lnTo>
                      <a:pt x="139283" y="333866"/>
                    </a:lnTo>
                    <a:lnTo>
                      <a:pt x="141349" y="339533"/>
                    </a:lnTo>
                    <a:lnTo>
                      <a:pt x="141884" y="345369"/>
                    </a:lnTo>
                    <a:lnTo>
                      <a:pt x="145555" y="350165"/>
                    </a:lnTo>
                    <a:lnTo>
                      <a:pt x="151215" y="351771"/>
                    </a:lnTo>
                    <a:lnTo>
                      <a:pt x="156951" y="354005"/>
                    </a:lnTo>
                    <a:lnTo>
                      <a:pt x="162459" y="356942"/>
                    </a:lnTo>
                    <a:lnTo>
                      <a:pt x="169801" y="353852"/>
                    </a:lnTo>
                    <a:lnTo>
                      <a:pt x="170031" y="346203"/>
                    </a:lnTo>
                    <a:lnTo>
                      <a:pt x="166359" y="338562"/>
                    </a:lnTo>
                    <a:lnTo>
                      <a:pt x="172095" y="335250"/>
                    </a:lnTo>
                    <a:lnTo>
                      <a:pt x="170260" y="329766"/>
                    </a:lnTo>
                    <a:lnTo>
                      <a:pt x="177220" y="329208"/>
                    </a:lnTo>
                    <a:lnTo>
                      <a:pt x="184028" y="323578"/>
                    </a:lnTo>
                    <a:lnTo>
                      <a:pt x="183722" y="316029"/>
                    </a:lnTo>
                    <a:lnTo>
                      <a:pt x="185787" y="310338"/>
                    </a:lnTo>
                    <a:lnTo>
                      <a:pt x="180050" y="303684"/>
                    </a:lnTo>
                    <a:lnTo>
                      <a:pt x="175232" y="295286"/>
                    </a:lnTo>
                    <a:lnTo>
                      <a:pt x="185328" y="294092"/>
                    </a:lnTo>
                    <a:lnTo>
                      <a:pt x="189535" y="284945"/>
                    </a:lnTo>
                    <a:lnTo>
                      <a:pt x="181733" y="278558"/>
                    </a:lnTo>
                    <a:lnTo>
                      <a:pt x="171102" y="273892"/>
                    </a:lnTo>
                    <a:lnTo>
                      <a:pt x="173090" y="259673"/>
                    </a:lnTo>
                    <a:lnTo>
                      <a:pt x="167353" y="248185"/>
                    </a:lnTo>
                    <a:lnTo>
                      <a:pt x="166359" y="238418"/>
                    </a:lnTo>
                    <a:lnTo>
                      <a:pt x="162994" y="227388"/>
                    </a:lnTo>
                    <a:lnTo>
                      <a:pt x="167889" y="221086"/>
                    </a:lnTo>
                    <a:lnTo>
                      <a:pt x="169342" y="215265"/>
                    </a:lnTo>
                    <a:lnTo>
                      <a:pt x="173090" y="210844"/>
                    </a:lnTo>
                    <a:lnTo>
                      <a:pt x="177374" y="206171"/>
                    </a:lnTo>
                    <a:lnTo>
                      <a:pt x="182727" y="203647"/>
                    </a:lnTo>
                    <a:lnTo>
                      <a:pt x="189153" y="202522"/>
                    </a:lnTo>
                    <a:lnTo>
                      <a:pt x="200778" y="203983"/>
                    </a:lnTo>
                    <a:lnTo>
                      <a:pt x="206821" y="205154"/>
                    </a:lnTo>
                    <a:lnTo>
                      <a:pt x="210569" y="199524"/>
                    </a:lnTo>
                    <a:lnTo>
                      <a:pt x="209192" y="193405"/>
                    </a:lnTo>
                    <a:lnTo>
                      <a:pt x="203456" y="190132"/>
                    </a:lnTo>
                    <a:lnTo>
                      <a:pt x="197796" y="187929"/>
                    </a:lnTo>
                    <a:lnTo>
                      <a:pt x="205980" y="177488"/>
                    </a:lnTo>
                    <a:lnTo>
                      <a:pt x="211333" y="171882"/>
                    </a:lnTo>
                    <a:lnTo>
                      <a:pt x="214776" y="166398"/>
                    </a:lnTo>
                    <a:lnTo>
                      <a:pt x="213858" y="160309"/>
                    </a:lnTo>
                    <a:lnTo>
                      <a:pt x="215694" y="151965"/>
                    </a:lnTo>
                    <a:lnTo>
                      <a:pt x="212481" y="143857"/>
                    </a:lnTo>
                    <a:lnTo>
                      <a:pt x="223648" y="142136"/>
                    </a:lnTo>
                    <a:lnTo>
                      <a:pt x="232980" y="138564"/>
                    </a:lnTo>
                    <a:lnTo>
                      <a:pt x="230150" y="132629"/>
                    </a:lnTo>
                    <a:lnTo>
                      <a:pt x="235197" y="129470"/>
                    </a:lnTo>
                    <a:lnTo>
                      <a:pt x="240475" y="123649"/>
                    </a:lnTo>
                    <a:lnTo>
                      <a:pt x="246441" y="118310"/>
                    </a:lnTo>
                    <a:lnTo>
                      <a:pt x="250266" y="111916"/>
                    </a:lnTo>
                    <a:lnTo>
                      <a:pt x="243840" y="106516"/>
                    </a:lnTo>
                    <a:lnTo>
                      <a:pt x="248965" y="102455"/>
                    </a:lnTo>
                    <a:lnTo>
                      <a:pt x="253401" y="95058"/>
                    </a:lnTo>
                    <a:lnTo>
                      <a:pt x="257608" y="90240"/>
                    </a:lnTo>
                    <a:lnTo>
                      <a:pt x="263956" y="87616"/>
                    </a:lnTo>
                    <a:lnTo>
                      <a:pt x="274741" y="87968"/>
                    </a:lnTo>
                    <a:lnTo>
                      <a:pt x="280171" y="89949"/>
                    </a:lnTo>
                    <a:lnTo>
                      <a:pt x="284685" y="83348"/>
                    </a:lnTo>
                    <a:lnTo>
                      <a:pt x="282696" y="77390"/>
                    </a:lnTo>
                    <a:lnTo>
                      <a:pt x="288586" y="72342"/>
                    </a:lnTo>
                    <a:lnTo>
                      <a:pt x="301588" y="74208"/>
                    </a:lnTo>
                    <a:lnTo>
                      <a:pt x="317574" y="77642"/>
                    </a:lnTo>
                    <a:lnTo>
                      <a:pt x="323999" y="77910"/>
                    </a:lnTo>
                    <a:lnTo>
                      <a:pt x="328970" y="74958"/>
                    </a:lnTo>
                    <a:lnTo>
                      <a:pt x="322239" y="73030"/>
                    </a:lnTo>
                    <a:lnTo>
                      <a:pt x="327517" y="69925"/>
                    </a:lnTo>
                    <a:lnTo>
                      <a:pt x="328512" y="62444"/>
                    </a:lnTo>
                    <a:lnTo>
                      <a:pt x="322545" y="59003"/>
                    </a:lnTo>
                    <a:lnTo>
                      <a:pt x="333177" y="58590"/>
                    </a:lnTo>
                    <a:lnTo>
                      <a:pt x="339985" y="57962"/>
                    </a:lnTo>
                    <a:lnTo>
                      <a:pt x="343962" y="52853"/>
                    </a:lnTo>
                    <a:lnTo>
                      <a:pt x="351458" y="51866"/>
                    </a:lnTo>
                    <a:lnTo>
                      <a:pt x="357882" y="54153"/>
                    </a:lnTo>
                    <a:lnTo>
                      <a:pt x="364383" y="58222"/>
                    </a:lnTo>
                    <a:lnTo>
                      <a:pt x="369202" y="61572"/>
                    </a:lnTo>
                    <a:lnTo>
                      <a:pt x="374862" y="68464"/>
                    </a:lnTo>
                    <a:lnTo>
                      <a:pt x="384346" y="69298"/>
                    </a:lnTo>
                    <a:lnTo>
                      <a:pt x="392684" y="70996"/>
                    </a:lnTo>
                    <a:lnTo>
                      <a:pt x="398344" y="69168"/>
                    </a:lnTo>
                    <a:lnTo>
                      <a:pt x="404310" y="67500"/>
                    </a:lnTo>
                    <a:lnTo>
                      <a:pt x="411729" y="66644"/>
                    </a:lnTo>
                    <a:lnTo>
                      <a:pt x="423967" y="69474"/>
                    </a:lnTo>
                    <a:lnTo>
                      <a:pt x="430163" y="72908"/>
                    </a:lnTo>
                    <a:lnTo>
                      <a:pt x="434828" y="67623"/>
                    </a:lnTo>
                    <a:lnTo>
                      <a:pt x="439953" y="63462"/>
                    </a:lnTo>
                    <a:lnTo>
                      <a:pt x="446837" y="60333"/>
                    </a:lnTo>
                    <a:lnTo>
                      <a:pt x="444466" y="54582"/>
                    </a:lnTo>
                    <a:lnTo>
                      <a:pt x="446378" y="48845"/>
                    </a:lnTo>
                    <a:lnTo>
                      <a:pt x="447831" y="43078"/>
                    </a:lnTo>
                    <a:lnTo>
                      <a:pt x="452650" y="37326"/>
                    </a:lnTo>
                    <a:lnTo>
                      <a:pt x="457009" y="33142"/>
                    </a:lnTo>
                    <a:lnTo>
                      <a:pt x="464658" y="32729"/>
                    </a:lnTo>
                    <a:lnTo>
                      <a:pt x="474143" y="32951"/>
                    </a:lnTo>
                    <a:lnTo>
                      <a:pt x="480261" y="29570"/>
                    </a:lnTo>
                    <a:lnTo>
                      <a:pt x="487375" y="29088"/>
                    </a:lnTo>
                    <a:lnTo>
                      <a:pt x="492270" y="33311"/>
                    </a:lnTo>
                    <a:lnTo>
                      <a:pt x="499153" y="36798"/>
                    </a:lnTo>
                    <a:lnTo>
                      <a:pt x="505655" y="38168"/>
                    </a:lnTo>
                    <a:lnTo>
                      <a:pt x="515828" y="40332"/>
                    </a:lnTo>
                    <a:lnTo>
                      <a:pt x="521717" y="46573"/>
                    </a:lnTo>
                    <a:lnTo>
                      <a:pt x="512615" y="53870"/>
                    </a:lnTo>
                    <a:lnTo>
                      <a:pt x="515981" y="58827"/>
                    </a:lnTo>
                    <a:lnTo>
                      <a:pt x="522329" y="57075"/>
                    </a:lnTo>
                    <a:lnTo>
                      <a:pt x="523553" y="51308"/>
                    </a:lnTo>
                    <a:lnTo>
                      <a:pt x="529290" y="50382"/>
                    </a:lnTo>
                    <a:lnTo>
                      <a:pt x="534796" y="48294"/>
                    </a:lnTo>
                    <a:lnTo>
                      <a:pt x="539462" y="44967"/>
                    </a:lnTo>
                    <a:lnTo>
                      <a:pt x="546652" y="44569"/>
                    </a:lnTo>
                    <a:lnTo>
                      <a:pt x="553536" y="45120"/>
                    </a:lnTo>
                    <a:lnTo>
                      <a:pt x="553612" y="39361"/>
                    </a:lnTo>
                    <a:lnTo>
                      <a:pt x="548258" y="37372"/>
                    </a:lnTo>
                    <a:lnTo>
                      <a:pt x="543669" y="40959"/>
                    </a:lnTo>
                    <a:lnTo>
                      <a:pt x="540227" y="36102"/>
                    </a:lnTo>
                    <a:lnTo>
                      <a:pt x="535026" y="39376"/>
                    </a:lnTo>
                    <a:lnTo>
                      <a:pt x="529290" y="38818"/>
                    </a:lnTo>
                    <a:lnTo>
                      <a:pt x="524165" y="41479"/>
                    </a:lnTo>
                    <a:lnTo>
                      <a:pt x="527836" y="37013"/>
                    </a:lnTo>
                    <a:lnTo>
                      <a:pt x="522788" y="33922"/>
                    </a:lnTo>
                    <a:lnTo>
                      <a:pt x="517434" y="31092"/>
                    </a:lnTo>
                    <a:lnTo>
                      <a:pt x="511774" y="30152"/>
                    </a:lnTo>
                    <a:lnTo>
                      <a:pt x="506037" y="29479"/>
                    </a:lnTo>
                    <a:lnTo>
                      <a:pt x="500607" y="27215"/>
                    </a:lnTo>
                    <a:lnTo>
                      <a:pt x="506420" y="27475"/>
                    </a:lnTo>
                    <a:lnTo>
                      <a:pt x="512157" y="28025"/>
                    </a:lnTo>
                    <a:lnTo>
                      <a:pt x="517970" y="28867"/>
                    </a:lnTo>
                    <a:lnTo>
                      <a:pt x="524471" y="29364"/>
                    </a:lnTo>
                    <a:lnTo>
                      <a:pt x="531125" y="29792"/>
                    </a:lnTo>
                    <a:lnTo>
                      <a:pt x="537626" y="28240"/>
                    </a:lnTo>
                    <a:lnTo>
                      <a:pt x="542522" y="24866"/>
                    </a:lnTo>
                    <a:lnTo>
                      <a:pt x="548335" y="24576"/>
                    </a:lnTo>
                    <a:lnTo>
                      <a:pt x="545045" y="19856"/>
                    </a:lnTo>
                    <a:lnTo>
                      <a:pt x="539921" y="16950"/>
                    </a:lnTo>
                    <a:lnTo>
                      <a:pt x="533496" y="17195"/>
                    </a:lnTo>
                    <a:lnTo>
                      <a:pt x="529290" y="12766"/>
                    </a:lnTo>
                    <a:lnTo>
                      <a:pt x="523400" y="14250"/>
                    </a:lnTo>
                    <a:lnTo>
                      <a:pt x="517663" y="12323"/>
                    </a:lnTo>
                    <a:lnTo>
                      <a:pt x="512080" y="13784"/>
                    </a:lnTo>
                    <a:lnTo>
                      <a:pt x="509250" y="8705"/>
                    </a:lnTo>
                    <a:lnTo>
                      <a:pt x="503514" y="8047"/>
                    </a:lnTo>
                    <a:lnTo>
                      <a:pt x="497854" y="9263"/>
                    </a:lnTo>
                    <a:lnTo>
                      <a:pt x="494717" y="14242"/>
                    </a:lnTo>
                    <a:lnTo>
                      <a:pt x="490281" y="18028"/>
                    </a:lnTo>
                    <a:lnTo>
                      <a:pt x="483704" y="19145"/>
                    </a:lnTo>
                    <a:lnTo>
                      <a:pt x="488904" y="15459"/>
                    </a:lnTo>
                    <a:lnTo>
                      <a:pt x="480797" y="14571"/>
                    </a:lnTo>
                    <a:lnTo>
                      <a:pt x="486227" y="11902"/>
                    </a:lnTo>
                    <a:lnTo>
                      <a:pt x="480338" y="10632"/>
                    </a:lnTo>
                    <a:lnTo>
                      <a:pt x="487757" y="10234"/>
                    </a:lnTo>
                    <a:lnTo>
                      <a:pt x="493035" y="6838"/>
                    </a:lnTo>
                    <a:lnTo>
                      <a:pt x="487833" y="4506"/>
                    </a:lnTo>
                    <a:lnTo>
                      <a:pt x="482250" y="2157"/>
                    </a:lnTo>
                    <a:lnTo>
                      <a:pt x="476590" y="3397"/>
                    </a:lnTo>
                    <a:lnTo>
                      <a:pt x="470242" y="2196"/>
                    </a:lnTo>
                    <a:lnTo>
                      <a:pt x="464352" y="4024"/>
                    </a:lnTo>
                    <a:lnTo>
                      <a:pt x="469706" y="6540"/>
                    </a:lnTo>
                    <a:lnTo>
                      <a:pt x="477049" y="9913"/>
                    </a:lnTo>
                    <a:lnTo>
                      <a:pt x="469553" y="9026"/>
                    </a:lnTo>
                    <a:lnTo>
                      <a:pt x="463816" y="12506"/>
                    </a:lnTo>
                    <a:lnTo>
                      <a:pt x="469171" y="15711"/>
                    </a:lnTo>
                    <a:lnTo>
                      <a:pt x="463052" y="15252"/>
                    </a:lnTo>
                    <a:lnTo>
                      <a:pt x="458692" y="20262"/>
                    </a:lnTo>
                    <a:lnTo>
                      <a:pt x="455097" y="15352"/>
                    </a:lnTo>
                    <a:lnTo>
                      <a:pt x="448672" y="14036"/>
                    </a:lnTo>
                    <a:lnTo>
                      <a:pt x="454791" y="11680"/>
                    </a:lnTo>
                    <a:lnTo>
                      <a:pt x="453721" y="5584"/>
                    </a:lnTo>
                    <a:lnTo>
                      <a:pt x="445231" y="9921"/>
                    </a:lnTo>
                    <a:lnTo>
                      <a:pt x="440947" y="14525"/>
                    </a:lnTo>
                    <a:lnTo>
                      <a:pt x="435440" y="18166"/>
                    </a:lnTo>
                    <a:lnTo>
                      <a:pt x="431463" y="22296"/>
                    </a:lnTo>
                    <a:lnTo>
                      <a:pt x="429245" y="27620"/>
                    </a:lnTo>
                    <a:lnTo>
                      <a:pt x="423279" y="28867"/>
                    </a:lnTo>
                    <a:lnTo>
                      <a:pt x="426109" y="23635"/>
                    </a:lnTo>
                    <a:lnTo>
                      <a:pt x="422973" y="18832"/>
                    </a:lnTo>
                    <a:lnTo>
                      <a:pt x="427868" y="14564"/>
                    </a:lnTo>
                    <a:lnTo>
                      <a:pt x="433069" y="11519"/>
                    </a:lnTo>
                    <a:lnTo>
                      <a:pt x="437812" y="8131"/>
                    </a:lnTo>
                    <a:lnTo>
                      <a:pt x="431309" y="6991"/>
                    </a:lnTo>
                    <a:lnTo>
                      <a:pt x="425573" y="5431"/>
                    </a:lnTo>
                    <a:lnTo>
                      <a:pt x="418766" y="7542"/>
                    </a:lnTo>
                    <a:lnTo>
                      <a:pt x="412647" y="5454"/>
                    </a:lnTo>
                    <a:lnTo>
                      <a:pt x="406681" y="9286"/>
                    </a:lnTo>
                    <a:lnTo>
                      <a:pt x="412647" y="12774"/>
                    </a:lnTo>
                    <a:lnTo>
                      <a:pt x="405840" y="13095"/>
                    </a:lnTo>
                    <a:lnTo>
                      <a:pt x="401327" y="17050"/>
                    </a:lnTo>
                    <a:lnTo>
                      <a:pt x="406911" y="19459"/>
                    </a:lnTo>
                    <a:lnTo>
                      <a:pt x="400486" y="17715"/>
                    </a:lnTo>
                    <a:lnTo>
                      <a:pt x="394367" y="19627"/>
                    </a:lnTo>
                    <a:lnTo>
                      <a:pt x="388783" y="22602"/>
                    </a:lnTo>
                    <a:lnTo>
                      <a:pt x="383735" y="25731"/>
                    </a:lnTo>
                    <a:lnTo>
                      <a:pt x="388324" y="30939"/>
                    </a:lnTo>
                    <a:lnTo>
                      <a:pt x="382664" y="33288"/>
                    </a:lnTo>
                    <a:lnTo>
                      <a:pt x="380446" y="27704"/>
                    </a:lnTo>
                    <a:lnTo>
                      <a:pt x="370120" y="29930"/>
                    </a:lnTo>
                    <a:lnTo>
                      <a:pt x="377081" y="28538"/>
                    </a:lnTo>
                    <a:lnTo>
                      <a:pt x="371038" y="26075"/>
                    </a:lnTo>
                    <a:lnTo>
                      <a:pt x="365149" y="27352"/>
                    </a:lnTo>
                    <a:lnTo>
                      <a:pt x="360483" y="24109"/>
                    </a:lnTo>
                    <a:lnTo>
                      <a:pt x="354594" y="24010"/>
                    </a:lnTo>
                    <a:lnTo>
                      <a:pt x="348781" y="23872"/>
                    </a:lnTo>
                    <a:lnTo>
                      <a:pt x="342968" y="24606"/>
                    </a:lnTo>
                    <a:lnTo>
                      <a:pt x="347174" y="28607"/>
                    </a:lnTo>
                    <a:lnTo>
                      <a:pt x="353064" y="30060"/>
                    </a:lnTo>
                    <a:lnTo>
                      <a:pt x="358800" y="29050"/>
                    </a:lnTo>
                    <a:lnTo>
                      <a:pt x="357882" y="34802"/>
                    </a:lnTo>
                    <a:lnTo>
                      <a:pt x="362701" y="37946"/>
                    </a:lnTo>
                    <a:lnTo>
                      <a:pt x="357118" y="36087"/>
                    </a:lnTo>
                    <a:lnTo>
                      <a:pt x="351534" y="34259"/>
                    </a:lnTo>
                    <a:lnTo>
                      <a:pt x="346639" y="31085"/>
                    </a:lnTo>
                    <a:lnTo>
                      <a:pt x="343579" y="35995"/>
                    </a:lnTo>
                    <a:lnTo>
                      <a:pt x="338072" y="37517"/>
                    </a:lnTo>
                    <a:lnTo>
                      <a:pt x="331953" y="37563"/>
                    </a:lnTo>
                    <a:lnTo>
                      <a:pt x="328282" y="42022"/>
                    </a:lnTo>
                    <a:lnTo>
                      <a:pt x="333254" y="45067"/>
                    </a:lnTo>
                    <a:lnTo>
                      <a:pt x="327670" y="43315"/>
                    </a:lnTo>
                    <a:lnTo>
                      <a:pt x="324917" y="48394"/>
                    </a:lnTo>
                    <a:lnTo>
                      <a:pt x="319869" y="51323"/>
                    </a:lnTo>
                    <a:lnTo>
                      <a:pt x="323005" y="46466"/>
                    </a:lnTo>
                    <a:lnTo>
                      <a:pt x="323923" y="40783"/>
                    </a:lnTo>
                    <a:lnTo>
                      <a:pt x="325605" y="35131"/>
                    </a:lnTo>
                    <a:lnTo>
                      <a:pt x="319715" y="33334"/>
                    </a:lnTo>
                    <a:lnTo>
                      <a:pt x="316962" y="38382"/>
                    </a:lnTo>
                    <a:lnTo>
                      <a:pt x="320175" y="43460"/>
                    </a:lnTo>
                    <a:lnTo>
                      <a:pt x="314438" y="42925"/>
                    </a:lnTo>
                    <a:lnTo>
                      <a:pt x="312067" y="48218"/>
                    </a:lnTo>
                    <a:lnTo>
                      <a:pt x="312603" y="41900"/>
                    </a:lnTo>
                    <a:lnTo>
                      <a:pt x="309313" y="37013"/>
                    </a:lnTo>
                    <a:lnTo>
                      <a:pt x="303347" y="38030"/>
                    </a:lnTo>
                    <a:lnTo>
                      <a:pt x="297917" y="40600"/>
                    </a:lnTo>
                    <a:lnTo>
                      <a:pt x="302582" y="45411"/>
                    </a:lnTo>
                    <a:lnTo>
                      <a:pt x="296846" y="46619"/>
                    </a:lnTo>
                    <a:lnTo>
                      <a:pt x="303730" y="49388"/>
                    </a:lnTo>
                    <a:lnTo>
                      <a:pt x="308472" y="53488"/>
                    </a:lnTo>
                    <a:lnTo>
                      <a:pt x="302506" y="50367"/>
                    </a:lnTo>
                    <a:lnTo>
                      <a:pt x="297076" y="48027"/>
                    </a:lnTo>
                    <a:lnTo>
                      <a:pt x="292180" y="44715"/>
                    </a:lnTo>
                    <a:lnTo>
                      <a:pt x="285220" y="45640"/>
                    </a:lnTo>
                    <a:lnTo>
                      <a:pt x="289504" y="49488"/>
                    </a:lnTo>
                    <a:lnTo>
                      <a:pt x="295317" y="50796"/>
                    </a:lnTo>
                    <a:lnTo>
                      <a:pt x="288738" y="51163"/>
                    </a:lnTo>
                    <a:lnTo>
                      <a:pt x="283231" y="49671"/>
                    </a:lnTo>
                    <a:lnTo>
                      <a:pt x="277648" y="51155"/>
                    </a:lnTo>
                    <a:lnTo>
                      <a:pt x="280860" y="55997"/>
                    </a:lnTo>
                    <a:lnTo>
                      <a:pt x="274894" y="56471"/>
                    </a:lnTo>
                    <a:lnTo>
                      <a:pt x="269158" y="57656"/>
                    </a:lnTo>
                    <a:lnTo>
                      <a:pt x="266251" y="62620"/>
                    </a:lnTo>
                    <a:lnTo>
                      <a:pt x="272064" y="62291"/>
                    </a:lnTo>
                    <a:lnTo>
                      <a:pt x="267016" y="65137"/>
                    </a:lnTo>
                    <a:lnTo>
                      <a:pt x="272906" y="66230"/>
                    </a:lnTo>
                    <a:lnTo>
                      <a:pt x="266863" y="65496"/>
                    </a:lnTo>
                    <a:lnTo>
                      <a:pt x="272371" y="69672"/>
                    </a:lnTo>
                    <a:lnTo>
                      <a:pt x="266634" y="68632"/>
                    </a:lnTo>
                    <a:lnTo>
                      <a:pt x="259827" y="68533"/>
                    </a:lnTo>
                    <a:lnTo>
                      <a:pt x="253784" y="69236"/>
                    </a:lnTo>
                    <a:lnTo>
                      <a:pt x="248047" y="71814"/>
                    </a:lnTo>
                    <a:lnTo>
                      <a:pt x="255466" y="75531"/>
                    </a:lnTo>
                    <a:lnTo>
                      <a:pt x="263651" y="75745"/>
                    </a:lnTo>
                    <a:lnTo>
                      <a:pt x="269311" y="73397"/>
                    </a:lnTo>
                    <a:lnTo>
                      <a:pt x="276118" y="77038"/>
                    </a:lnTo>
                    <a:lnTo>
                      <a:pt x="269999" y="75975"/>
                    </a:lnTo>
                    <a:lnTo>
                      <a:pt x="264339" y="77558"/>
                    </a:lnTo>
                    <a:lnTo>
                      <a:pt x="267399" y="83050"/>
                    </a:lnTo>
                    <a:lnTo>
                      <a:pt x="263804" y="78400"/>
                    </a:lnTo>
                    <a:lnTo>
                      <a:pt x="257838" y="78874"/>
                    </a:lnTo>
                    <a:lnTo>
                      <a:pt x="251184" y="77420"/>
                    </a:lnTo>
                    <a:lnTo>
                      <a:pt x="245524" y="78170"/>
                    </a:lnTo>
                    <a:lnTo>
                      <a:pt x="250648" y="81008"/>
                    </a:lnTo>
                    <a:lnTo>
                      <a:pt x="255543" y="84694"/>
                    </a:lnTo>
                    <a:lnTo>
                      <a:pt x="248200" y="80962"/>
                    </a:lnTo>
                    <a:lnTo>
                      <a:pt x="242081" y="79753"/>
                    </a:lnTo>
                    <a:lnTo>
                      <a:pt x="247665" y="82063"/>
                    </a:lnTo>
                    <a:lnTo>
                      <a:pt x="254090" y="86591"/>
                    </a:lnTo>
                    <a:lnTo>
                      <a:pt x="248277" y="85559"/>
                    </a:lnTo>
                    <a:lnTo>
                      <a:pt x="248582" y="91517"/>
                    </a:lnTo>
                    <a:lnTo>
                      <a:pt x="243152" y="87960"/>
                    </a:lnTo>
                    <a:lnTo>
                      <a:pt x="248965" y="93108"/>
                    </a:lnTo>
                    <a:lnTo>
                      <a:pt x="242770" y="91670"/>
                    </a:lnTo>
                    <a:lnTo>
                      <a:pt x="239940" y="85505"/>
                    </a:lnTo>
                    <a:lnTo>
                      <a:pt x="235656" y="81658"/>
                    </a:lnTo>
                    <a:lnTo>
                      <a:pt x="231679" y="86163"/>
                    </a:lnTo>
                    <a:lnTo>
                      <a:pt x="224872" y="84886"/>
                    </a:lnTo>
                    <a:lnTo>
                      <a:pt x="231449" y="87700"/>
                    </a:lnTo>
                    <a:lnTo>
                      <a:pt x="237645" y="88733"/>
                    </a:lnTo>
                    <a:lnTo>
                      <a:pt x="230455" y="90232"/>
                    </a:lnTo>
                    <a:lnTo>
                      <a:pt x="223724" y="91892"/>
                    </a:lnTo>
                    <a:lnTo>
                      <a:pt x="216458" y="91762"/>
                    </a:lnTo>
                    <a:lnTo>
                      <a:pt x="211410" y="94691"/>
                    </a:lnTo>
                    <a:lnTo>
                      <a:pt x="217912" y="94967"/>
                    </a:lnTo>
                    <a:lnTo>
                      <a:pt x="212175" y="96649"/>
                    </a:lnTo>
                    <a:lnTo>
                      <a:pt x="220818" y="97177"/>
                    </a:lnTo>
                    <a:lnTo>
                      <a:pt x="225484" y="93827"/>
                    </a:lnTo>
                    <a:lnTo>
                      <a:pt x="234432" y="96588"/>
                    </a:lnTo>
                    <a:lnTo>
                      <a:pt x="225943" y="96305"/>
                    </a:lnTo>
                    <a:lnTo>
                      <a:pt x="231679" y="98072"/>
                    </a:lnTo>
                    <a:lnTo>
                      <a:pt x="224795" y="96764"/>
                    </a:lnTo>
                    <a:lnTo>
                      <a:pt x="225636" y="102539"/>
                    </a:lnTo>
                    <a:lnTo>
                      <a:pt x="232367" y="101659"/>
                    </a:lnTo>
                    <a:lnTo>
                      <a:pt x="231602" y="107694"/>
                    </a:lnTo>
                    <a:lnTo>
                      <a:pt x="227473" y="103518"/>
                    </a:lnTo>
                    <a:lnTo>
                      <a:pt x="221812" y="104673"/>
                    </a:lnTo>
                    <a:lnTo>
                      <a:pt x="215387" y="101514"/>
                    </a:lnTo>
                    <a:lnTo>
                      <a:pt x="210187" y="104099"/>
                    </a:lnTo>
                    <a:lnTo>
                      <a:pt x="216305" y="104833"/>
                    </a:lnTo>
                    <a:lnTo>
                      <a:pt x="210569" y="105139"/>
                    </a:lnTo>
                    <a:lnTo>
                      <a:pt x="206209" y="108857"/>
                    </a:lnTo>
                    <a:lnTo>
                      <a:pt x="211946" y="109170"/>
                    </a:lnTo>
                    <a:lnTo>
                      <a:pt x="218064" y="109315"/>
                    </a:lnTo>
                    <a:lnTo>
                      <a:pt x="223724" y="108138"/>
                    </a:lnTo>
                    <a:lnTo>
                      <a:pt x="228926" y="110815"/>
                    </a:lnTo>
                    <a:lnTo>
                      <a:pt x="223189" y="111641"/>
                    </a:lnTo>
                    <a:lnTo>
                      <a:pt x="217299" y="113033"/>
                    </a:lnTo>
                    <a:lnTo>
                      <a:pt x="211563" y="111518"/>
                    </a:lnTo>
                    <a:lnTo>
                      <a:pt x="205597" y="112719"/>
                    </a:lnTo>
                    <a:lnTo>
                      <a:pt x="210798" y="116146"/>
                    </a:lnTo>
                    <a:lnTo>
                      <a:pt x="205062" y="115557"/>
                    </a:lnTo>
                    <a:lnTo>
                      <a:pt x="199249" y="116123"/>
                    </a:lnTo>
                    <a:lnTo>
                      <a:pt x="193895" y="118265"/>
                    </a:lnTo>
                    <a:lnTo>
                      <a:pt x="187699" y="119641"/>
                    </a:lnTo>
                    <a:lnTo>
                      <a:pt x="192824" y="122494"/>
                    </a:lnTo>
                    <a:lnTo>
                      <a:pt x="187011" y="123458"/>
                    </a:lnTo>
                    <a:lnTo>
                      <a:pt x="192824" y="124728"/>
                    </a:lnTo>
                    <a:lnTo>
                      <a:pt x="187164" y="125821"/>
                    </a:lnTo>
                    <a:lnTo>
                      <a:pt x="181351" y="125584"/>
                    </a:lnTo>
                    <a:lnTo>
                      <a:pt x="187088" y="127099"/>
                    </a:lnTo>
                    <a:lnTo>
                      <a:pt x="181351" y="127244"/>
                    </a:lnTo>
                    <a:lnTo>
                      <a:pt x="186399" y="130403"/>
                    </a:lnTo>
                    <a:lnTo>
                      <a:pt x="191983" y="128942"/>
                    </a:lnTo>
                    <a:lnTo>
                      <a:pt x="186323" y="130831"/>
                    </a:lnTo>
                    <a:lnTo>
                      <a:pt x="180586" y="131497"/>
                    </a:lnTo>
                    <a:lnTo>
                      <a:pt x="177067" y="136323"/>
                    </a:lnTo>
                    <a:lnTo>
                      <a:pt x="183951" y="137493"/>
                    </a:lnTo>
                    <a:lnTo>
                      <a:pt x="189764" y="137631"/>
                    </a:lnTo>
                    <a:lnTo>
                      <a:pt x="183645" y="138281"/>
                    </a:lnTo>
                    <a:lnTo>
                      <a:pt x="178444" y="140759"/>
                    </a:lnTo>
                    <a:lnTo>
                      <a:pt x="184104" y="139704"/>
                    </a:lnTo>
                    <a:lnTo>
                      <a:pt x="189764" y="138832"/>
                    </a:lnTo>
                    <a:lnTo>
                      <a:pt x="195807" y="138648"/>
                    </a:lnTo>
                    <a:lnTo>
                      <a:pt x="202461" y="137019"/>
                    </a:lnTo>
                    <a:lnTo>
                      <a:pt x="196878" y="139979"/>
                    </a:lnTo>
                    <a:lnTo>
                      <a:pt x="191065" y="140086"/>
                    </a:lnTo>
                    <a:lnTo>
                      <a:pt x="196802" y="141845"/>
                    </a:lnTo>
                    <a:lnTo>
                      <a:pt x="190606" y="143039"/>
                    </a:lnTo>
                    <a:lnTo>
                      <a:pt x="185557" y="140017"/>
                    </a:lnTo>
                    <a:lnTo>
                      <a:pt x="179974" y="141891"/>
                    </a:lnTo>
                    <a:lnTo>
                      <a:pt x="174237" y="142832"/>
                    </a:lnTo>
                    <a:lnTo>
                      <a:pt x="177450" y="147582"/>
                    </a:lnTo>
                    <a:lnTo>
                      <a:pt x="183034" y="150443"/>
                    </a:lnTo>
                    <a:lnTo>
                      <a:pt x="177527" y="148691"/>
                    </a:lnTo>
                    <a:lnTo>
                      <a:pt x="171331" y="148622"/>
                    </a:lnTo>
                    <a:lnTo>
                      <a:pt x="170260" y="154550"/>
                    </a:lnTo>
                    <a:lnTo>
                      <a:pt x="164753" y="157265"/>
                    </a:lnTo>
                    <a:lnTo>
                      <a:pt x="170413" y="159950"/>
                    </a:lnTo>
                    <a:lnTo>
                      <a:pt x="173779" y="164799"/>
                    </a:lnTo>
                    <a:lnTo>
                      <a:pt x="168577" y="162290"/>
                    </a:lnTo>
                    <a:lnTo>
                      <a:pt x="164141" y="158642"/>
                    </a:lnTo>
                    <a:lnTo>
                      <a:pt x="161312" y="163965"/>
                    </a:lnTo>
                    <a:lnTo>
                      <a:pt x="167048" y="165074"/>
                    </a:lnTo>
                    <a:lnTo>
                      <a:pt x="166283" y="170788"/>
                    </a:lnTo>
                    <a:lnTo>
                      <a:pt x="172095" y="170237"/>
                    </a:lnTo>
                    <a:lnTo>
                      <a:pt x="177297" y="167040"/>
                    </a:lnTo>
                    <a:lnTo>
                      <a:pt x="172861" y="170773"/>
                    </a:lnTo>
                    <a:lnTo>
                      <a:pt x="167353" y="172685"/>
                    </a:lnTo>
                    <a:lnTo>
                      <a:pt x="161617" y="173947"/>
                    </a:lnTo>
                    <a:lnTo>
                      <a:pt x="155880" y="174153"/>
                    </a:lnTo>
                    <a:lnTo>
                      <a:pt x="150144" y="175293"/>
                    </a:lnTo>
                    <a:lnTo>
                      <a:pt x="146091" y="179362"/>
                    </a:lnTo>
                    <a:lnTo>
                      <a:pt x="141730" y="183515"/>
                    </a:lnTo>
                    <a:lnTo>
                      <a:pt x="147085" y="181573"/>
                    </a:lnTo>
                    <a:lnTo>
                      <a:pt x="152286" y="178903"/>
                    </a:lnTo>
                    <a:lnTo>
                      <a:pt x="157792" y="176800"/>
                    </a:lnTo>
                    <a:lnTo>
                      <a:pt x="163682" y="176899"/>
                    </a:lnTo>
                    <a:lnTo>
                      <a:pt x="169190" y="178506"/>
                    </a:lnTo>
                    <a:lnTo>
                      <a:pt x="163529" y="177297"/>
                    </a:lnTo>
                    <a:lnTo>
                      <a:pt x="157564" y="177412"/>
                    </a:lnTo>
                    <a:lnTo>
                      <a:pt x="152056" y="179125"/>
                    </a:lnTo>
                    <a:lnTo>
                      <a:pt x="148232" y="183515"/>
                    </a:lnTo>
                    <a:lnTo>
                      <a:pt x="151904" y="187929"/>
                    </a:lnTo>
                    <a:lnTo>
                      <a:pt x="147009" y="191072"/>
                    </a:lnTo>
                    <a:lnTo>
                      <a:pt x="143337" y="195478"/>
                    </a:lnTo>
                    <a:lnTo>
                      <a:pt x="140660" y="190353"/>
                    </a:lnTo>
                    <a:lnTo>
                      <a:pt x="135306" y="187699"/>
                    </a:lnTo>
                    <a:lnTo>
                      <a:pt x="130487" y="191011"/>
                    </a:lnTo>
                    <a:lnTo>
                      <a:pt x="125057" y="193030"/>
                    </a:lnTo>
                    <a:lnTo>
                      <a:pt x="121614" y="197964"/>
                    </a:lnTo>
                    <a:lnTo>
                      <a:pt x="118938" y="203035"/>
                    </a:lnTo>
                    <a:lnTo>
                      <a:pt x="114425" y="206660"/>
                    </a:lnTo>
                    <a:lnTo>
                      <a:pt x="120620" y="205375"/>
                    </a:lnTo>
                    <a:lnTo>
                      <a:pt x="115037" y="207854"/>
                    </a:lnTo>
                    <a:lnTo>
                      <a:pt x="120773" y="206852"/>
                    </a:lnTo>
                    <a:lnTo>
                      <a:pt x="114883" y="208986"/>
                    </a:lnTo>
                    <a:lnTo>
                      <a:pt x="109300" y="210791"/>
                    </a:lnTo>
                    <a:lnTo>
                      <a:pt x="105859" y="215525"/>
                    </a:lnTo>
                    <a:lnTo>
                      <a:pt x="111595" y="214087"/>
                    </a:lnTo>
                    <a:lnTo>
                      <a:pt x="117408" y="212175"/>
                    </a:lnTo>
                    <a:lnTo>
                      <a:pt x="112283" y="214707"/>
                    </a:lnTo>
                    <a:lnTo>
                      <a:pt x="115037" y="220352"/>
                    </a:lnTo>
                    <a:lnTo>
                      <a:pt x="121156" y="219349"/>
                    </a:lnTo>
                    <a:lnTo>
                      <a:pt x="126969" y="217598"/>
                    </a:lnTo>
                    <a:lnTo>
                      <a:pt x="132246" y="214714"/>
                    </a:lnTo>
                    <a:lnTo>
                      <a:pt x="138059" y="213047"/>
                    </a:lnTo>
                    <a:lnTo>
                      <a:pt x="132782" y="209995"/>
                    </a:lnTo>
                    <a:lnTo>
                      <a:pt x="138365" y="207135"/>
                    </a:lnTo>
                    <a:lnTo>
                      <a:pt x="143413" y="204167"/>
                    </a:lnTo>
                    <a:lnTo>
                      <a:pt x="149149" y="205077"/>
                    </a:lnTo>
                    <a:lnTo>
                      <a:pt x="143108" y="208029"/>
                    </a:lnTo>
                    <a:lnTo>
                      <a:pt x="148385" y="210263"/>
                    </a:lnTo>
                    <a:lnTo>
                      <a:pt x="143796" y="213965"/>
                    </a:lnTo>
                    <a:lnTo>
                      <a:pt x="137676" y="214737"/>
                    </a:lnTo>
                    <a:lnTo>
                      <a:pt x="132552" y="217674"/>
                    </a:lnTo>
                    <a:lnTo>
                      <a:pt x="138442" y="217361"/>
                    </a:lnTo>
                    <a:lnTo>
                      <a:pt x="135612" y="222371"/>
                    </a:lnTo>
                    <a:lnTo>
                      <a:pt x="129799" y="222440"/>
                    </a:lnTo>
                    <a:lnTo>
                      <a:pt x="123986" y="221874"/>
                    </a:lnTo>
                    <a:lnTo>
                      <a:pt x="118326" y="223426"/>
                    </a:lnTo>
                    <a:lnTo>
                      <a:pt x="113048" y="225935"/>
                    </a:lnTo>
                    <a:lnTo>
                      <a:pt x="112589" y="220191"/>
                    </a:lnTo>
                    <a:lnTo>
                      <a:pt x="107158" y="216780"/>
                    </a:lnTo>
                    <a:lnTo>
                      <a:pt x="101728" y="218829"/>
                    </a:lnTo>
                    <a:lnTo>
                      <a:pt x="97674" y="223013"/>
                    </a:lnTo>
                    <a:lnTo>
                      <a:pt x="105246" y="223533"/>
                    </a:lnTo>
                    <a:lnTo>
                      <a:pt x="99739" y="224964"/>
                    </a:lnTo>
                    <a:lnTo>
                      <a:pt x="94156" y="222057"/>
                    </a:lnTo>
                    <a:lnTo>
                      <a:pt x="87655" y="222761"/>
                    </a:lnTo>
                    <a:lnTo>
                      <a:pt x="83142" y="226409"/>
                    </a:lnTo>
                    <a:lnTo>
                      <a:pt x="89184" y="229553"/>
                    </a:lnTo>
                    <a:lnTo>
                      <a:pt x="83754" y="231572"/>
                    </a:lnTo>
                    <a:lnTo>
                      <a:pt x="76870" y="231037"/>
                    </a:lnTo>
                    <a:lnTo>
                      <a:pt x="81382" y="234991"/>
                    </a:lnTo>
                    <a:lnTo>
                      <a:pt x="87119" y="236154"/>
                    </a:lnTo>
                    <a:lnTo>
                      <a:pt x="81382" y="236919"/>
                    </a:lnTo>
                    <a:lnTo>
                      <a:pt x="86201" y="240032"/>
                    </a:lnTo>
                    <a:lnTo>
                      <a:pt x="80464" y="239152"/>
                    </a:lnTo>
                    <a:lnTo>
                      <a:pt x="75646" y="235182"/>
                    </a:lnTo>
                    <a:lnTo>
                      <a:pt x="70292" y="233163"/>
                    </a:lnTo>
                    <a:lnTo>
                      <a:pt x="74575" y="237324"/>
                    </a:lnTo>
                    <a:lnTo>
                      <a:pt x="79088" y="241401"/>
                    </a:lnTo>
                    <a:lnTo>
                      <a:pt x="84595" y="243856"/>
                    </a:lnTo>
                    <a:lnTo>
                      <a:pt x="79012" y="242303"/>
                    </a:lnTo>
                    <a:lnTo>
                      <a:pt x="73963" y="239297"/>
                    </a:lnTo>
                    <a:lnTo>
                      <a:pt x="68686" y="236704"/>
                    </a:lnTo>
                    <a:lnTo>
                      <a:pt x="62796" y="236911"/>
                    </a:lnTo>
                    <a:lnTo>
                      <a:pt x="56907" y="236727"/>
                    </a:lnTo>
                    <a:lnTo>
                      <a:pt x="51247" y="235603"/>
                    </a:lnTo>
                    <a:lnTo>
                      <a:pt x="45740" y="238196"/>
                    </a:lnTo>
                    <a:lnTo>
                      <a:pt x="51247" y="240009"/>
                    </a:lnTo>
                    <a:lnTo>
                      <a:pt x="57213" y="242686"/>
                    </a:lnTo>
                    <a:lnTo>
                      <a:pt x="63026" y="241699"/>
                    </a:lnTo>
                    <a:lnTo>
                      <a:pt x="57518" y="243259"/>
                    </a:lnTo>
                    <a:lnTo>
                      <a:pt x="63178" y="244062"/>
                    </a:lnTo>
                    <a:lnTo>
                      <a:pt x="68991" y="242624"/>
                    </a:lnTo>
                    <a:lnTo>
                      <a:pt x="74575" y="244009"/>
                    </a:lnTo>
                    <a:lnTo>
                      <a:pt x="68838" y="243473"/>
                    </a:lnTo>
                    <a:lnTo>
                      <a:pt x="63026" y="244713"/>
                    </a:lnTo>
                    <a:lnTo>
                      <a:pt x="62032" y="250449"/>
                    </a:lnTo>
                    <a:lnTo>
                      <a:pt x="57060" y="247451"/>
                    </a:lnTo>
                    <a:lnTo>
                      <a:pt x="51858" y="249891"/>
                    </a:lnTo>
                    <a:lnTo>
                      <a:pt x="47729" y="245898"/>
                    </a:lnTo>
                    <a:lnTo>
                      <a:pt x="40615" y="246556"/>
                    </a:lnTo>
                    <a:lnTo>
                      <a:pt x="34190" y="247374"/>
                    </a:lnTo>
                    <a:lnTo>
                      <a:pt x="39468" y="249837"/>
                    </a:lnTo>
                    <a:lnTo>
                      <a:pt x="45817" y="251734"/>
                    </a:lnTo>
                    <a:lnTo>
                      <a:pt x="49335" y="256308"/>
                    </a:lnTo>
                    <a:lnTo>
                      <a:pt x="55301" y="256629"/>
                    </a:lnTo>
                    <a:lnTo>
                      <a:pt x="50099" y="259253"/>
                    </a:lnTo>
                    <a:lnTo>
                      <a:pt x="46352" y="254648"/>
                    </a:lnTo>
                    <a:lnTo>
                      <a:pt x="40309" y="252514"/>
                    </a:lnTo>
                    <a:lnTo>
                      <a:pt x="34955" y="254801"/>
                    </a:lnTo>
                    <a:lnTo>
                      <a:pt x="39621" y="259207"/>
                    </a:lnTo>
                    <a:lnTo>
                      <a:pt x="34725" y="255803"/>
                    </a:lnTo>
                    <a:lnTo>
                      <a:pt x="28071" y="256117"/>
                    </a:lnTo>
                    <a:lnTo>
                      <a:pt x="28148" y="262044"/>
                    </a:lnTo>
                    <a:lnTo>
                      <a:pt x="33578" y="263765"/>
                    </a:lnTo>
                    <a:lnTo>
                      <a:pt x="27689" y="263804"/>
                    </a:lnTo>
                    <a:lnTo>
                      <a:pt x="23329" y="259582"/>
                    </a:lnTo>
                    <a:lnTo>
                      <a:pt x="17439" y="260408"/>
                    </a:lnTo>
                    <a:lnTo>
                      <a:pt x="13310" y="265502"/>
                    </a:lnTo>
                    <a:lnTo>
                      <a:pt x="9332" y="261058"/>
                    </a:lnTo>
                    <a:lnTo>
                      <a:pt x="9714" y="266802"/>
                    </a:lnTo>
                    <a:lnTo>
                      <a:pt x="17363" y="268087"/>
                    </a:lnTo>
                    <a:lnTo>
                      <a:pt x="24017" y="268010"/>
                    </a:lnTo>
                    <a:lnTo>
                      <a:pt x="29448" y="270198"/>
                    </a:lnTo>
                    <a:lnTo>
                      <a:pt x="36714" y="270710"/>
                    </a:lnTo>
                    <a:lnTo>
                      <a:pt x="42221" y="268982"/>
                    </a:lnTo>
                    <a:lnTo>
                      <a:pt x="35338" y="271101"/>
                    </a:lnTo>
                    <a:lnTo>
                      <a:pt x="29448" y="270703"/>
                    </a:lnTo>
                    <a:lnTo>
                      <a:pt x="24400" y="273670"/>
                    </a:lnTo>
                    <a:lnTo>
                      <a:pt x="19505" y="270489"/>
                    </a:lnTo>
                    <a:lnTo>
                      <a:pt x="12774" y="268056"/>
                    </a:lnTo>
                    <a:lnTo>
                      <a:pt x="6043" y="271598"/>
                    </a:lnTo>
                    <a:lnTo>
                      <a:pt x="2754" y="276791"/>
                    </a:lnTo>
                    <a:lnTo>
                      <a:pt x="9714" y="276860"/>
                    </a:lnTo>
                    <a:lnTo>
                      <a:pt x="14992" y="280784"/>
                    </a:lnTo>
                    <a:lnTo>
                      <a:pt x="21034" y="280524"/>
                    </a:lnTo>
                    <a:lnTo>
                      <a:pt x="14533" y="282336"/>
                    </a:lnTo>
                    <a:lnTo>
                      <a:pt x="8643" y="281174"/>
                    </a:lnTo>
                    <a:lnTo>
                      <a:pt x="2678" y="283048"/>
                    </a:lnTo>
                    <a:lnTo>
                      <a:pt x="12468" y="284440"/>
                    </a:lnTo>
                    <a:lnTo>
                      <a:pt x="18357" y="284279"/>
                    </a:lnTo>
                    <a:lnTo>
                      <a:pt x="11703" y="285120"/>
                    </a:lnTo>
                    <a:lnTo>
                      <a:pt x="4743" y="286490"/>
                    </a:lnTo>
                    <a:lnTo>
                      <a:pt x="10020" y="289656"/>
                    </a:lnTo>
                    <a:lnTo>
                      <a:pt x="16598" y="292417"/>
                    </a:lnTo>
                    <a:lnTo>
                      <a:pt x="22564" y="290857"/>
                    </a:lnTo>
                    <a:lnTo>
                      <a:pt x="28301" y="289855"/>
                    </a:lnTo>
                    <a:lnTo>
                      <a:pt x="34344" y="291568"/>
                    </a:lnTo>
                    <a:lnTo>
                      <a:pt x="40156" y="291515"/>
                    </a:lnTo>
                    <a:lnTo>
                      <a:pt x="42833" y="286161"/>
                    </a:lnTo>
                    <a:lnTo>
                      <a:pt x="47116" y="290085"/>
                    </a:lnTo>
                    <a:lnTo>
                      <a:pt x="53082" y="289266"/>
                    </a:lnTo>
                    <a:lnTo>
                      <a:pt x="58666" y="290964"/>
                    </a:lnTo>
                    <a:lnTo>
                      <a:pt x="58666" y="284577"/>
                    </a:lnTo>
                    <a:lnTo>
                      <a:pt x="63791" y="281220"/>
                    </a:lnTo>
                    <a:lnTo>
                      <a:pt x="60043" y="285549"/>
                    </a:lnTo>
                    <a:lnTo>
                      <a:pt x="65703" y="289220"/>
                    </a:lnTo>
                    <a:lnTo>
                      <a:pt x="59813" y="291255"/>
                    </a:lnTo>
                    <a:lnTo>
                      <a:pt x="53082" y="292471"/>
                    </a:lnTo>
                    <a:lnTo>
                      <a:pt x="55989" y="297940"/>
                    </a:lnTo>
                    <a:lnTo>
                      <a:pt x="50023" y="297213"/>
                    </a:lnTo>
                    <a:lnTo>
                      <a:pt x="48034" y="291767"/>
                    </a:lnTo>
                    <a:lnTo>
                      <a:pt x="42374" y="290398"/>
                    </a:lnTo>
                    <a:lnTo>
                      <a:pt x="37555" y="294238"/>
                    </a:lnTo>
                    <a:lnTo>
                      <a:pt x="31666" y="292180"/>
                    </a:lnTo>
                    <a:lnTo>
                      <a:pt x="24935" y="291744"/>
                    </a:lnTo>
                    <a:lnTo>
                      <a:pt x="19122" y="292570"/>
                    </a:lnTo>
                    <a:lnTo>
                      <a:pt x="13310" y="294987"/>
                    </a:lnTo>
                    <a:lnTo>
                      <a:pt x="7725" y="293565"/>
                    </a:lnTo>
                    <a:lnTo>
                      <a:pt x="6655" y="299699"/>
                    </a:lnTo>
                    <a:lnTo>
                      <a:pt x="15069" y="299079"/>
                    </a:lnTo>
                    <a:lnTo>
                      <a:pt x="10403" y="302873"/>
                    </a:lnTo>
                    <a:lnTo>
                      <a:pt x="15297" y="305940"/>
                    </a:lnTo>
                    <a:lnTo>
                      <a:pt x="9714" y="303485"/>
                    </a:lnTo>
                    <a:lnTo>
                      <a:pt x="4284" y="301022"/>
                    </a:lnTo>
                    <a:lnTo>
                      <a:pt x="8720" y="304854"/>
                    </a:lnTo>
                    <a:lnTo>
                      <a:pt x="13462" y="308610"/>
                    </a:lnTo>
                    <a:lnTo>
                      <a:pt x="18281" y="304694"/>
                    </a:lnTo>
                    <a:lnTo>
                      <a:pt x="23023" y="301267"/>
                    </a:lnTo>
                    <a:lnTo>
                      <a:pt x="24094" y="306988"/>
                    </a:lnTo>
                    <a:lnTo>
                      <a:pt x="21570" y="312143"/>
                    </a:lnTo>
                    <a:lnTo>
                      <a:pt x="15297" y="312090"/>
                    </a:lnTo>
                    <a:lnTo>
                      <a:pt x="8491" y="314507"/>
                    </a:lnTo>
                    <a:lnTo>
                      <a:pt x="12086" y="319218"/>
                    </a:lnTo>
                    <a:lnTo>
                      <a:pt x="19428" y="316297"/>
                    </a:lnTo>
                    <a:lnTo>
                      <a:pt x="22411" y="321360"/>
                    </a:lnTo>
                    <a:lnTo>
                      <a:pt x="27995" y="319303"/>
                    </a:lnTo>
                    <a:lnTo>
                      <a:pt x="33655" y="315776"/>
                    </a:lnTo>
                    <a:lnTo>
                      <a:pt x="39391" y="312679"/>
                    </a:lnTo>
                    <a:lnTo>
                      <a:pt x="44593" y="310315"/>
                    </a:lnTo>
                    <a:lnTo>
                      <a:pt x="50176" y="308564"/>
                    </a:lnTo>
                    <a:lnTo>
                      <a:pt x="55453" y="310897"/>
                    </a:lnTo>
                    <a:lnTo>
                      <a:pt x="49564" y="311661"/>
                    </a:lnTo>
                    <a:lnTo>
                      <a:pt x="44439" y="314698"/>
                    </a:lnTo>
                    <a:lnTo>
                      <a:pt x="42680" y="320266"/>
                    </a:lnTo>
                    <a:lnTo>
                      <a:pt x="43751" y="314507"/>
                    </a:lnTo>
                    <a:lnTo>
                      <a:pt x="37938" y="314683"/>
                    </a:lnTo>
                    <a:lnTo>
                      <a:pt x="33273" y="318193"/>
                    </a:lnTo>
                    <a:lnTo>
                      <a:pt x="30671" y="323349"/>
                    </a:lnTo>
                    <a:lnTo>
                      <a:pt x="26465" y="327402"/>
                    </a:lnTo>
                    <a:lnTo>
                      <a:pt x="21570" y="330584"/>
                    </a:lnTo>
                    <a:lnTo>
                      <a:pt x="27153" y="332198"/>
                    </a:lnTo>
                    <a:lnTo>
                      <a:pt x="32966" y="332061"/>
                    </a:lnTo>
                    <a:lnTo>
                      <a:pt x="38168" y="329705"/>
                    </a:lnTo>
                    <a:lnTo>
                      <a:pt x="33043" y="332389"/>
                    </a:lnTo>
                    <a:lnTo>
                      <a:pt x="27536" y="334095"/>
                    </a:lnTo>
                    <a:lnTo>
                      <a:pt x="23252" y="338271"/>
                    </a:lnTo>
                    <a:lnTo>
                      <a:pt x="17899" y="340443"/>
                    </a:lnTo>
                    <a:lnTo>
                      <a:pt x="18204" y="334715"/>
                    </a:lnTo>
                    <a:lnTo>
                      <a:pt x="13157" y="337522"/>
                    </a:lnTo>
                    <a:lnTo>
                      <a:pt x="11398" y="343075"/>
                    </a:lnTo>
                    <a:lnTo>
                      <a:pt x="15297" y="347587"/>
                    </a:lnTo>
                    <a:lnTo>
                      <a:pt x="20576" y="344949"/>
                    </a:lnTo>
                    <a:lnTo>
                      <a:pt x="26159" y="346318"/>
                    </a:lnTo>
                    <a:lnTo>
                      <a:pt x="25011" y="340673"/>
                    </a:lnTo>
                    <a:lnTo>
                      <a:pt x="30595" y="342111"/>
                    </a:lnTo>
                    <a:lnTo>
                      <a:pt x="35949" y="339518"/>
                    </a:lnTo>
                    <a:lnTo>
                      <a:pt x="41839" y="339549"/>
                    </a:lnTo>
                    <a:lnTo>
                      <a:pt x="36026" y="341178"/>
                    </a:lnTo>
                    <a:lnTo>
                      <a:pt x="31514" y="344864"/>
                    </a:lnTo>
                    <a:lnTo>
                      <a:pt x="36408" y="347870"/>
                    </a:lnTo>
                    <a:lnTo>
                      <a:pt x="42604" y="347021"/>
                    </a:lnTo>
                    <a:lnTo>
                      <a:pt x="37020" y="348276"/>
                    </a:lnTo>
                    <a:lnTo>
                      <a:pt x="31895" y="350846"/>
                    </a:lnTo>
                    <a:lnTo>
                      <a:pt x="27383" y="354655"/>
                    </a:lnTo>
                    <a:lnTo>
                      <a:pt x="31054" y="359083"/>
                    </a:lnTo>
                    <a:lnTo>
                      <a:pt x="36484" y="356575"/>
                    </a:lnTo>
                    <a:lnTo>
                      <a:pt x="42221" y="355680"/>
                    </a:lnTo>
                    <a:lnTo>
                      <a:pt x="36408" y="357179"/>
                    </a:lnTo>
                    <a:lnTo>
                      <a:pt x="31437" y="360192"/>
                    </a:lnTo>
                    <a:lnTo>
                      <a:pt x="25701" y="359190"/>
                    </a:lnTo>
                    <a:lnTo>
                      <a:pt x="20041" y="355802"/>
                    </a:lnTo>
                    <a:lnTo>
                      <a:pt x="19505" y="363091"/>
                    </a:lnTo>
                    <a:lnTo>
                      <a:pt x="21570" y="369524"/>
                    </a:lnTo>
                    <a:lnTo>
                      <a:pt x="26236" y="372920"/>
                    </a:lnTo>
                    <a:lnTo>
                      <a:pt x="31360" y="375559"/>
                    </a:lnTo>
                    <a:lnTo>
                      <a:pt x="36561" y="377960"/>
                    </a:lnTo>
                    <a:lnTo>
                      <a:pt x="41992" y="379957"/>
                    </a:lnTo>
                    <a:lnTo>
                      <a:pt x="47804" y="379911"/>
                    </a:lnTo>
                    <a:lnTo>
                      <a:pt x="45892" y="385441"/>
                    </a:lnTo>
                    <a:lnTo>
                      <a:pt x="51629" y="384569"/>
                    </a:lnTo>
                    <a:lnTo>
                      <a:pt x="57213" y="386359"/>
                    </a:lnTo>
                    <a:lnTo>
                      <a:pt x="63026" y="385815"/>
                    </a:lnTo>
                    <a:lnTo>
                      <a:pt x="68380" y="388011"/>
                    </a:lnTo>
                    <a:close/>
                    <a:moveTo>
                      <a:pt x="17134" y="312878"/>
                    </a:moveTo>
                    <a:lnTo>
                      <a:pt x="21340" y="307715"/>
                    </a:lnTo>
                    <a:lnTo>
                      <a:pt x="15604" y="308495"/>
                    </a:lnTo>
                    <a:close/>
                    <a:moveTo>
                      <a:pt x="313749" y="30312"/>
                    </a:moveTo>
                    <a:lnTo>
                      <a:pt x="309466" y="25387"/>
                    </a:lnTo>
                    <a:lnTo>
                      <a:pt x="313749" y="30312"/>
                    </a:lnTo>
                    <a:close/>
                    <a:moveTo>
                      <a:pt x="359948" y="18855"/>
                    </a:moveTo>
                    <a:lnTo>
                      <a:pt x="366525" y="18334"/>
                    </a:lnTo>
                    <a:lnTo>
                      <a:pt x="372338" y="16904"/>
                    </a:lnTo>
                    <a:lnTo>
                      <a:pt x="377922" y="15650"/>
                    </a:lnTo>
                    <a:lnTo>
                      <a:pt x="382817" y="12185"/>
                    </a:lnTo>
                    <a:lnTo>
                      <a:pt x="377616" y="9370"/>
                    </a:lnTo>
                    <a:lnTo>
                      <a:pt x="372338" y="11695"/>
                    </a:lnTo>
                    <a:lnTo>
                      <a:pt x="366296" y="12078"/>
                    </a:lnTo>
                    <a:lnTo>
                      <a:pt x="360024" y="13187"/>
                    </a:lnTo>
                    <a:lnTo>
                      <a:pt x="354288" y="14174"/>
                    </a:lnTo>
                    <a:lnTo>
                      <a:pt x="362701" y="15313"/>
                    </a:lnTo>
                    <a:close/>
                    <a:moveTo>
                      <a:pt x="246976" y="63921"/>
                    </a:moveTo>
                    <a:lnTo>
                      <a:pt x="240705" y="60517"/>
                    </a:lnTo>
                    <a:lnTo>
                      <a:pt x="246976" y="63921"/>
                    </a:lnTo>
                    <a:close/>
                    <a:moveTo>
                      <a:pt x="215694" y="80488"/>
                    </a:moveTo>
                    <a:lnTo>
                      <a:pt x="221353" y="77872"/>
                    </a:lnTo>
                    <a:lnTo>
                      <a:pt x="226478" y="74965"/>
                    </a:lnTo>
                    <a:lnTo>
                      <a:pt x="222118" y="78667"/>
                    </a:lnTo>
                    <a:lnTo>
                      <a:pt x="227855" y="79547"/>
                    </a:lnTo>
                    <a:lnTo>
                      <a:pt x="232980" y="76877"/>
                    </a:lnTo>
                    <a:lnTo>
                      <a:pt x="238257" y="74774"/>
                    </a:lnTo>
                    <a:lnTo>
                      <a:pt x="243688" y="72740"/>
                    </a:lnTo>
                    <a:lnTo>
                      <a:pt x="248659" y="69856"/>
                    </a:lnTo>
                    <a:lnTo>
                      <a:pt x="245600" y="64991"/>
                    </a:lnTo>
                    <a:lnTo>
                      <a:pt x="240322" y="62582"/>
                    </a:lnTo>
                    <a:lnTo>
                      <a:pt x="241623" y="68204"/>
                    </a:lnTo>
                    <a:lnTo>
                      <a:pt x="235886" y="69305"/>
                    </a:lnTo>
                    <a:lnTo>
                      <a:pt x="231526" y="73099"/>
                    </a:lnTo>
                    <a:lnTo>
                      <a:pt x="235121" y="68579"/>
                    </a:lnTo>
                    <a:lnTo>
                      <a:pt x="233285" y="63140"/>
                    </a:lnTo>
                    <a:lnTo>
                      <a:pt x="227702" y="61374"/>
                    </a:lnTo>
                    <a:lnTo>
                      <a:pt x="223801" y="65680"/>
                    </a:lnTo>
                    <a:lnTo>
                      <a:pt x="228696" y="68869"/>
                    </a:lnTo>
                    <a:lnTo>
                      <a:pt x="223266" y="71026"/>
                    </a:lnTo>
                    <a:lnTo>
                      <a:pt x="217912" y="73650"/>
                    </a:lnTo>
                    <a:lnTo>
                      <a:pt x="223342" y="75631"/>
                    </a:lnTo>
                    <a:lnTo>
                      <a:pt x="217759" y="77046"/>
                    </a:lnTo>
                    <a:close/>
                    <a:moveTo>
                      <a:pt x="397197" y="17891"/>
                    </a:moveTo>
                    <a:lnTo>
                      <a:pt x="395055" y="12246"/>
                    </a:lnTo>
                    <a:lnTo>
                      <a:pt x="397197" y="17891"/>
                    </a:lnTo>
                    <a:close/>
                    <a:moveTo>
                      <a:pt x="59737" y="237439"/>
                    </a:moveTo>
                    <a:lnTo>
                      <a:pt x="63178" y="232031"/>
                    </a:lnTo>
                    <a:lnTo>
                      <a:pt x="57748" y="234180"/>
                    </a:lnTo>
                    <a:close/>
                    <a:moveTo>
                      <a:pt x="234892" y="89658"/>
                    </a:moveTo>
                    <a:lnTo>
                      <a:pt x="227548" y="88480"/>
                    </a:lnTo>
                    <a:lnTo>
                      <a:pt x="234892" y="89658"/>
                    </a:lnTo>
                    <a:close/>
                    <a:moveTo>
                      <a:pt x="201544" y="117691"/>
                    </a:moveTo>
                    <a:lnTo>
                      <a:pt x="202996" y="112092"/>
                    </a:lnTo>
                    <a:lnTo>
                      <a:pt x="197337" y="114670"/>
                    </a:lnTo>
                    <a:close/>
                    <a:moveTo>
                      <a:pt x="142878" y="179729"/>
                    </a:moveTo>
                    <a:lnTo>
                      <a:pt x="149226" y="178689"/>
                    </a:lnTo>
                    <a:lnTo>
                      <a:pt x="142878" y="179056"/>
                    </a:lnTo>
                    <a:close/>
                    <a:moveTo>
                      <a:pt x="80388" y="222700"/>
                    </a:moveTo>
                    <a:lnTo>
                      <a:pt x="87960" y="220994"/>
                    </a:lnTo>
                    <a:lnTo>
                      <a:pt x="95227" y="219977"/>
                    </a:lnTo>
                    <a:lnTo>
                      <a:pt x="90791" y="216313"/>
                    </a:lnTo>
                    <a:lnTo>
                      <a:pt x="84748" y="217292"/>
                    </a:lnTo>
                    <a:lnTo>
                      <a:pt x="78629" y="219694"/>
                    </a:lnTo>
                    <a:close/>
                    <a:moveTo>
                      <a:pt x="16063" y="333682"/>
                    </a:moveTo>
                    <a:lnTo>
                      <a:pt x="13615" y="326729"/>
                    </a:lnTo>
                    <a:lnTo>
                      <a:pt x="13310" y="332611"/>
                    </a:lnTo>
                    <a:close/>
                    <a:moveTo>
                      <a:pt x="12774" y="334332"/>
                    </a:moveTo>
                    <a:lnTo>
                      <a:pt x="9256" y="329575"/>
                    </a:lnTo>
                    <a:lnTo>
                      <a:pt x="12774" y="334332"/>
                    </a:lnTo>
                    <a:close/>
                    <a:moveTo>
                      <a:pt x="305183" y="36340"/>
                    </a:moveTo>
                    <a:lnTo>
                      <a:pt x="311226" y="35750"/>
                    </a:lnTo>
                    <a:lnTo>
                      <a:pt x="304495" y="35789"/>
                    </a:lnTo>
                    <a:close/>
                    <a:moveTo>
                      <a:pt x="298070" y="37716"/>
                    </a:moveTo>
                    <a:lnTo>
                      <a:pt x="304801" y="34764"/>
                    </a:lnTo>
                    <a:lnTo>
                      <a:pt x="300594" y="30626"/>
                    </a:lnTo>
                    <a:lnTo>
                      <a:pt x="294474" y="30488"/>
                    </a:lnTo>
                    <a:lnTo>
                      <a:pt x="288968" y="33823"/>
                    </a:lnTo>
                    <a:lnTo>
                      <a:pt x="295852" y="36263"/>
                    </a:lnTo>
                    <a:close/>
                    <a:moveTo>
                      <a:pt x="239328" y="77956"/>
                    </a:moveTo>
                    <a:lnTo>
                      <a:pt x="245600" y="76939"/>
                    </a:lnTo>
                    <a:lnTo>
                      <a:pt x="240092" y="74147"/>
                    </a:lnTo>
                    <a:close/>
                    <a:moveTo>
                      <a:pt x="133087" y="180196"/>
                    </a:moveTo>
                    <a:lnTo>
                      <a:pt x="141119" y="176983"/>
                    </a:lnTo>
                    <a:lnTo>
                      <a:pt x="134388" y="178399"/>
                    </a:lnTo>
                    <a:close/>
                    <a:moveTo>
                      <a:pt x="34496" y="252996"/>
                    </a:moveTo>
                    <a:lnTo>
                      <a:pt x="42298" y="250786"/>
                    </a:lnTo>
                    <a:lnTo>
                      <a:pt x="34114" y="251252"/>
                    </a:lnTo>
                    <a:close/>
                    <a:moveTo>
                      <a:pt x="11779" y="352597"/>
                    </a:moveTo>
                    <a:lnTo>
                      <a:pt x="12315" y="346455"/>
                    </a:lnTo>
                    <a:lnTo>
                      <a:pt x="10480" y="352406"/>
                    </a:lnTo>
                    <a:close/>
                    <a:moveTo>
                      <a:pt x="223342" y="64028"/>
                    </a:moveTo>
                    <a:lnTo>
                      <a:pt x="228772" y="60326"/>
                    </a:lnTo>
                    <a:lnTo>
                      <a:pt x="233821" y="56616"/>
                    </a:lnTo>
                    <a:lnTo>
                      <a:pt x="235427" y="50895"/>
                    </a:lnTo>
                    <a:lnTo>
                      <a:pt x="229920" y="53044"/>
                    </a:lnTo>
                    <a:lnTo>
                      <a:pt x="225254" y="56700"/>
                    </a:lnTo>
                    <a:lnTo>
                      <a:pt x="222271" y="62437"/>
                    </a:lnTo>
                    <a:close/>
                    <a:moveTo>
                      <a:pt x="146473" y="191187"/>
                    </a:moveTo>
                    <a:lnTo>
                      <a:pt x="140507" y="186835"/>
                    </a:lnTo>
                    <a:lnTo>
                      <a:pt x="146167" y="190713"/>
                    </a:lnTo>
                    <a:close/>
                    <a:moveTo>
                      <a:pt x="130640" y="179813"/>
                    </a:moveTo>
                    <a:lnTo>
                      <a:pt x="137218" y="177305"/>
                    </a:lnTo>
                    <a:lnTo>
                      <a:pt x="130487" y="178070"/>
                    </a:lnTo>
                    <a:close/>
                    <a:moveTo>
                      <a:pt x="7037" y="320580"/>
                    </a:moveTo>
                    <a:lnTo>
                      <a:pt x="5661" y="313910"/>
                    </a:lnTo>
                    <a:lnTo>
                      <a:pt x="5584" y="319677"/>
                    </a:lnTo>
                    <a:close/>
                    <a:moveTo>
                      <a:pt x="182804" y="87425"/>
                    </a:moveTo>
                    <a:lnTo>
                      <a:pt x="187852" y="84633"/>
                    </a:lnTo>
                    <a:lnTo>
                      <a:pt x="193589" y="83654"/>
                    </a:lnTo>
                    <a:lnTo>
                      <a:pt x="187776" y="80556"/>
                    </a:lnTo>
                    <a:lnTo>
                      <a:pt x="181809" y="83188"/>
                    </a:lnTo>
                    <a:close/>
                    <a:moveTo>
                      <a:pt x="8568" y="314086"/>
                    </a:moveTo>
                    <a:lnTo>
                      <a:pt x="4819" y="309596"/>
                    </a:lnTo>
                    <a:lnTo>
                      <a:pt x="8568" y="314086"/>
                    </a:lnTo>
                    <a:close/>
                    <a:moveTo>
                      <a:pt x="70904" y="225774"/>
                    </a:moveTo>
                    <a:lnTo>
                      <a:pt x="65626" y="223227"/>
                    </a:lnTo>
                    <a:lnTo>
                      <a:pt x="71210" y="225078"/>
                    </a:lnTo>
                    <a:close/>
                    <a:moveTo>
                      <a:pt x="22488" y="258098"/>
                    </a:moveTo>
                    <a:lnTo>
                      <a:pt x="28224" y="255031"/>
                    </a:lnTo>
                    <a:lnTo>
                      <a:pt x="21953" y="253531"/>
                    </a:lnTo>
                    <a:close/>
                    <a:moveTo>
                      <a:pt x="18204" y="329276"/>
                    </a:moveTo>
                    <a:lnTo>
                      <a:pt x="21493" y="323525"/>
                    </a:lnTo>
                    <a:lnTo>
                      <a:pt x="15833" y="325804"/>
                    </a:lnTo>
                    <a:close/>
                    <a:moveTo>
                      <a:pt x="162688" y="146167"/>
                    </a:moveTo>
                    <a:lnTo>
                      <a:pt x="168731" y="144086"/>
                    </a:lnTo>
                    <a:lnTo>
                      <a:pt x="162611" y="145425"/>
                    </a:lnTo>
                    <a:close/>
                    <a:moveTo>
                      <a:pt x="153050" y="174987"/>
                    </a:moveTo>
                    <a:lnTo>
                      <a:pt x="158482" y="172532"/>
                    </a:lnTo>
                    <a:lnTo>
                      <a:pt x="152898" y="174069"/>
                    </a:lnTo>
                    <a:close/>
                    <a:moveTo>
                      <a:pt x="0" y="294337"/>
                    </a:moveTo>
                    <a:lnTo>
                      <a:pt x="3443" y="289664"/>
                    </a:lnTo>
                    <a:lnTo>
                      <a:pt x="-688" y="293848"/>
                    </a:lnTo>
                    <a:close/>
                    <a:moveTo>
                      <a:pt x="328435" y="30710"/>
                    </a:moveTo>
                    <a:lnTo>
                      <a:pt x="332871" y="26159"/>
                    </a:lnTo>
                    <a:lnTo>
                      <a:pt x="326906" y="25501"/>
                    </a:lnTo>
                    <a:close/>
                    <a:moveTo>
                      <a:pt x="213858" y="72487"/>
                    </a:moveTo>
                    <a:lnTo>
                      <a:pt x="219824" y="70514"/>
                    </a:lnTo>
                    <a:lnTo>
                      <a:pt x="221507" y="64823"/>
                    </a:lnTo>
                    <a:lnTo>
                      <a:pt x="216382" y="62138"/>
                    </a:lnTo>
                    <a:lnTo>
                      <a:pt x="210951" y="64517"/>
                    </a:lnTo>
                    <a:lnTo>
                      <a:pt x="204909" y="65267"/>
                    </a:lnTo>
                    <a:lnTo>
                      <a:pt x="200473" y="68961"/>
                    </a:lnTo>
                    <a:lnTo>
                      <a:pt x="206056" y="70804"/>
                    </a:lnTo>
                    <a:lnTo>
                      <a:pt x="211793" y="69382"/>
                    </a:lnTo>
                    <a:close/>
                    <a:moveTo>
                      <a:pt x="81918" y="230754"/>
                    </a:moveTo>
                    <a:lnTo>
                      <a:pt x="76335" y="227503"/>
                    </a:lnTo>
                    <a:lnTo>
                      <a:pt x="81918" y="230754"/>
                    </a:lnTo>
                    <a:close/>
                    <a:moveTo>
                      <a:pt x="1837" y="272355"/>
                    </a:moveTo>
                    <a:lnTo>
                      <a:pt x="8643" y="270588"/>
                    </a:lnTo>
                    <a:lnTo>
                      <a:pt x="1454" y="268309"/>
                    </a:lnTo>
                    <a:close/>
                    <a:moveTo>
                      <a:pt x="288738" y="32018"/>
                    </a:moveTo>
                    <a:lnTo>
                      <a:pt x="294169" y="29540"/>
                    </a:lnTo>
                    <a:lnTo>
                      <a:pt x="288050" y="2835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7"/>
              <p:cNvSpPr/>
              <p:nvPr/>
            </p:nvSpPr>
            <p:spPr>
              <a:xfrm>
                <a:off x="8117470" y="2552070"/>
                <a:ext cx="249881" cy="135557"/>
              </a:xfrm>
              <a:custGeom>
                <a:avLst/>
                <a:gdLst/>
                <a:ahLst/>
                <a:cxnLst/>
                <a:rect l="l" t="t" r="r" b="b"/>
                <a:pathLst>
                  <a:path w="249881" h="135557" extrusionOk="0">
                    <a:moveTo>
                      <a:pt x="227089" y="135505"/>
                    </a:moveTo>
                    <a:lnTo>
                      <a:pt x="232750" y="133149"/>
                    </a:lnTo>
                    <a:lnTo>
                      <a:pt x="238562" y="133172"/>
                    </a:lnTo>
                    <a:lnTo>
                      <a:pt x="244758" y="133692"/>
                    </a:lnTo>
                    <a:lnTo>
                      <a:pt x="248276" y="129118"/>
                    </a:lnTo>
                    <a:lnTo>
                      <a:pt x="249194" y="123091"/>
                    </a:lnTo>
                    <a:lnTo>
                      <a:pt x="246747" y="117377"/>
                    </a:lnTo>
                    <a:lnTo>
                      <a:pt x="243229" y="112574"/>
                    </a:lnTo>
                    <a:lnTo>
                      <a:pt x="241010" y="107013"/>
                    </a:lnTo>
                    <a:lnTo>
                      <a:pt x="240474" y="100275"/>
                    </a:lnTo>
                    <a:lnTo>
                      <a:pt x="240169" y="94263"/>
                    </a:lnTo>
                    <a:lnTo>
                      <a:pt x="241928" y="88572"/>
                    </a:lnTo>
                    <a:lnTo>
                      <a:pt x="237033" y="83302"/>
                    </a:lnTo>
                    <a:lnTo>
                      <a:pt x="231679" y="85826"/>
                    </a:lnTo>
                    <a:lnTo>
                      <a:pt x="225025" y="86530"/>
                    </a:lnTo>
                    <a:lnTo>
                      <a:pt x="219288" y="85735"/>
                    </a:lnTo>
                    <a:lnTo>
                      <a:pt x="212634" y="86240"/>
                    </a:lnTo>
                    <a:lnTo>
                      <a:pt x="206973" y="81757"/>
                    </a:lnTo>
                    <a:lnTo>
                      <a:pt x="201696" y="79317"/>
                    </a:lnTo>
                    <a:lnTo>
                      <a:pt x="196647" y="76556"/>
                    </a:lnTo>
                    <a:lnTo>
                      <a:pt x="191600" y="79838"/>
                    </a:lnTo>
                    <a:lnTo>
                      <a:pt x="184027" y="80908"/>
                    </a:lnTo>
                    <a:lnTo>
                      <a:pt x="181121" y="75233"/>
                    </a:lnTo>
                    <a:lnTo>
                      <a:pt x="181121" y="82232"/>
                    </a:lnTo>
                    <a:lnTo>
                      <a:pt x="174084" y="78231"/>
                    </a:lnTo>
                    <a:lnTo>
                      <a:pt x="169419" y="73604"/>
                    </a:lnTo>
                    <a:lnTo>
                      <a:pt x="163146" y="70093"/>
                    </a:lnTo>
                    <a:lnTo>
                      <a:pt x="157181" y="70674"/>
                    </a:lnTo>
                    <a:lnTo>
                      <a:pt x="151673" y="68762"/>
                    </a:lnTo>
                    <a:lnTo>
                      <a:pt x="149456" y="61611"/>
                    </a:lnTo>
                    <a:lnTo>
                      <a:pt x="143719" y="60043"/>
                    </a:lnTo>
                    <a:lnTo>
                      <a:pt x="136529" y="60173"/>
                    </a:lnTo>
                    <a:lnTo>
                      <a:pt x="131710" y="55377"/>
                    </a:lnTo>
                    <a:lnTo>
                      <a:pt x="126280" y="53037"/>
                    </a:lnTo>
                    <a:lnTo>
                      <a:pt x="120925" y="49732"/>
                    </a:lnTo>
                    <a:lnTo>
                      <a:pt x="115878" y="45701"/>
                    </a:lnTo>
                    <a:lnTo>
                      <a:pt x="116796" y="39590"/>
                    </a:lnTo>
                    <a:lnTo>
                      <a:pt x="111136" y="37449"/>
                    </a:lnTo>
                    <a:lnTo>
                      <a:pt x="105170" y="38504"/>
                    </a:lnTo>
                    <a:lnTo>
                      <a:pt x="98132" y="40019"/>
                    </a:lnTo>
                    <a:lnTo>
                      <a:pt x="93773" y="35154"/>
                    </a:lnTo>
                    <a:lnTo>
                      <a:pt x="90025" y="30419"/>
                    </a:lnTo>
                    <a:lnTo>
                      <a:pt x="84212" y="26526"/>
                    </a:lnTo>
                    <a:lnTo>
                      <a:pt x="78246" y="24040"/>
                    </a:lnTo>
                    <a:lnTo>
                      <a:pt x="71668" y="21379"/>
                    </a:lnTo>
                    <a:lnTo>
                      <a:pt x="66315" y="16078"/>
                    </a:lnTo>
                    <a:lnTo>
                      <a:pt x="60578" y="12766"/>
                    </a:lnTo>
                    <a:lnTo>
                      <a:pt x="53158" y="10074"/>
                    </a:lnTo>
                    <a:lnTo>
                      <a:pt x="49793" y="3228"/>
                    </a:lnTo>
                    <a:lnTo>
                      <a:pt x="43903" y="1301"/>
                    </a:lnTo>
                    <a:lnTo>
                      <a:pt x="37019" y="-53"/>
                    </a:lnTo>
                    <a:lnTo>
                      <a:pt x="30748" y="-45"/>
                    </a:lnTo>
                    <a:lnTo>
                      <a:pt x="28836" y="6349"/>
                    </a:lnTo>
                    <a:lnTo>
                      <a:pt x="25776" y="11955"/>
                    </a:lnTo>
                    <a:lnTo>
                      <a:pt x="21111" y="8131"/>
                    </a:lnTo>
                    <a:lnTo>
                      <a:pt x="15221" y="5959"/>
                    </a:lnTo>
                    <a:lnTo>
                      <a:pt x="12314" y="11321"/>
                    </a:lnTo>
                    <a:lnTo>
                      <a:pt x="7649" y="15742"/>
                    </a:lnTo>
                    <a:lnTo>
                      <a:pt x="3748" y="20216"/>
                    </a:lnTo>
                    <a:lnTo>
                      <a:pt x="5049" y="26434"/>
                    </a:lnTo>
                    <a:lnTo>
                      <a:pt x="2371" y="31674"/>
                    </a:lnTo>
                    <a:lnTo>
                      <a:pt x="3978" y="37196"/>
                    </a:lnTo>
                    <a:lnTo>
                      <a:pt x="688" y="43063"/>
                    </a:lnTo>
                    <a:lnTo>
                      <a:pt x="-688" y="49136"/>
                    </a:lnTo>
                    <a:lnTo>
                      <a:pt x="4436" y="54712"/>
                    </a:lnTo>
                    <a:lnTo>
                      <a:pt x="9484" y="58322"/>
                    </a:lnTo>
                    <a:lnTo>
                      <a:pt x="14762" y="61496"/>
                    </a:lnTo>
                    <a:lnTo>
                      <a:pt x="21875" y="61236"/>
                    </a:lnTo>
                    <a:lnTo>
                      <a:pt x="26541" y="64861"/>
                    </a:lnTo>
                    <a:lnTo>
                      <a:pt x="32660" y="67516"/>
                    </a:lnTo>
                    <a:lnTo>
                      <a:pt x="40079" y="73458"/>
                    </a:lnTo>
                    <a:lnTo>
                      <a:pt x="45357" y="76350"/>
                    </a:lnTo>
                    <a:lnTo>
                      <a:pt x="50405" y="80082"/>
                    </a:lnTo>
                    <a:lnTo>
                      <a:pt x="56065" y="83448"/>
                    </a:lnTo>
                    <a:lnTo>
                      <a:pt x="63713" y="82721"/>
                    </a:lnTo>
                    <a:lnTo>
                      <a:pt x="68838" y="86079"/>
                    </a:lnTo>
                    <a:lnTo>
                      <a:pt x="74115" y="89750"/>
                    </a:lnTo>
                    <a:lnTo>
                      <a:pt x="81076" y="90133"/>
                    </a:lnTo>
                    <a:lnTo>
                      <a:pt x="85665" y="94133"/>
                    </a:lnTo>
                    <a:lnTo>
                      <a:pt x="91096" y="96902"/>
                    </a:lnTo>
                    <a:lnTo>
                      <a:pt x="98898" y="98500"/>
                    </a:lnTo>
                    <a:lnTo>
                      <a:pt x="103410" y="102646"/>
                    </a:lnTo>
                    <a:lnTo>
                      <a:pt x="111136" y="97927"/>
                    </a:lnTo>
                    <a:lnTo>
                      <a:pt x="118020" y="101109"/>
                    </a:lnTo>
                    <a:lnTo>
                      <a:pt x="123603" y="99059"/>
                    </a:lnTo>
                    <a:lnTo>
                      <a:pt x="130028" y="98607"/>
                    </a:lnTo>
                    <a:lnTo>
                      <a:pt x="135994" y="101323"/>
                    </a:lnTo>
                    <a:lnTo>
                      <a:pt x="144101" y="106026"/>
                    </a:lnTo>
                    <a:lnTo>
                      <a:pt x="144024" y="112107"/>
                    </a:lnTo>
                    <a:lnTo>
                      <a:pt x="150450" y="113385"/>
                    </a:lnTo>
                    <a:lnTo>
                      <a:pt x="155498" y="116819"/>
                    </a:lnTo>
                    <a:lnTo>
                      <a:pt x="161234" y="118058"/>
                    </a:lnTo>
                    <a:lnTo>
                      <a:pt x="166129" y="122334"/>
                    </a:lnTo>
                    <a:lnTo>
                      <a:pt x="171560" y="119121"/>
                    </a:lnTo>
                    <a:lnTo>
                      <a:pt x="177220" y="120337"/>
                    </a:lnTo>
                    <a:lnTo>
                      <a:pt x="179821" y="126074"/>
                    </a:lnTo>
                    <a:lnTo>
                      <a:pt x="186475" y="125194"/>
                    </a:lnTo>
                    <a:lnTo>
                      <a:pt x="192058" y="126617"/>
                    </a:lnTo>
                    <a:lnTo>
                      <a:pt x="197948" y="127252"/>
                    </a:lnTo>
                    <a:lnTo>
                      <a:pt x="203761" y="130472"/>
                    </a:lnTo>
                    <a:lnTo>
                      <a:pt x="208962" y="132950"/>
                    </a:lnTo>
                    <a:lnTo>
                      <a:pt x="214163" y="129891"/>
                    </a:lnTo>
                    <a:lnTo>
                      <a:pt x="220511" y="133011"/>
                    </a:lnTo>
                    <a:lnTo>
                      <a:pt x="226171" y="13470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7"/>
              <p:cNvSpPr/>
              <p:nvPr/>
            </p:nvSpPr>
            <p:spPr>
              <a:xfrm>
                <a:off x="4029326" y="3127526"/>
                <a:ext cx="381" cy="5751"/>
              </a:xfrm>
              <a:custGeom>
                <a:avLst/>
                <a:gdLst/>
                <a:ahLst/>
                <a:cxnLst/>
                <a:rect l="l" t="t" r="r" b="b"/>
                <a:pathLst>
                  <a:path w="381" h="5751" extrusionOk="0">
                    <a:moveTo>
                      <a:pt x="-688" y="5699"/>
                    </a:moveTo>
                    <a:lnTo>
                      <a:pt x="-306" y="-53"/>
                    </a:lnTo>
                    <a:lnTo>
                      <a:pt x="-688" y="569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7"/>
              <p:cNvSpPr/>
              <p:nvPr/>
            </p:nvSpPr>
            <p:spPr>
              <a:xfrm>
                <a:off x="4061680" y="3369553"/>
                <a:ext cx="123373" cy="139359"/>
              </a:xfrm>
              <a:custGeom>
                <a:avLst/>
                <a:gdLst/>
                <a:ahLst/>
                <a:cxnLst/>
                <a:rect l="l" t="t" r="r" b="b"/>
                <a:pathLst>
                  <a:path w="123373" h="139359" extrusionOk="0">
                    <a:moveTo>
                      <a:pt x="59660" y="139306"/>
                    </a:moveTo>
                    <a:lnTo>
                      <a:pt x="61649" y="133776"/>
                    </a:lnTo>
                    <a:lnTo>
                      <a:pt x="59737" y="128047"/>
                    </a:lnTo>
                    <a:lnTo>
                      <a:pt x="56447" y="123236"/>
                    </a:lnTo>
                    <a:lnTo>
                      <a:pt x="60655" y="117255"/>
                    </a:lnTo>
                    <a:lnTo>
                      <a:pt x="66926" y="118410"/>
                    </a:lnTo>
                    <a:lnTo>
                      <a:pt x="72663" y="118991"/>
                    </a:lnTo>
                    <a:lnTo>
                      <a:pt x="79547" y="118647"/>
                    </a:lnTo>
                    <a:lnTo>
                      <a:pt x="84824" y="114922"/>
                    </a:lnTo>
                    <a:lnTo>
                      <a:pt x="91402" y="114111"/>
                    </a:lnTo>
                    <a:lnTo>
                      <a:pt x="94614" y="119267"/>
                    </a:lnTo>
                    <a:lnTo>
                      <a:pt x="99968" y="121714"/>
                    </a:lnTo>
                    <a:lnTo>
                      <a:pt x="105705" y="119037"/>
                    </a:lnTo>
                    <a:lnTo>
                      <a:pt x="110218" y="114425"/>
                    </a:lnTo>
                    <a:lnTo>
                      <a:pt x="112742" y="109162"/>
                    </a:lnTo>
                    <a:lnTo>
                      <a:pt x="114654" y="103128"/>
                    </a:lnTo>
                    <a:lnTo>
                      <a:pt x="114807" y="97177"/>
                    </a:lnTo>
                    <a:lnTo>
                      <a:pt x="116489" y="91135"/>
                    </a:lnTo>
                    <a:lnTo>
                      <a:pt x="120008" y="85842"/>
                    </a:lnTo>
                    <a:lnTo>
                      <a:pt x="120926" y="80144"/>
                    </a:lnTo>
                    <a:lnTo>
                      <a:pt x="116643" y="73374"/>
                    </a:lnTo>
                    <a:lnTo>
                      <a:pt x="112283" y="69351"/>
                    </a:lnTo>
                    <a:lnTo>
                      <a:pt x="110371" y="62896"/>
                    </a:lnTo>
                    <a:lnTo>
                      <a:pt x="108994" y="56486"/>
                    </a:lnTo>
                    <a:lnTo>
                      <a:pt x="107311" y="49602"/>
                    </a:lnTo>
                    <a:lnTo>
                      <a:pt x="107846" y="43881"/>
                    </a:lnTo>
                    <a:lnTo>
                      <a:pt x="107082" y="37464"/>
                    </a:lnTo>
                    <a:lnTo>
                      <a:pt x="109070" y="30343"/>
                    </a:lnTo>
                    <a:lnTo>
                      <a:pt x="113124" y="24392"/>
                    </a:lnTo>
                    <a:lnTo>
                      <a:pt x="117560" y="19872"/>
                    </a:lnTo>
                    <a:lnTo>
                      <a:pt x="121461" y="14701"/>
                    </a:lnTo>
                    <a:lnTo>
                      <a:pt x="122685" y="8200"/>
                    </a:lnTo>
                    <a:lnTo>
                      <a:pt x="117560" y="4261"/>
                    </a:lnTo>
                    <a:lnTo>
                      <a:pt x="110753" y="2035"/>
                    </a:lnTo>
                    <a:lnTo>
                      <a:pt x="101575" y="429"/>
                    </a:lnTo>
                    <a:lnTo>
                      <a:pt x="95150" y="-45"/>
                    </a:lnTo>
                    <a:lnTo>
                      <a:pt x="89107" y="199"/>
                    </a:lnTo>
                    <a:lnTo>
                      <a:pt x="83065" y="1676"/>
                    </a:lnTo>
                    <a:lnTo>
                      <a:pt x="77022" y="100"/>
                    </a:lnTo>
                    <a:lnTo>
                      <a:pt x="70980" y="-53"/>
                    </a:lnTo>
                    <a:lnTo>
                      <a:pt x="65244" y="926"/>
                    </a:lnTo>
                    <a:lnTo>
                      <a:pt x="62719" y="6104"/>
                    </a:lnTo>
                    <a:lnTo>
                      <a:pt x="57136" y="4529"/>
                    </a:lnTo>
                    <a:lnTo>
                      <a:pt x="48339" y="2540"/>
                    </a:lnTo>
                    <a:lnTo>
                      <a:pt x="42144" y="720"/>
                    </a:lnTo>
                    <a:lnTo>
                      <a:pt x="36178" y="230"/>
                    </a:lnTo>
                    <a:lnTo>
                      <a:pt x="30365" y="1362"/>
                    </a:lnTo>
                    <a:lnTo>
                      <a:pt x="26924" y="6334"/>
                    </a:lnTo>
                    <a:lnTo>
                      <a:pt x="26924" y="12223"/>
                    </a:lnTo>
                    <a:lnTo>
                      <a:pt x="23634" y="17218"/>
                    </a:lnTo>
                    <a:lnTo>
                      <a:pt x="21340" y="22595"/>
                    </a:lnTo>
                    <a:lnTo>
                      <a:pt x="25853" y="26710"/>
                    </a:lnTo>
                    <a:lnTo>
                      <a:pt x="21417" y="30763"/>
                    </a:lnTo>
                    <a:lnTo>
                      <a:pt x="15832" y="33257"/>
                    </a:lnTo>
                    <a:lnTo>
                      <a:pt x="8643" y="34358"/>
                    </a:lnTo>
                    <a:lnTo>
                      <a:pt x="3901" y="38252"/>
                    </a:lnTo>
                    <a:lnTo>
                      <a:pt x="5813" y="44134"/>
                    </a:lnTo>
                    <a:lnTo>
                      <a:pt x="3213" y="51614"/>
                    </a:lnTo>
                    <a:lnTo>
                      <a:pt x="-153" y="59331"/>
                    </a:lnTo>
                    <a:lnTo>
                      <a:pt x="-688" y="66536"/>
                    </a:lnTo>
                    <a:lnTo>
                      <a:pt x="4436" y="73321"/>
                    </a:lnTo>
                    <a:lnTo>
                      <a:pt x="8643" y="79960"/>
                    </a:lnTo>
                    <a:lnTo>
                      <a:pt x="10708" y="86209"/>
                    </a:lnTo>
                    <a:lnTo>
                      <a:pt x="16139" y="88825"/>
                    </a:lnTo>
                    <a:lnTo>
                      <a:pt x="21952" y="89291"/>
                    </a:lnTo>
                    <a:lnTo>
                      <a:pt x="21799" y="95640"/>
                    </a:lnTo>
                    <a:lnTo>
                      <a:pt x="23406" y="101636"/>
                    </a:lnTo>
                    <a:lnTo>
                      <a:pt x="25700" y="107442"/>
                    </a:lnTo>
                    <a:lnTo>
                      <a:pt x="29065" y="112146"/>
                    </a:lnTo>
                    <a:lnTo>
                      <a:pt x="31206" y="117691"/>
                    </a:lnTo>
                    <a:lnTo>
                      <a:pt x="33425" y="123840"/>
                    </a:lnTo>
                    <a:lnTo>
                      <a:pt x="38014" y="130900"/>
                    </a:lnTo>
                    <a:lnTo>
                      <a:pt x="43750" y="133638"/>
                    </a:lnTo>
                    <a:lnTo>
                      <a:pt x="49640" y="135765"/>
                    </a:lnTo>
                    <a:lnTo>
                      <a:pt x="56141" y="13864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7"/>
              <p:cNvSpPr/>
              <p:nvPr/>
            </p:nvSpPr>
            <p:spPr>
              <a:xfrm>
                <a:off x="3190112" y="3067538"/>
                <a:ext cx="140124" cy="144032"/>
              </a:xfrm>
              <a:custGeom>
                <a:avLst/>
                <a:gdLst/>
                <a:ahLst/>
                <a:cxnLst/>
                <a:rect l="l" t="t" r="r" b="b"/>
                <a:pathLst>
                  <a:path w="140124" h="144032" extrusionOk="0">
                    <a:moveTo>
                      <a:pt x="105247" y="143979"/>
                    </a:moveTo>
                    <a:lnTo>
                      <a:pt x="110830" y="141616"/>
                    </a:lnTo>
                    <a:lnTo>
                      <a:pt x="112283" y="136040"/>
                    </a:lnTo>
                    <a:lnTo>
                      <a:pt x="109606" y="130793"/>
                    </a:lnTo>
                    <a:lnTo>
                      <a:pt x="108612" y="125072"/>
                    </a:lnTo>
                    <a:lnTo>
                      <a:pt x="109989" y="119381"/>
                    </a:lnTo>
                    <a:lnTo>
                      <a:pt x="114272" y="114769"/>
                    </a:lnTo>
                    <a:lnTo>
                      <a:pt x="115726" y="109170"/>
                    </a:lnTo>
                    <a:lnTo>
                      <a:pt x="111519" y="105231"/>
                    </a:lnTo>
                    <a:lnTo>
                      <a:pt x="113890" y="99999"/>
                    </a:lnTo>
                    <a:lnTo>
                      <a:pt x="116567" y="94898"/>
                    </a:lnTo>
                    <a:lnTo>
                      <a:pt x="118708" y="89192"/>
                    </a:lnTo>
                    <a:lnTo>
                      <a:pt x="115343" y="84480"/>
                    </a:lnTo>
                    <a:lnTo>
                      <a:pt x="119702" y="80174"/>
                    </a:lnTo>
                    <a:lnTo>
                      <a:pt x="119244" y="74285"/>
                    </a:lnTo>
                    <a:lnTo>
                      <a:pt x="121386" y="80174"/>
                    </a:lnTo>
                    <a:lnTo>
                      <a:pt x="119244" y="85650"/>
                    </a:lnTo>
                    <a:lnTo>
                      <a:pt x="121997" y="80174"/>
                    </a:lnTo>
                    <a:lnTo>
                      <a:pt x="122762" y="74285"/>
                    </a:lnTo>
                    <a:lnTo>
                      <a:pt x="123527" y="68395"/>
                    </a:lnTo>
                    <a:lnTo>
                      <a:pt x="122992" y="62505"/>
                    </a:lnTo>
                    <a:lnTo>
                      <a:pt x="123068" y="56379"/>
                    </a:lnTo>
                    <a:lnTo>
                      <a:pt x="124292" y="50734"/>
                    </a:lnTo>
                    <a:lnTo>
                      <a:pt x="125822" y="44110"/>
                    </a:lnTo>
                    <a:lnTo>
                      <a:pt x="127734" y="38336"/>
                    </a:lnTo>
                    <a:lnTo>
                      <a:pt x="130181" y="33066"/>
                    </a:lnTo>
                    <a:lnTo>
                      <a:pt x="133930" y="28652"/>
                    </a:lnTo>
                    <a:lnTo>
                      <a:pt x="136530" y="23497"/>
                    </a:lnTo>
                    <a:lnTo>
                      <a:pt x="136300" y="17608"/>
                    </a:lnTo>
                    <a:lnTo>
                      <a:pt x="135229" y="11718"/>
                    </a:lnTo>
                    <a:lnTo>
                      <a:pt x="135535" y="5829"/>
                    </a:lnTo>
                    <a:lnTo>
                      <a:pt x="139436" y="964"/>
                    </a:lnTo>
                    <a:lnTo>
                      <a:pt x="133776" y="-53"/>
                    </a:lnTo>
                    <a:lnTo>
                      <a:pt x="128269" y="1461"/>
                    </a:lnTo>
                    <a:lnTo>
                      <a:pt x="123451" y="4643"/>
                    </a:lnTo>
                    <a:lnTo>
                      <a:pt x="118632" y="8001"/>
                    </a:lnTo>
                    <a:lnTo>
                      <a:pt x="112896" y="8865"/>
                    </a:lnTo>
                    <a:lnTo>
                      <a:pt x="107083" y="8414"/>
                    </a:lnTo>
                    <a:lnTo>
                      <a:pt x="102111" y="11443"/>
                    </a:lnTo>
                    <a:lnTo>
                      <a:pt x="96298" y="11657"/>
                    </a:lnTo>
                    <a:lnTo>
                      <a:pt x="91249" y="8774"/>
                    </a:lnTo>
                    <a:lnTo>
                      <a:pt x="85360" y="8712"/>
                    </a:lnTo>
                    <a:lnTo>
                      <a:pt x="82913" y="13952"/>
                    </a:lnTo>
                    <a:lnTo>
                      <a:pt x="78477" y="17960"/>
                    </a:lnTo>
                    <a:lnTo>
                      <a:pt x="78477" y="23857"/>
                    </a:lnTo>
                    <a:lnTo>
                      <a:pt x="72892" y="25494"/>
                    </a:lnTo>
                    <a:lnTo>
                      <a:pt x="69451" y="30197"/>
                    </a:lnTo>
                    <a:lnTo>
                      <a:pt x="63791" y="33066"/>
                    </a:lnTo>
                    <a:lnTo>
                      <a:pt x="59507" y="36905"/>
                    </a:lnTo>
                    <a:lnTo>
                      <a:pt x="53694" y="35498"/>
                    </a:lnTo>
                    <a:lnTo>
                      <a:pt x="48723" y="32324"/>
                    </a:lnTo>
                    <a:lnTo>
                      <a:pt x="45128" y="36974"/>
                    </a:lnTo>
                    <a:lnTo>
                      <a:pt x="41609" y="41670"/>
                    </a:lnTo>
                    <a:lnTo>
                      <a:pt x="35949" y="40385"/>
                    </a:lnTo>
                    <a:lnTo>
                      <a:pt x="29983" y="41166"/>
                    </a:lnTo>
                    <a:lnTo>
                      <a:pt x="28760" y="47055"/>
                    </a:lnTo>
                    <a:lnTo>
                      <a:pt x="29448" y="52937"/>
                    </a:lnTo>
                    <a:lnTo>
                      <a:pt x="25088" y="57251"/>
                    </a:lnTo>
                    <a:lnTo>
                      <a:pt x="22564" y="62444"/>
                    </a:lnTo>
                    <a:lnTo>
                      <a:pt x="19123" y="67561"/>
                    </a:lnTo>
                    <a:lnTo>
                      <a:pt x="12392" y="67569"/>
                    </a:lnTo>
                    <a:lnTo>
                      <a:pt x="7037" y="69604"/>
                    </a:lnTo>
                    <a:lnTo>
                      <a:pt x="2678" y="65435"/>
                    </a:lnTo>
                    <a:lnTo>
                      <a:pt x="-688" y="70346"/>
                    </a:lnTo>
                    <a:lnTo>
                      <a:pt x="3978" y="74017"/>
                    </a:lnTo>
                    <a:lnTo>
                      <a:pt x="7955" y="78705"/>
                    </a:lnTo>
                    <a:lnTo>
                      <a:pt x="12086" y="82713"/>
                    </a:lnTo>
                    <a:lnTo>
                      <a:pt x="15987" y="87272"/>
                    </a:lnTo>
                    <a:lnTo>
                      <a:pt x="20882" y="91119"/>
                    </a:lnTo>
                    <a:lnTo>
                      <a:pt x="25011" y="95594"/>
                    </a:lnTo>
                    <a:lnTo>
                      <a:pt x="27230" y="101338"/>
                    </a:lnTo>
                    <a:lnTo>
                      <a:pt x="30596" y="106440"/>
                    </a:lnTo>
                    <a:lnTo>
                      <a:pt x="34344" y="110922"/>
                    </a:lnTo>
                    <a:lnTo>
                      <a:pt x="38550" y="114976"/>
                    </a:lnTo>
                    <a:lnTo>
                      <a:pt x="42604" y="119182"/>
                    </a:lnTo>
                    <a:lnTo>
                      <a:pt x="46734" y="123603"/>
                    </a:lnTo>
                    <a:lnTo>
                      <a:pt x="50329" y="128751"/>
                    </a:lnTo>
                    <a:lnTo>
                      <a:pt x="56066" y="127450"/>
                    </a:lnTo>
                    <a:lnTo>
                      <a:pt x="61572" y="129845"/>
                    </a:lnTo>
                    <a:lnTo>
                      <a:pt x="67309" y="132063"/>
                    </a:lnTo>
                    <a:lnTo>
                      <a:pt x="73045" y="134579"/>
                    </a:lnTo>
                    <a:lnTo>
                      <a:pt x="78935" y="134640"/>
                    </a:lnTo>
                    <a:lnTo>
                      <a:pt x="83754" y="131558"/>
                    </a:lnTo>
                    <a:lnTo>
                      <a:pt x="89337" y="134158"/>
                    </a:lnTo>
                    <a:lnTo>
                      <a:pt x="94462" y="137118"/>
                    </a:lnTo>
                    <a:lnTo>
                      <a:pt x="98440" y="141363"/>
                    </a:lnTo>
                    <a:lnTo>
                      <a:pt x="104023" y="14307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7"/>
              <p:cNvSpPr/>
              <p:nvPr/>
            </p:nvSpPr>
            <p:spPr>
              <a:xfrm>
                <a:off x="10098555" y="4724403"/>
                <a:ext cx="697406" cy="597905"/>
              </a:xfrm>
              <a:custGeom>
                <a:avLst/>
                <a:gdLst/>
                <a:ahLst/>
                <a:cxnLst/>
                <a:rect l="l" t="t" r="r" b="b"/>
                <a:pathLst>
                  <a:path w="697406" h="597905" extrusionOk="0">
                    <a:moveTo>
                      <a:pt x="24094" y="597852"/>
                    </a:moveTo>
                    <a:lnTo>
                      <a:pt x="29294" y="595229"/>
                    </a:lnTo>
                    <a:lnTo>
                      <a:pt x="23176" y="595772"/>
                    </a:lnTo>
                    <a:close/>
                    <a:moveTo>
                      <a:pt x="6425" y="541879"/>
                    </a:moveTo>
                    <a:lnTo>
                      <a:pt x="10096" y="537466"/>
                    </a:lnTo>
                    <a:lnTo>
                      <a:pt x="15909" y="533688"/>
                    </a:lnTo>
                    <a:lnTo>
                      <a:pt x="10096" y="534911"/>
                    </a:lnTo>
                    <a:lnTo>
                      <a:pt x="4589" y="537864"/>
                    </a:lnTo>
                    <a:lnTo>
                      <a:pt x="-688" y="540686"/>
                    </a:lnTo>
                    <a:lnTo>
                      <a:pt x="5201" y="538223"/>
                    </a:lnTo>
                    <a:close/>
                    <a:moveTo>
                      <a:pt x="188234" y="360720"/>
                    </a:moveTo>
                    <a:lnTo>
                      <a:pt x="191905" y="356284"/>
                    </a:lnTo>
                    <a:lnTo>
                      <a:pt x="187699" y="360437"/>
                    </a:lnTo>
                    <a:close/>
                    <a:moveTo>
                      <a:pt x="146701" y="425680"/>
                    </a:moveTo>
                    <a:lnTo>
                      <a:pt x="151750" y="422927"/>
                    </a:lnTo>
                    <a:lnTo>
                      <a:pt x="157639" y="422254"/>
                    </a:lnTo>
                    <a:lnTo>
                      <a:pt x="163223" y="420380"/>
                    </a:lnTo>
                    <a:lnTo>
                      <a:pt x="168806" y="418751"/>
                    </a:lnTo>
                    <a:lnTo>
                      <a:pt x="173166" y="414988"/>
                    </a:lnTo>
                    <a:lnTo>
                      <a:pt x="167353" y="414804"/>
                    </a:lnTo>
                    <a:lnTo>
                      <a:pt x="172860" y="413030"/>
                    </a:lnTo>
                    <a:lnTo>
                      <a:pt x="174314" y="407423"/>
                    </a:lnTo>
                    <a:lnTo>
                      <a:pt x="168577" y="406773"/>
                    </a:lnTo>
                    <a:lnTo>
                      <a:pt x="164753" y="411393"/>
                    </a:lnTo>
                    <a:lnTo>
                      <a:pt x="160087" y="415133"/>
                    </a:lnTo>
                    <a:lnTo>
                      <a:pt x="155116" y="418063"/>
                    </a:lnTo>
                    <a:lnTo>
                      <a:pt x="150755" y="421971"/>
                    </a:lnTo>
                    <a:lnTo>
                      <a:pt x="145631" y="424525"/>
                    </a:lnTo>
                    <a:close/>
                    <a:moveTo>
                      <a:pt x="165135" y="375543"/>
                    </a:moveTo>
                    <a:lnTo>
                      <a:pt x="170413" y="373226"/>
                    </a:lnTo>
                    <a:lnTo>
                      <a:pt x="164447" y="373157"/>
                    </a:lnTo>
                    <a:close/>
                    <a:moveTo>
                      <a:pt x="641878" y="63317"/>
                    </a:moveTo>
                    <a:lnTo>
                      <a:pt x="645319" y="57343"/>
                    </a:lnTo>
                    <a:lnTo>
                      <a:pt x="639660" y="58796"/>
                    </a:lnTo>
                    <a:close/>
                    <a:moveTo>
                      <a:pt x="511085" y="238670"/>
                    </a:moveTo>
                    <a:lnTo>
                      <a:pt x="519116" y="235802"/>
                    </a:lnTo>
                    <a:lnTo>
                      <a:pt x="525542" y="232980"/>
                    </a:lnTo>
                    <a:lnTo>
                      <a:pt x="530742" y="230616"/>
                    </a:lnTo>
                    <a:lnTo>
                      <a:pt x="536938" y="227197"/>
                    </a:lnTo>
                    <a:lnTo>
                      <a:pt x="542675" y="223946"/>
                    </a:lnTo>
                    <a:lnTo>
                      <a:pt x="548258" y="220222"/>
                    </a:lnTo>
                    <a:lnTo>
                      <a:pt x="553995" y="215969"/>
                    </a:lnTo>
                    <a:lnTo>
                      <a:pt x="559655" y="211724"/>
                    </a:lnTo>
                    <a:lnTo>
                      <a:pt x="565315" y="207731"/>
                    </a:lnTo>
                    <a:lnTo>
                      <a:pt x="571434" y="204228"/>
                    </a:lnTo>
                    <a:lnTo>
                      <a:pt x="577934" y="201459"/>
                    </a:lnTo>
                    <a:lnTo>
                      <a:pt x="582448" y="196886"/>
                    </a:lnTo>
                    <a:lnTo>
                      <a:pt x="587189" y="193245"/>
                    </a:lnTo>
                    <a:lnTo>
                      <a:pt x="593231" y="190277"/>
                    </a:lnTo>
                    <a:lnTo>
                      <a:pt x="597745" y="186078"/>
                    </a:lnTo>
                    <a:lnTo>
                      <a:pt x="602410" y="182284"/>
                    </a:lnTo>
                    <a:lnTo>
                      <a:pt x="606923" y="177550"/>
                    </a:lnTo>
                    <a:lnTo>
                      <a:pt x="612200" y="173297"/>
                    </a:lnTo>
                    <a:lnTo>
                      <a:pt x="611283" y="167621"/>
                    </a:lnTo>
                    <a:lnTo>
                      <a:pt x="618626" y="160562"/>
                    </a:lnTo>
                    <a:lnTo>
                      <a:pt x="626351" y="156095"/>
                    </a:lnTo>
                    <a:lnTo>
                      <a:pt x="633157" y="154129"/>
                    </a:lnTo>
                    <a:lnTo>
                      <a:pt x="642108" y="153571"/>
                    </a:lnTo>
                    <a:lnTo>
                      <a:pt x="642337" y="159637"/>
                    </a:lnTo>
                    <a:lnTo>
                      <a:pt x="647461" y="156432"/>
                    </a:lnTo>
                    <a:lnTo>
                      <a:pt x="651286" y="148928"/>
                    </a:lnTo>
                    <a:lnTo>
                      <a:pt x="655722" y="143956"/>
                    </a:lnTo>
                    <a:lnTo>
                      <a:pt x="661000" y="141318"/>
                    </a:lnTo>
                    <a:lnTo>
                      <a:pt x="666430" y="138480"/>
                    </a:lnTo>
                    <a:lnTo>
                      <a:pt x="671477" y="134296"/>
                    </a:lnTo>
                    <a:lnTo>
                      <a:pt x="675531" y="130235"/>
                    </a:lnTo>
                    <a:lnTo>
                      <a:pt x="679203" y="125133"/>
                    </a:lnTo>
                    <a:lnTo>
                      <a:pt x="683104" y="120865"/>
                    </a:lnTo>
                    <a:lnTo>
                      <a:pt x="686851" y="116483"/>
                    </a:lnTo>
                    <a:lnTo>
                      <a:pt x="691747" y="111763"/>
                    </a:lnTo>
                    <a:lnTo>
                      <a:pt x="696718" y="108061"/>
                    </a:lnTo>
                    <a:lnTo>
                      <a:pt x="691901" y="104933"/>
                    </a:lnTo>
                    <a:lnTo>
                      <a:pt x="686164" y="103128"/>
                    </a:lnTo>
                    <a:lnTo>
                      <a:pt x="680885" y="105774"/>
                    </a:lnTo>
                    <a:lnTo>
                      <a:pt x="674691" y="107587"/>
                    </a:lnTo>
                    <a:lnTo>
                      <a:pt x="669489" y="111289"/>
                    </a:lnTo>
                    <a:lnTo>
                      <a:pt x="664518" y="114547"/>
                    </a:lnTo>
                    <a:lnTo>
                      <a:pt x="659317" y="117393"/>
                    </a:lnTo>
                    <a:lnTo>
                      <a:pt x="652509" y="118127"/>
                    </a:lnTo>
                    <a:lnTo>
                      <a:pt x="646389" y="115687"/>
                    </a:lnTo>
                    <a:lnTo>
                      <a:pt x="640576" y="113790"/>
                    </a:lnTo>
                    <a:lnTo>
                      <a:pt x="635835" y="110516"/>
                    </a:lnTo>
                    <a:lnTo>
                      <a:pt x="631705" y="105912"/>
                    </a:lnTo>
                    <a:lnTo>
                      <a:pt x="625738" y="106295"/>
                    </a:lnTo>
                    <a:lnTo>
                      <a:pt x="628569" y="101223"/>
                    </a:lnTo>
                    <a:lnTo>
                      <a:pt x="631475" y="96014"/>
                    </a:lnTo>
                    <a:lnTo>
                      <a:pt x="634076" y="90217"/>
                    </a:lnTo>
                    <a:lnTo>
                      <a:pt x="636829" y="84977"/>
                    </a:lnTo>
                    <a:lnTo>
                      <a:pt x="639277" y="79746"/>
                    </a:lnTo>
                    <a:lnTo>
                      <a:pt x="636752" y="74545"/>
                    </a:lnTo>
                    <a:lnTo>
                      <a:pt x="637518" y="68694"/>
                    </a:lnTo>
                    <a:lnTo>
                      <a:pt x="633081" y="73023"/>
                    </a:lnTo>
                    <a:lnTo>
                      <a:pt x="631092" y="78469"/>
                    </a:lnTo>
                    <a:lnTo>
                      <a:pt x="627268" y="83027"/>
                    </a:lnTo>
                    <a:lnTo>
                      <a:pt x="624898" y="88458"/>
                    </a:lnTo>
                    <a:lnTo>
                      <a:pt x="619925" y="92359"/>
                    </a:lnTo>
                    <a:lnTo>
                      <a:pt x="620155" y="86553"/>
                    </a:lnTo>
                    <a:lnTo>
                      <a:pt x="616713" y="81742"/>
                    </a:lnTo>
                    <a:lnTo>
                      <a:pt x="610977" y="81941"/>
                    </a:lnTo>
                    <a:lnTo>
                      <a:pt x="607306" y="77536"/>
                    </a:lnTo>
                    <a:lnTo>
                      <a:pt x="612506" y="75095"/>
                    </a:lnTo>
                    <a:lnTo>
                      <a:pt x="617249" y="71447"/>
                    </a:lnTo>
                    <a:lnTo>
                      <a:pt x="616637" y="65718"/>
                    </a:lnTo>
                    <a:lnTo>
                      <a:pt x="622680" y="64128"/>
                    </a:lnTo>
                    <a:lnTo>
                      <a:pt x="621455" y="58345"/>
                    </a:lnTo>
                    <a:lnTo>
                      <a:pt x="620461" y="52669"/>
                    </a:lnTo>
                    <a:lnTo>
                      <a:pt x="623062" y="47224"/>
                    </a:lnTo>
                    <a:lnTo>
                      <a:pt x="627651" y="43751"/>
                    </a:lnTo>
                    <a:lnTo>
                      <a:pt x="630252" y="38596"/>
                    </a:lnTo>
                    <a:lnTo>
                      <a:pt x="631398" y="32752"/>
                    </a:lnTo>
                    <a:lnTo>
                      <a:pt x="631398" y="26962"/>
                    </a:lnTo>
                    <a:lnTo>
                      <a:pt x="625662" y="27949"/>
                    </a:lnTo>
                    <a:lnTo>
                      <a:pt x="628416" y="22916"/>
                    </a:lnTo>
                    <a:lnTo>
                      <a:pt x="624439" y="18755"/>
                    </a:lnTo>
                    <a:lnTo>
                      <a:pt x="619008" y="21088"/>
                    </a:lnTo>
                    <a:lnTo>
                      <a:pt x="617860" y="15451"/>
                    </a:lnTo>
                    <a:lnTo>
                      <a:pt x="613195" y="19015"/>
                    </a:lnTo>
                    <a:lnTo>
                      <a:pt x="615261" y="13661"/>
                    </a:lnTo>
                    <a:lnTo>
                      <a:pt x="610288" y="17409"/>
                    </a:lnTo>
                    <a:lnTo>
                      <a:pt x="607153" y="12124"/>
                    </a:lnTo>
                    <a:lnTo>
                      <a:pt x="607612" y="5653"/>
                    </a:lnTo>
                    <a:lnTo>
                      <a:pt x="610211" y="345"/>
                    </a:lnTo>
                    <a:lnTo>
                      <a:pt x="604169" y="-53"/>
                    </a:lnTo>
                    <a:lnTo>
                      <a:pt x="603864" y="10357"/>
                    </a:lnTo>
                    <a:lnTo>
                      <a:pt x="604858" y="16575"/>
                    </a:lnTo>
                    <a:lnTo>
                      <a:pt x="602563" y="22465"/>
                    </a:lnTo>
                    <a:lnTo>
                      <a:pt x="598281" y="26511"/>
                    </a:lnTo>
                    <a:lnTo>
                      <a:pt x="598738" y="32286"/>
                    </a:lnTo>
                    <a:lnTo>
                      <a:pt x="604398" y="31567"/>
                    </a:lnTo>
                    <a:lnTo>
                      <a:pt x="608988" y="27765"/>
                    </a:lnTo>
                    <a:lnTo>
                      <a:pt x="606081" y="32745"/>
                    </a:lnTo>
                    <a:lnTo>
                      <a:pt x="600497" y="35108"/>
                    </a:lnTo>
                    <a:lnTo>
                      <a:pt x="599274" y="40730"/>
                    </a:lnTo>
                    <a:lnTo>
                      <a:pt x="600193" y="47224"/>
                    </a:lnTo>
                    <a:lnTo>
                      <a:pt x="600880" y="54926"/>
                    </a:lnTo>
                    <a:lnTo>
                      <a:pt x="600650" y="61297"/>
                    </a:lnTo>
                    <a:lnTo>
                      <a:pt x="603405" y="56272"/>
                    </a:lnTo>
                    <a:lnTo>
                      <a:pt x="607612" y="60456"/>
                    </a:lnTo>
                    <a:lnTo>
                      <a:pt x="610594" y="55484"/>
                    </a:lnTo>
                    <a:lnTo>
                      <a:pt x="608223" y="61519"/>
                    </a:lnTo>
                    <a:lnTo>
                      <a:pt x="613883" y="60089"/>
                    </a:lnTo>
                    <a:lnTo>
                      <a:pt x="608376" y="62727"/>
                    </a:lnTo>
                    <a:lnTo>
                      <a:pt x="607612" y="68418"/>
                    </a:lnTo>
                    <a:lnTo>
                      <a:pt x="604322" y="73206"/>
                    </a:lnTo>
                    <a:lnTo>
                      <a:pt x="604017" y="67095"/>
                    </a:lnTo>
                    <a:lnTo>
                      <a:pt x="600727" y="76671"/>
                    </a:lnTo>
                    <a:lnTo>
                      <a:pt x="599045" y="82163"/>
                    </a:lnTo>
                    <a:lnTo>
                      <a:pt x="604781" y="83073"/>
                    </a:lnTo>
                    <a:lnTo>
                      <a:pt x="609294" y="86783"/>
                    </a:lnTo>
                    <a:lnTo>
                      <a:pt x="604017" y="89222"/>
                    </a:lnTo>
                    <a:lnTo>
                      <a:pt x="599810" y="93146"/>
                    </a:lnTo>
                    <a:lnTo>
                      <a:pt x="601416" y="87578"/>
                    </a:lnTo>
                    <a:lnTo>
                      <a:pt x="597362" y="91716"/>
                    </a:lnTo>
                    <a:lnTo>
                      <a:pt x="596445" y="97697"/>
                    </a:lnTo>
                    <a:lnTo>
                      <a:pt x="593921" y="103564"/>
                    </a:lnTo>
                    <a:lnTo>
                      <a:pt x="591702" y="109163"/>
                    </a:lnTo>
                    <a:lnTo>
                      <a:pt x="587572" y="113125"/>
                    </a:lnTo>
                    <a:lnTo>
                      <a:pt x="584742" y="118418"/>
                    </a:lnTo>
                    <a:lnTo>
                      <a:pt x="582371" y="123665"/>
                    </a:lnTo>
                    <a:lnTo>
                      <a:pt x="577017" y="126846"/>
                    </a:lnTo>
                    <a:lnTo>
                      <a:pt x="572427" y="131283"/>
                    </a:lnTo>
                    <a:lnTo>
                      <a:pt x="568603" y="136185"/>
                    </a:lnTo>
                    <a:lnTo>
                      <a:pt x="565008" y="140874"/>
                    </a:lnTo>
                    <a:lnTo>
                      <a:pt x="560954" y="145570"/>
                    </a:lnTo>
                    <a:lnTo>
                      <a:pt x="555830" y="148982"/>
                    </a:lnTo>
                    <a:lnTo>
                      <a:pt x="550170" y="151628"/>
                    </a:lnTo>
                    <a:lnTo>
                      <a:pt x="541909" y="153525"/>
                    </a:lnTo>
                    <a:lnTo>
                      <a:pt x="536555" y="155682"/>
                    </a:lnTo>
                    <a:lnTo>
                      <a:pt x="530360" y="158482"/>
                    </a:lnTo>
                    <a:lnTo>
                      <a:pt x="526076" y="164348"/>
                    </a:lnTo>
                    <a:lnTo>
                      <a:pt x="528141" y="170314"/>
                    </a:lnTo>
                    <a:lnTo>
                      <a:pt x="533725" y="171851"/>
                    </a:lnTo>
                    <a:lnTo>
                      <a:pt x="537702" y="178529"/>
                    </a:lnTo>
                    <a:lnTo>
                      <a:pt x="543668" y="180479"/>
                    </a:lnTo>
                    <a:lnTo>
                      <a:pt x="547875" y="185183"/>
                    </a:lnTo>
                    <a:lnTo>
                      <a:pt x="546576" y="191845"/>
                    </a:lnTo>
                    <a:lnTo>
                      <a:pt x="541756" y="198446"/>
                    </a:lnTo>
                    <a:lnTo>
                      <a:pt x="535103" y="205085"/>
                    </a:lnTo>
                    <a:lnTo>
                      <a:pt x="527835" y="211097"/>
                    </a:lnTo>
                    <a:lnTo>
                      <a:pt x="522175" y="214470"/>
                    </a:lnTo>
                    <a:lnTo>
                      <a:pt x="517817" y="218332"/>
                    </a:lnTo>
                    <a:lnTo>
                      <a:pt x="513150" y="221744"/>
                    </a:lnTo>
                    <a:lnTo>
                      <a:pt x="507796" y="224038"/>
                    </a:lnTo>
                    <a:lnTo>
                      <a:pt x="502213" y="226945"/>
                    </a:lnTo>
                    <a:lnTo>
                      <a:pt x="509096" y="225928"/>
                    </a:lnTo>
                    <a:lnTo>
                      <a:pt x="505808" y="231152"/>
                    </a:lnTo>
                    <a:lnTo>
                      <a:pt x="512920" y="231580"/>
                    </a:lnTo>
                    <a:lnTo>
                      <a:pt x="509938" y="238120"/>
                    </a:lnTo>
                    <a:close/>
                    <a:moveTo>
                      <a:pt x="487298" y="216451"/>
                    </a:moveTo>
                    <a:lnTo>
                      <a:pt x="492729" y="213636"/>
                    </a:lnTo>
                    <a:lnTo>
                      <a:pt x="497546" y="209881"/>
                    </a:lnTo>
                    <a:lnTo>
                      <a:pt x="491963" y="211716"/>
                    </a:lnTo>
                    <a:lnTo>
                      <a:pt x="487679" y="215999"/>
                    </a:lnTo>
                    <a:close/>
                    <a:moveTo>
                      <a:pt x="203225" y="405595"/>
                    </a:moveTo>
                    <a:lnTo>
                      <a:pt x="208656" y="403232"/>
                    </a:lnTo>
                    <a:lnTo>
                      <a:pt x="215158" y="403385"/>
                    </a:lnTo>
                    <a:lnTo>
                      <a:pt x="220741" y="401977"/>
                    </a:lnTo>
                    <a:lnTo>
                      <a:pt x="226401" y="400187"/>
                    </a:lnTo>
                    <a:lnTo>
                      <a:pt x="232061" y="396929"/>
                    </a:lnTo>
                    <a:lnTo>
                      <a:pt x="238639" y="393266"/>
                    </a:lnTo>
                    <a:lnTo>
                      <a:pt x="245829" y="390053"/>
                    </a:lnTo>
                    <a:lnTo>
                      <a:pt x="251489" y="386963"/>
                    </a:lnTo>
                    <a:lnTo>
                      <a:pt x="256154" y="383529"/>
                    </a:lnTo>
                    <a:lnTo>
                      <a:pt x="262579" y="381188"/>
                    </a:lnTo>
                    <a:lnTo>
                      <a:pt x="268469" y="380148"/>
                    </a:lnTo>
                    <a:lnTo>
                      <a:pt x="274052" y="377685"/>
                    </a:lnTo>
                    <a:lnTo>
                      <a:pt x="268162" y="379551"/>
                    </a:lnTo>
                    <a:lnTo>
                      <a:pt x="273134" y="376576"/>
                    </a:lnTo>
                    <a:lnTo>
                      <a:pt x="277035" y="372017"/>
                    </a:lnTo>
                    <a:lnTo>
                      <a:pt x="282237" y="368866"/>
                    </a:lnTo>
                    <a:lnTo>
                      <a:pt x="287514" y="364981"/>
                    </a:lnTo>
                    <a:lnTo>
                      <a:pt x="292256" y="360376"/>
                    </a:lnTo>
                    <a:lnTo>
                      <a:pt x="296922" y="356973"/>
                    </a:lnTo>
                    <a:lnTo>
                      <a:pt x="302123" y="353699"/>
                    </a:lnTo>
                    <a:lnTo>
                      <a:pt x="307859" y="350823"/>
                    </a:lnTo>
                    <a:lnTo>
                      <a:pt x="313138" y="346448"/>
                    </a:lnTo>
                    <a:lnTo>
                      <a:pt x="319104" y="338493"/>
                    </a:lnTo>
                    <a:lnTo>
                      <a:pt x="326676" y="332382"/>
                    </a:lnTo>
                    <a:lnTo>
                      <a:pt x="333329" y="326989"/>
                    </a:lnTo>
                    <a:lnTo>
                      <a:pt x="339066" y="324351"/>
                    </a:lnTo>
                    <a:lnTo>
                      <a:pt x="345338" y="321712"/>
                    </a:lnTo>
                    <a:lnTo>
                      <a:pt x="351839" y="319379"/>
                    </a:lnTo>
                    <a:lnTo>
                      <a:pt x="359106" y="316679"/>
                    </a:lnTo>
                    <a:lnTo>
                      <a:pt x="364613" y="314889"/>
                    </a:lnTo>
                    <a:lnTo>
                      <a:pt x="372262" y="312939"/>
                    </a:lnTo>
                    <a:lnTo>
                      <a:pt x="379375" y="312113"/>
                    </a:lnTo>
                    <a:lnTo>
                      <a:pt x="384728" y="314254"/>
                    </a:lnTo>
                    <a:lnTo>
                      <a:pt x="388859" y="310239"/>
                    </a:lnTo>
                    <a:lnTo>
                      <a:pt x="394672" y="310323"/>
                    </a:lnTo>
                    <a:lnTo>
                      <a:pt x="392607" y="304962"/>
                    </a:lnTo>
                    <a:lnTo>
                      <a:pt x="386947" y="305849"/>
                    </a:lnTo>
                    <a:lnTo>
                      <a:pt x="391537" y="300365"/>
                    </a:lnTo>
                    <a:lnTo>
                      <a:pt x="396890" y="293771"/>
                    </a:lnTo>
                    <a:lnTo>
                      <a:pt x="403163" y="289044"/>
                    </a:lnTo>
                    <a:lnTo>
                      <a:pt x="408746" y="287201"/>
                    </a:lnTo>
                    <a:lnTo>
                      <a:pt x="416012" y="284134"/>
                    </a:lnTo>
                    <a:lnTo>
                      <a:pt x="423431" y="280769"/>
                    </a:lnTo>
                    <a:lnTo>
                      <a:pt x="435210" y="271361"/>
                    </a:lnTo>
                    <a:lnTo>
                      <a:pt x="440488" y="266940"/>
                    </a:lnTo>
                    <a:lnTo>
                      <a:pt x="446147" y="265762"/>
                    </a:lnTo>
                    <a:lnTo>
                      <a:pt x="450584" y="261433"/>
                    </a:lnTo>
                    <a:lnTo>
                      <a:pt x="455785" y="258710"/>
                    </a:lnTo>
                    <a:lnTo>
                      <a:pt x="460451" y="255260"/>
                    </a:lnTo>
                    <a:lnTo>
                      <a:pt x="465652" y="251604"/>
                    </a:lnTo>
                    <a:lnTo>
                      <a:pt x="471159" y="248338"/>
                    </a:lnTo>
                    <a:lnTo>
                      <a:pt x="476359" y="245225"/>
                    </a:lnTo>
                    <a:lnTo>
                      <a:pt x="479037" y="239924"/>
                    </a:lnTo>
                    <a:lnTo>
                      <a:pt x="480337" y="233936"/>
                    </a:lnTo>
                    <a:lnTo>
                      <a:pt x="484697" y="230096"/>
                    </a:lnTo>
                    <a:lnTo>
                      <a:pt x="490434" y="228650"/>
                    </a:lnTo>
                    <a:lnTo>
                      <a:pt x="484621" y="227847"/>
                    </a:lnTo>
                    <a:lnTo>
                      <a:pt x="489668" y="225101"/>
                    </a:lnTo>
                    <a:lnTo>
                      <a:pt x="494258" y="221552"/>
                    </a:lnTo>
                    <a:lnTo>
                      <a:pt x="499841" y="219005"/>
                    </a:lnTo>
                    <a:lnTo>
                      <a:pt x="494105" y="219296"/>
                    </a:lnTo>
                    <a:lnTo>
                      <a:pt x="488675" y="221820"/>
                    </a:lnTo>
                    <a:lnTo>
                      <a:pt x="483474" y="224818"/>
                    </a:lnTo>
                    <a:lnTo>
                      <a:pt x="489057" y="223579"/>
                    </a:lnTo>
                    <a:lnTo>
                      <a:pt x="483627" y="225323"/>
                    </a:lnTo>
                    <a:lnTo>
                      <a:pt x="478118" y="227840"/>
                    </a:lnTo>
                    <a:lnTo>
                      <a:pt x="483091" y="224818"/>
                    </a:lnTo>
                    <a:lnTo>
                      <a:pt x="487451" y="220933"/>
                    </a:lnTo>
                    <a:lnTo>
                      <a:pt x="491733" y="217063"/>
                    </a:lnTo>
                    <a:lnTo>
                      <a:pt x="485920" y="217721"/>
                    </a:lnTo>
                    <a:lnTo>
                      <a:pt x="481102" y="220902"/>
                    </a:lnTo>
                    <a:lnTo>
                      <a:pt x="475443" y="222126"/>
                    </a:lnTo>
                    <a:lnTo>
                      <a:pt x="469553" y="224459"/>
                    </a:lnTo>
                    <a:lnTo>
                      <a:pt x="464199" y="227503"/>
                    </a:lnTo>
                    <a:lnTo>
                      <a:pt x="462517" y="221820"/>
                    </a:lnTo>
                    <a:lnTo>
                      <a:pt x="466341" y="217461"/>
                    </a:lnTo>
                    <a:lnTo>
                      <a:pt x="469323" y="212458"/>
                    </a:lnTo>
                    <a:lnTo>
                      <a:pt x="463587" y="211609"/>
                    </a:lnTo>
                    <a:lnTo>
                      <a:pt x="465346" y="206095"/>
                    </a:lnTo>
                    <a:lnTo>
                      <a:pt x="469783" y="202339"/>
                    </a:lnTo>
                    <a:lnTo>
                      <a:pt x="475519" y="202744"/>
                    </a:lnTo>
                    <a:lnTo>
                      <a:pt x="469783" y="201949"/>
                    </a:lnTo>
                    <a:lnTo>
                      <a:pt x="464046" y="203815"/>
                    </a:lnTo>
                    <a:lnTo>
                      <a:pt x="458769" y="206179"/>
                    </a:lnTo>
                    <a:lnTo>
                      <a:pt x="453184" y="209100"/>
                    </a:lnTo>
                    <a:lnTo>
                      <a:pt x="447447" y="211709"/>
                    </a:lnTo>
                    <a:lnTo>
                      <a:pt x="442476" y="214914"/>
                    </a:lnTo>
                    <a:lnTo>
                      <a:pt x="436969" y="221759"/>
                    </a:lnTo>
                    <a:lnTo>
                      <a:pt x="432839" y="226830"/>
                    </a:lnTo>
                    <a:lnTo>
                      <a:pt x="428325" y="231305"/>
                    </a:lnTo>
                    <a:lnTo>
                      <a:pt x="419913" y="236888"/>
                    </a:lnTo>
                    <a:lnTo>
                      <a:pt x="415017" y="239924"/>
                    </a:lnTo>
                    <a:lnTo>
                      <a:pt x="408593" y="242808"/>
                    </a:lnTo>
                    <a:lnTo>
                      <a:pt x="402780" y="243053"/>
                    </a:lnTo>
                    <a:lnTo>
                      <a:pt x="398649" y="247795"/>
                    </a:lnTo>
                    <a:lnTo>
                      <a:pt x="394213" y="251451"/>
                    </a:lnTo>
                    <a:lnTo>
                      <a:pt x="389548" y="255169"/>
                    </a:lnTo>
                    <a:lnTo>
                      <a:pt x="384652" y="260354"/>
                    </a:lnTo>
                    <a:lnTo>
                      <a:pt x="380064" y="263926"/>
                    </a:lnTo>
                    <a:lnTo>
                      <a:pt x="374327" y="268516"/>
                    </a:lnTo>
                    <a:lnTo>
                      <a:pt x="367825" y="272959"/>
                    </a:lnTo>
                    <a:lnTo>
                      <a:pt x="359487" y="277824"/>
                    </a:lnTo>
                    <a:lnTo>
                      <a:pt x="347327" y="283996"/>
                    </a:lnTo>
                    <a:lnTo>
                      <a:pt x="340519" y="285786"/>
                    </a:lnTo>
                    <a:lnTo>
                      <a:pt x="335088" y="288180"/>
                    </a:lnTo>
                    <a:lnTo>
                      <a:pt x="328512" y="291982"/>
                    </a:lnTo>
                    <a:lnTo>
                      <a:pt x="321856" y="295515"/>
                    </a:lnTo>
                    <a:lnTo>
                      <a:pt x="315507" y="297687"/>
                    </a:lnTo>
                    <a:lnTo>
                      <a:pt x="307248" y="302766"/>
                    </a:lnTo>
                    <a:lnTo>
                      <a:pt x="300211" y="305351"/>
                    </a:lnTo>
                    <a:lnTo>
                      <a:pt x="293633" y="307088"/>
                    </a:lnTo>
                    <a:lnTo>
                      <a:pt x="287590" y="309482"/>
                    </a:lnTo>
                    <a:lnTo>
                      <a:pt x="282313" y="312189"/>
                    </a:lnTo>
                    <a:lnTo>
                      <a:pt x="276424" y="314629"/>
                    </a:lnTo>
                    <a:lnTo>
                      <a:pt x="270687" y="317230"/>
                    </a:lnTo>
                    <a:lnTo>
                      <a:pt x="264033" y="317696"/>
                    </a:lnTo>
                    <a:lnTo>
                      <a:pt x="257378" y="319517"/>
                    </a:lnTo>
                    <a:lnTo>
                      <a:pt x="251947" y="323035"/>
                    </a:lnTo>
                    <a:lnTo>
                      <a:pt x="246517" y="325758"/>
                    </a:lnTo>
                    <a:lnTo>
                      <a:pt x="241469" y="328588"/>
                    </a:lnTo>
                    <a:lnTo>
                      <a:pt x="235427" y="332099"/>
                    </a:lnTo>
                    <a:lnTo>
                      <a:pt x="230608" y="336428"/>
                    </a:lnTo>
                    <a:lnTo>
                      <a:pt x="224565" y="338814"/>
                    </a:lnTo>
                    <a:lnTo>
                      <a:pt x="220053" y="343626"/>
                    </a:lnTo>
                    <a:lnTo>
                      <a:pt x="214622" y="345958"/>
                    </a:lnTo>
                    <a:lnTo>
                      <a:pt x="209421" y="348658"/>
                    </a:lnTo>
                    <a:lnTo>
                      <a:pt x="203761" y="349584"/>
                    </a:lnTo>
                    <a:lnTo>
                      <a:pt x="198330" y="353133"/>
                    </a:lnTo>
                    <a:lnTo>
                      <a:pt x="192823" y="355343"/>
                    </a:lnTo>
                    <a:lnTo>
                      <a:pt x="193206" y="361087"/>
                    </a:lnTo>
                    <a:lnTo>
                      <a:pt x="188693" y="364927"/>
                    </a:lnTo>
                    <a:lnTo>
                      <a:pt x="185481" y="359841"/>
                    </a:lnTo>
                    <a:lnTo>
                      <a:pt x="180585" y="363198"/>
                    </a:lnTo>
                    <a:lnTo>
                      <a:pt x="175920" y="366717"/>
                    </a:lnTo>
                    <a:lnTo>
                      <a:pt x="181963" y="367451"/>
                    </a:lnTo>
                    <a:lnTo>
                      <a:pt x="175308" y="369692"/>
                    </a:lnTo>
                    <a:lnTo>
                      <a:pt x="169572" y="374603"/>
                    </a:lnTo>
                    <a:lnTo>
                      <a:pt x="176455" y="373555"/>
                    </a:lnTo>
                    <a:lnTo>
                      <a:pt x="171025" y="376133"/>
                    </a:lnTo>
                    <a:lnTo>
                      <a:pt x="164905" y="376683"/>
                    </a:lnTo>
                    <a:lnTo>
                      <a:pt x="159245" y="377930"/>
                    </a:lnTo>
                    <a:lnTo>
                      <a:pt x="155192" y="382534"/>
                    </a:lnTo>
                    <a:lnTo>
                      <a:pt x="161999" y="380699"/>
                    </a:lnTo>
                    <a:lnTo>
                      <a:pt x="157486" y="384561"/>
                    </a:lnTo>
                    <a:lnTo>
                      <a:pt x="163759" y="383077"/>
                    </a:lnTo>
                    <a:lnTo>
                      <a:pt x="169112" y="380959"/>
                    </a:lnTo>
                    <a:lnTo>
                      <a:pt x="163146" y="383513"/>
                    </a:lnTo>
                    <a:lnTo>
                      <a:pt x="158327" y="387154"/>
                    </a:lnTo>
                    <a:lnTo>
                      <a:pt x="163146" y="390940"/>
                    </a:lnTo>
                    <a:lnTo>
                      <a:pt x="168883" y="391583"/>
                    </a:lnTo>
                    <a:lnTo>
                      <a:pt x="174466" y="389357"/>
                    </a:lnTo>
                    <a:lnTo>
                      <a:pt x="180815" y="392202"/>
                    </a:lnTo>
                    <a:lnTo>
                      <a:pt x="185787" y="396111"/>
                    </a:lnTo>
                    <a:lnTo>
                      <a:pt x="191523" y="398375"/>
                    </a:lnTo>
                    <a:lnTo>
                      <a:pt x="186169" y="401572"/>
                    </a:lnTo>
                    <a:lnTo>
                      <a:pt x="193129" y="402314"/>
                    </a:lnTo>
                    <a:lnTo>
                      <a:pt x="199477" y="402207"/>
                    </a:lnTo>
                    <a:close/>
                    <a:moveTo>
                      <a:pt x="490051" y="226409"/>
                    </a:moveTo>
                    <a:lnTo>
                      <a:pt x="495940" y="224964"/>
                    </a:lnTo>
                    <a:lnTo>
                      <a:pt x="490051" y="226409"/>
                    </a:lnTo>
                    <a:close/>
                    <a:moveTo>
                      <a:pt x="666506" y="329361"/>
                    </a:moveTo>
                    <a:lnTo>
                      <a:pt x="671477" y="326385"/>
                    </a:lnTo>
                    <a:lnTo>
                      <a:pt x="666353" y="329124"/>
                    </a:lnTo>
                    <a:close/>
                    <a:moveTo>
                      <a:pt x="663599" y="322079"/>
                    </a:moveTo>
                    <a:lnTo>
                      <a:pt x="670714" y="319517"/>
                    </a:lnTo>
                    <a:lnTo>
                      <a:pt x="672243" y="313979"/>
                    </a:lnTo>
                    <a:lnTo>
                      <a:pt x="675378" y="309061"/>
                    </a:lnTo>
                    <a:lnTo>
                      <a:pt x="673772" y="314905"/>
                    </a:lnTo>
                    <a:lnTo>
                      <a:pt x="679126" y="311119"/>
                    </a:lnTo>
                    <a:lnTo>
                      <a:pt x="685092" y="309107"/>
                    </a:lnTo>
                    <a:lnTo>
                      <a:pt x="677903" y="309291"/>
                    </a:lnTo>
                    <a:lnTo>
                      <a:pt x="669336" y="309948"/>
                    </a:lnTo>
                    <a:lnTo>
                      <a:pt x="663676" y="311906"/>
                    </a:lnTo>
                    <a:lnTo>
                      <a:pt x="669642" y="311547"/>
                    </a:lnTo>
                    <a:lnTo>
                      <a:pt x="665130" y="31770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7"/>
              <p:cNvSpPr/>
              <p:nvPr/>
            </p:nvSpPr>
            <p:spPr>
              <a:xfrm>
                <a:off x="3963011" y="4216377"/>
                <a:ext cx="252023" cy="278664"/>
              </a:xfrm>
              <a:custGeom>
                <a:avLst/>
                <a:gdLst/>
                <a:ahLst/>
                <a:cxnLst/>
                <a:rect l="l" t="t" r="r" b="b"/>
                <a:pathLst>
                  <a:path w="252023" h="278664" extrusionOk="0">
                    <a:moveTo>
                      <a:pt x="189764" y="278611"/>
                    </a:moveTo>
                    <a:lnTo>
                      <a:pt x="194736" y="273731"/>
                    </a:lnTo>
                    <a:lnTo>
                      <a:pt x="200625" y="277380"/>
                    </a:lnTo>
                    <a:lnTo>
                      <a:pt x="204985" y="272217"/>
                    </a:lnTo>
                    <a:lnTo>
                      <a:pt x="211104" y="268553"/>
                    </a:lnTo>
                    <a:lnTo>
                      <a:pt x="217834" y="271697"/>
                    </a:lnTo>
                    <a:lnTo>
                      <a:pt x="224795" y="269487"/>
                    </a:lnTo>
                    <a:lnTo>
                      <a:pt x="223724" y="263697"/>
                    </a:lnTo>
                    <a:lnTo>
                      <a:pt x="227931" y="258817"/>
                    </a:lnTo>
                    <a:lnTo>
                      <a:pt x="234586" y="257272"/>
                    </a:lnTo>
                    <a:lnTo>
                      <a:pt x="237951" y="251826"/>
                    </a:lnTo>
                    <a:lnTo>
                      <a:pt x="242999" y="246762"/>
                    </a:lnTo>
                    <a:lnTo>
                      <a:pt x="246823" y="239917"/>
                    </a:lnTo>
                    <a:lnTo>
                      <a:pt x="246823" y="233668"/>
                    </a:lnTo>
                    <a:lnTo>
                      <a:pt x="247206" y="227931"/>
                    </a:lnTo>
                    <a:lnTo>
                      <a:pt x="246976" y="221927"/>
                    </a:lnTo>
                    <a:lnTo>
                      <a:pt x="244911" y="213942"/>
                    </a:lnTo>
                    <a:lnTo>
                      <a:pt x="245141" y="206523"/>
                    </a:lnTo>
                    <a:lnTo>
                      <a:pt x="249042" y="198086"/>
                    </a:lnTo>
                    <a:lnTo>
                      <a:pt x="249118" y="184693"/>
                    </a:lnTo>
                    <a:lnTo>
                      <a:pt x="250801" y="178146"/>
                    </a:lnTo>
                    <a:lnTo>
                      <a:pt x="251336" y="171400"/>
                    </a:lnTo>
                    <a:lnTo>
                      <a:pt x="249347" y="164631"/>
                    </a:lnTo>
                    <a:lnTo>
                      <a:pt x="248812" y="157931"/>
                    </a:lnTo>
                    <a:lnTo>
                      <a:pt x="241316" y="153601"/>
                    </a:lnTo>
                    <a:lnTo>
                      <a:pt x="233132" y="154665"/>
                    </a:lnTo>
                    <a:lnTo>
                      <a:pt x="227167" y="157579"/>
                    </a:lnTo>
                    <a:lnTo>
                      <a:pt x="220053" y="156630"/>
                    </a:lnTo>
                    <a:lnTo>
                      <a:pt x="215158" y="151750"/>
                    </a:lnTo>
                    <a:lnTo>
                      <a:pt x="214087" y="146090"/>
                    </a:lnTo>
                    <a:lnTo>
                      <a:pt x="210951" y="140254"/>
                    </a:lnTo>
                    <a:lnTo>
                      <a:pt x="211257" y="131107"/>
                    </a:lnTo>
                    <a:lnTo>
                      <a:pt x="207432" y="124360"/>
                    </a:lnTo>
                    <a:lnTo>
                      <a:pt x="206361" y="117637"/>
                    </a:lnTo>
                    <a:lnTo>
                      <a:pt x="205750" y="111258"/>
                    </a:lnTo>
                    <a:lnTo>
                      <a:pt x="202308" y="104298"/>
                    </a:lnTo>
                    <a:lnTo>
                      <a:pt x="194200" y="100673"/>
                    </a:lnTo>
                    <a:lnTo>
                      <a:pt x="186934" y="98783"/>
                    </a:lnTo>
                    <a:lnTo>
                      <a:pt x="182192" y="93299"/>
                    </a:lnTo>
                    <a:lnTo>
                      <a:pt x="177679" y="97499"/>
                    </a:lnTo>
                    <a:lnTo>
                      <a:pt x="171560" y="99525"/>
                    </a:lnTo>
                    <a:lnTo>
                      <a:pt x="164983" y="98256"/>
                    </a:lnTo>
                    <a:lnTo>
                      <a:pt x="158940" y="97873"/>
                    </a:lnTo>
                    <a:lnTo>
                      <a:pt x="152974" y="97506"/>
                    </a:lnTo>
                    <a:lnTo>
                      <a:pt x="146549" y="93980"/>
                    </a:lnTo>
                    <a:lnTo>
                      <a:pt x="141119" y="95854"/>
                    </a:lnTo>
                    <a:lnTo>
                      <a:pt x="135306" y="93827"/>
                    </a:lnTo>
                    <a:lnTo>
                      <a:pt x="135994" y="87502"/>
                    </a:lnTo>
                    <a:lnTo>
                      <a:pt x="137218" y="80350"/>
                    </a:lnTo>
                    <a:lnTo>
                      <a:pt x="134235" y="74813"/>
                    </a:lnTo>
                    <a:lnTo>
                      <a:pt x="136988" y="68035"/>
                    </a:lnTo>
                    <a:lnTo>
                      <a:pt x="135611" y="58849"/>
                    </a:lnTo>
                    <a:lnTo>
                      <a:pt x="135382" y="52218"/>
                    </a:lnTo>
                    <a:lnTo>
                      <a:pt x="132781" y="46045"/>
                    </a:lnTo>
                    <a:lnTo>
                      <a:pt x="129951" y="38810"/>
                    </a:lnTo>
                    <a:lnTo>
                      <a:pt x="126510" y="32508"/>
                    </a:lnTo>
                    <a:lnTo>
                      <a:pt x="123144" y="23857"/>
                    </a:lnTo>
                    <a:lnTo>
                      <a:pt x="123068" y="18021"/>
                    </a:lnTo>
                    <a:lnTo>
                      <a:pt x="116184" y="13340"/>
                    </a:lnTo>
                    <a:lnTo>
                      <a:pt x="94921" y="-53"/>
                    </a:lnTo>
                    <a:lnTo>
                      <a:pt x="68074" y="184"/>
                    </a:lnTo>
                    <a:lnTo>
                      <a:pt x="50023" y="5607"/>
                    </a:lnTo>
                    <a:lnTo>
                      <a:pt x="17210" y="11565"/>
                    </a:lnTo>
                    <a:lnTo>
                      <a:pt x="14074" y="22931"/>
                    </a:lnTo>
                    <a:lnTo>
                      <a:pt x="4514" y="42673"/>
                    </a:lnTo>
                    <a:lnTo>
                      <a:pt x="6196" y="56953"/>
                    </a:lnTo>
                    <a:lnTo>
                      <a:pt x="-688" y="98722"/>
                    </a:lnTo>
                    <a:lnTo>
                      <a:pt x="4666" y="103342"/>
                    </a:lnTo>
                    <a:lnTo>
                      <a:pt x="10402" y="106654"/>
                    </a:lnTo>
                    <a:lnTo>
                      <a:pt x="12544" y="112482"/>
                    </a:lnTo>
                    <a:lnTo>
                      <a:pt x="16675" y="117561"/>
                    </a:lnTo>
                    <a:lnTo>
                      <a:pt x="20499" y="121944"/>
                    </a:lnTo>
                    <a:lnTo>
                      <a:pt x="24629" y="127275"/>
                    </a:lnTo>
                    <a:lnTo>
                      <a:pt x="29372" y="132399"/>
                    </a:lnTo>
                    <a:lnTo>
                      <a:pt x="34725" y="135719"/>
                    </a:lnTo>
                    <a:lnTo>
                      <a:pt x="40232" y="139727"/>
                    </a:lnTo>
                    <a:lnTo>
                      <a:pt x="45281" y="142886"/>
                    </a:lnTo>
                    <a:lnTo>
                      <a:pt x="52241" y="149815"/>
                    </a:lnTo>
                    <a:lnTo>
                      <a:pt x="57212" y="153533"/>
                    </a:lnTo>
                    <a:lnTo>
                      <a:pt x="64249" y="154496"/>
                    </a:lnTo>
                    <a:lnTo>
                      <a:pt x="71363" y="157701"/>
                    </a:lnTo>
                    <a:lnTo>
                      <a:pt x="77864" y="159238"/>
                    </a:lnTo>
                    <a:lnTo>
                      <a:pt x="99128" y="168907"/>
                    </a:lnTo>
                    <a:lnTo>
                      <a:pt x="103564" y="174184"/>
                    </a:lnTo>
                    <a:lnTo>
                      <a:pt x="110601" y="178658"/>
                    </a:lnTo>
                    <a:lnTo>
                      <a:pt x="120085" y="183676"/>
                    </a:lnTo>
                    <a:lnTo>
                      <a:pt x="127121" y="185313"/>
                    </a:lnTo>
                    <a:lnTo>
                      <a:pt x="132246" y="188716"/>
                    </a:lnTo>
                    <a:lnTo>
                      <a:pt x="138824" y="190330"/>
                    </a:lnTo>
                    <a:lnTo>
                      <a:pt x="144484" y="192564"/>
                    </a:lnTo>
                    <a:lnTo>
                      <a:pt x="149762" y="195700"/>
                    </a:lnTo>
                    <a:lnTo>
                      <a:pt x="153815" y="200595"/>
                    </a:lnTo>
                    <a:lnTo>
                      <a:pt x="159475" y="206217"/>
                    </a:lnTo>
                    <a:lnTo>
                      <a:pt x="158328" y="211984"/>
                    </a:lnTo>
                    <a:lnTo>
                      <a:pt x="154274" y="216802"/>
                    </a:lnTo>
                    <a:lnTo>
                      <a:pt x="152133" y="222531"/>
                    </a:lnTo>
                    <a:lnTo>
                      <a:pt x="148768" y="228398"/>
                    </a:lnTo>
                    <a:lnTo>
                      <a:pt x="145325" y="233775"/>
                    </a:lnTo>
                    <a:lnTo>
                      <a:pt x="145708" y="239978"/>
                    </a:lnTo>
                    <a:lnTo>
                      <a:pt x="146319" y="246587"/>
                    </a:lnTo>
                    <a:lnTo>
                      <a:pt x="142878" y="251918"/>
                    </a:lnTo>
                    <a:lnTo>
                      <a:pt x="138518" y="255857"/>
                    </a:lnTo>
                    <a:lnTo>
                      <a:pt x="137753" y="262021"/>
                    </a:lnTo>
                    <a:lnTo>
                      <a:pt x="137447" y="268347"/>
                    </a:lnTo>
                    <a:lnTo>
                      <a:pt x="146090" y="267437"/>
                    </a:lnTo>
                    <a:lnTo>
                      <a:pt x="157181" y="267185"/>
                    </a:lnTo>
                    <a:lnTo>
                      <a:pt x="163606" y="269173"/>
                    </a:lnTo>
                    <a:lnTo>
                      <a:pt x="168654" y="272730"/>
                    </a:lnTo>
                    <a:lnTo>
                      <a:pt x="174849" y="272187"/>
                    </a:lnTo>
                    <a:lnTo>
                      <a:pt x="185099" y="274696"/>
                    </a:lnTo>
                    <a:lnTo>
                      <a:pt x="189764" y="278611"/>
                    </a:lnTo>
                    <a:close/>
                    <a:moveTo>
                      <a:pt x="189918" y="278267"/>
                    </a:moveTo>
                    <a:lnTo>
                      <a:pt x="183722" y="274405"/>
                    </a:lnTo>
                    <a:lnTo>
                      <a:pt x="191447" y="27511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7"/>
              <p:cNvSpPr/>
              <p:nvPr/>
            </p:nvSpPr>
            <p:spPr>
              <a:xfrm>
                <a:off x="3363814" y="3571578"/>
                <a:ext cx="398113" cy="613393"/>
              </a:xfrm>
              <a:custGeom>
                <a:avLst/>
                <a:gdLst/>
                <a:ahLst/>
                <a:cxnLst/>
                <a:rect l="l" t="t" r="r" b="b"/>
                <a:pathLst>
                  <a:path w="398113" h="613393" extrusionOk="0">
                    <a:moveTo>
                      <a:pt x="357041" y="613341"/>
                    </a:moveTo>
                    <a:lnTo>
                      <a:pt x="368438" y="610648"/>
                    </a:lnTo>
                    <a:lnTo>
                      <a:pt x="372950" y="605509"/>
                    </a:lnTo>
                    <a:lnTo>
                      <a:pt x="374326" y="599849"/>
                    </a:lnTo>
                    <a:lnTo>
                      <a:pt x="372032" y="589752"/>
                    </a:lnTo>
                    <a:lnTo>
                      <a:pt x="381210" y="584804"/>
                    </a:lnTo>
                    <a:lnTo>
                      <a:pt x="375321" y="577545"/>
                    </a:lnTo>
                    <a:lnTo>
                      <a:pt x="382664" y="570562"/>
                    </a:lnTo>
                    <a:lnTo>
                      <a:pt x="386794" y="561712"/>
                    </a:lnTo>
                    <a:lnTo>
                      <a:pt x="392454" y="556610"/>
                    </a:lnTo>
                    <a:lnTo>
                      <a:pt x="391995" y="548862"/>
                    </a:lnTo>
                    <a:lnTo>
                      <a:pt x="397425" y="545711"/>
                    </a:lnTo>
                    <a:lnTo>
                      <a:pt x="392378" y="541451"/>
                    </a:lnTo>
                    <a:lnTo>
                      <a:pt x="384958" y="540243"/>
                    </a:lnTo>
                    <a:lnTo>
                      <a:pt x="377081" y="521411"/>
                    </a:lnTo>
                    <a:lnTo>
                      <a:pt x="380981" y="515407"/>
                    </a:lnTo>
                    <a:lnTo>
                      <a:pt x="382587" y="509870"/>
                    </a:lnTo>
                    <a:lnTo>
                      <a:pt x="377233" y="501112"/>
                    </a:lnTo>
                    <a:lnTo>
                      <a:pt x="376086" y="494473"/>
                    </a:lnTo>
                    <a:lnTo>
                      <a:pt x="379298" y="487719"/>
                    </a:lnTo>
                    <a:lnTo>
                      <a:pt x="385570" y="481019"/>
                    </a:lnTo>
                    <a:lnTo>
                      <a:pt x="390006" y="474349"/>
                    </a:lnTo>
                    <a:lnTo>
                      <a:pt x="385952" y="467626"/>
                    </a:lnTo>
                    <a:lnTo>
                      <a:pt x="385799" y="460925"/>
                    </a:lnTo>
                    <a:lnTo>
                      <a:pt x="385264" y="454248"/>
                    </a:lnTo>
                    <a:lnTo>
                      <a:pt x="386565" y="447540"/>
                    </a:lnTo>
                    <a:lnTo>
                      <a:pt x="387253" y="440817"/>
                    </a:lnTo>
                    <a:lnTo>
                      <a:pt x="386335" y="434132"/>
                    </a:lnTo>
                    <a:lnTo>
                      <a:pt x="387711" y="427432"/>
                    </a:lnTo>
                    <a:lnTo>
                      <a:pt x="390236" y="420762"/>
                    </a:lnTo>
                    <a:lnTo>
                      <a:pt x="380981" y="397709"/>
                    </a:lnTo>
                    <a:lnTo>
                      <a:pt x="367060" y="375490"/>
                    </a:lnTo>
                    <a:lnTo>
                      <a:pt x="360789" y="365195"/>
                    </a:lnTo>
                    <a:lnTo>
                      <a:pt x="350998" y="364437"/>
                    </a:lnTo>
                    <a:lnTo>
                      <a:pt x="344956" y="367068"/>
                    </a:lnTo>
                    <a:lnTo>
                      <a:pt x="339066" y="369478"/>
                    </a:lnTo>
                    <a:lnTo>
                      <a:pt x="332258" y="364927"/>
                    </a:lnTo>
                    <a:lnTo>
                      <a:pt x="328970" y="353989"/>
                    </a:lnTo>
                    <a:lnTo>
                      <a:pt x="328052" y="326936"/>
                    </a:lnTo>
                    <a:lnTo>
                      <a:pt x="327823" y="320220"/>
                    </a:lnTo>
                    <a:lnTo>
                      <a:pt x="330346" y="314339"/>
                    </a:lnTo>
                    <a:lnTo>
                      <a:pt x="322774" y="320213"/>
                    </a:lnTo>
                    <a:lnTo>
                      <a:pt x="316043" y="326913"/>
                    </a:lnTo>
                    <a:lnTo>
                      <a:pt x="309772" y="332458"/>
                    </a:lnTo>
                    <a:lnTo>
                      <a:pt x="280783" y="333636"/>
                    </a:lnTo>
                    <a:lnTo>
                      <a:pt x="281319" y="326921"/>
                    </a:lnTo>
                    <a:lnTo>
                      <a:pt x="276959" y="320243"/>
                    </a:lnTo>
                    <a:lnTo>
                      <a:pt x="249347" y="313711"/>
                    </a:lnTo>
                    <a:lnTo>
                      <a:pt x="255007" y="306820"/>
                    </a:lnTo>
                    <a:lnTo>
                      <a:pt x="256154" y="300127"/>
                    </a:lnTo>
                    <a:lnTo>
                      <a:pt x="251183" y="293419"/>
                    </a:lnTo>
                    <a:lnTo>
                      <a:pt x="243993" y="286750"/>
                    </a:lnTo>
                    <a:lnTo>
                      <a:pt x="240092" y="280080"/>
                    </a:lnTo>
                    <a:lnTo>
                      <a:pt x="236191" y="273349"/>
                    </a:lnTo>
                    <a:lnTo>
                      <a:pt x="233132" y="266634"/>
                    </a:lnTo>
                    <a:lnTo>
                      <a:pt x="232979" y="259926"/>
                    </a:lnTo>
                    <a:lnTo>
                      <a:pt x="226248" y="253325"/>
                    </a:lnTo>
                    <a:lnTo>
                      <a:pt x="224489" y="246525"/>
                    </a:lnTo>
                    <a:lnTo>
                      <a:pt x="231526" y="243955"/>
                    </a:lnTo>
                    <a:lnTo>
                      <a:pt x="228313" y="237049"/>
                    </a:lnTo>
                    <a:lnTo>
                      <a:pt x="231831" y="226425"/>
                    </a:lnTo>
                    <a:lnTo>
                      <a:pt x="241698" y="219732"/>
                    </a:lnTo>
                    <a:lnTo>
                      <a:pt x="247971" y="213039"/>
                    </a:lnTo>
                    <a:lnTo>
                      <a:pt x="244299" y="206324"/>
                    </a:lnTo>
                    <a:lnTo>
                      <a:pt x="245064" y="199654"/>
                    </a:lnTo>
                    <a:lnTo>
                      <a:pt x="248200" y="192931"/>
                    </a:lnTo>
                    <a:lnTo>
                      <a:pt x="251106" y="187065"/>
                    </a:lnTo>
                    <a:lnTo>
                      <a:pt x="251336" y="180999"/>
                    </a:lnTo>
                    <a:lnTo>
                      <a:pt x="253859" y="175194"/>
                    </a:lnTo>
                    <a:lnTo>
                      <a:pt x="257455" y="167851"/>
                    </a:lnTo>
                    <a:lnTo>
                      <a:pt x="269387" y="159881"/>
                    </a:lnTo>
                    <a:lnTo>
                      <a:pt x="280554" y="153020"/>
                    </a:lnTo>
                    <a:lnTo>
                      <a:pt x="286443" y="148301"/>
                    </a:lnTo>
                    <a:lnTo>
                      <a:pt x="294092" y="148913"/>
                    </a:lnTo>
                    <a:lnTo>
                      <a:pt x="300976" y="147054"/>
                    </a:lnTo>
                    <a:lnTo>
                      <a:pt x="309007" y="144171"/>
                    </a:lnTo>
                    <a:lnTo>
                      <a:pt x="313366" y="139956"/>
                    </a:lnTo>
                    <a:lnTo>
                      <a:pt x="319409" y="136881"/>
                    </a:lnTo>
                    <a:lnTo>
                      <a:pt x="325604" y="137050"/>
                    </a:lnTo>
                    <a:lnTo>
                      <a:pt x="329658" y="141402"/>
                    </a:lnTo>
                    <a:lnTo>
                      <a:pt x="335624" y="141210"/>
                    </a:lnTo>
                    <a:lnTo>
                      <a:pt x="329964" y="126732"/>
                    </a:lnTo>
                    <a:lnTo>
                      <a:pt x="323080" y="128636"/>
                    </a:lnTo>
                    <a:lnTo>
                      <a:pt x="317114" y="125776"/>
                    </a:lnTo>
                    <a:lnTo>
                      <a:pt x="336159" y="90997"/>
                    </a:lnTo>
                    <a:lnTo>
                      <a:pt x="331341" y="87639"/>
                    </a:lnTo>
                    <a:lnTo>
                      <a:pt x="324610" y="83234"/>
                    </a:lnTo>
                    <a:lnTo>
                      <a:pt x="318873" y="79134"/>
                    </a:lnTo>
                    <a:lnTo>
                      <a:pt x="311684" y="73359"/>
                    </a:lnTo>
                    <a:lnTo>
                      <a:pt x="303576" y="75287"/>
                    </a:lnTo>
                    <a:lnTo>
                      <a:pt x="295927" y="79425"/>
                    </a:lnTo>
                    <a:lnTo>
                      <a:pt x="292027" y="74063"/>
                    </a:lnTo>
                    <a:lnTo>
                      <a:pt x="285984" y="73374"/>
                    </a:lnTo>
                    <a:lnTo>
                      <a:pt x="280018" y="78445"/>
                    </a:lnTo>
                    <a:lnTo>
                      <a:pt x="273134" y="81681"/>
                    </a:lnTo>
                    <a:lnTo>
                      <a:pt x="266557" y="82117"/>
                    </a:lnTo>
                    <a:lnTo>
                      <a:pt x="258678" y="77665"/>
                    </a:lnTo>
                    <a:lnTo>
                      <a:pt x="249730" y="80970"/>
                    </a:lnTo>
                    <a:lnTo>
                      <a:pt x="243840" y="76495"/>
                    </a:lnTo>
                    <a:lnTo>
                      <a:pt x="245370" y="68571"/>
                    </a:lnTo>
                    <a:lnTo>
                      <a:pt x="243917" y="61412"/>
                    </a:lnTo>
                    <a:lnTo>
                      <a:pt x="236726" y="58941"/>
                    </a:lnTo>
                    <a:lnTo>
                      <a:pt x="230990" y="55530"/>
                    </a:lnTo>
                    <a:lnTo>
                      <a:pt x="232367" y="48394"/>
                    </a:lnTo>
                    <a:lnTo>
                      <a:pt x="228390" y="41020"/>
                    </a:lnTo>
                    <a:lnTo>
                      <a:pt x="220741" y="38864"/>
                    </a:lnTo>
                    <a:lnTo>
                      <a:pt x="216075" y="32347"/>
                    </a:lnTo>
                    <a:lnTo>
                      <a:pt x="209421" y="32148"/>
                    </a:lnTo>
                    <a:lnTo>
                      <a:pt x="207967" y="25456"/>
                    </a:lnTo>
                    <a:lnTo>
                      <a:pt x="205061" y="18824"/>
                    </a:lnTo>
                    <a:lnTo>
                      <a:pt x="199784" y="12284"/>
                    </a:lnTo>
                    <a:lnTo>
                      <a:pt x="194430" y="9982"/>
                    </a:lnTo>
                    <a:lnTo>
                      <a:pt x="180356" y="-53"/>
                    </a:lnTo>
                    <a:lnTo>
                      <a:pt x="167965" y="2295"/>
                    </a:lnTo>
                    <a:lnTo>
                      <a:pt x="174084" y="12009"/>
                    </a:lnTo>
                    <a:lnTo>
                      <a:pt x="179209" y="16109"/>
                    </a:lnTo>
                    <a:lnTo>
                      <a:pt x="179361" y="25341"/>
                    </a:lnTo>
                    <a:lnTo>
                      <a:pt x="180968" y="31169"/>
                    </a:lnTo>
                    <a:lnTo>
                      <a:pt x="175155" y="30037"/>
                    </a:lnTo>
                    <a:lnTo>
                      <a:pt x="169724" y="50451"/>
                    </a:lnTo>
                    <a:lnTo>
                      <a:pt x="159245" y="65320"/>
                    </a:lnTo>
                    <a:lnTo>
                      <a:pt x="153432" y="72235"/>
                    </a:lnTo>
                    <a:lnTo>
                      <a:pt x="138518" y="85513"/>
                    </a:lnTo>
                    <a:lnTo>
                      <a:pt x="103487" y="98738"/>
                    </a:lnTo>
                    <a:lnTo>
                      <a:pt x="96986" y="105690"/>
                    </a:lnTo>
                    <a:lnTo>
                      <a:pt x="92702" y="112505"/>
                    </a:lnTo>
                    <a:lnTo>
                      <a:pt x="86659" y="119213"/>
                    </a:lnTo>
                    <a:lnTo>
                      <a:pt x="85971" y="125929"/>
                    </a:lnTo>
                    <a:lnTo>
                      <a:pt x="81841" y="132162"/>
                    </a:lnTo>
                    <a:lnTo>
                      <a:pt x="81306" y="139321"/>
                    </a:lnTo>
                    <a:lnTo>
                      <a:pt x="79700" y="145999"/>
                    </a:lnTo>
                    <a:lnTo>
                      <a:pt x="78629" y="152722"/>
                    </a:lnTo>
                    <a:lnTo>
                      <a:pt x="71745" y="158757"/>
                    </a:lnTo>
                    <a:lnTo>
                      <a:pt x="68915" y="166658"/>
                    </a:lnTo>
                    <a:lnTo>
                      <a:pt x="61343" y="165013"/>
                    </a:lnTo>
                    <a:lnTo>
                      <a:pt x="56830" y="159598"/>
                    </a:lnTo>
                    <a:lnTo>
                      <a:pt x="54382" y="150389"/>
                    </a:lnTo>
                    <a:lnTo>
                      <a:pt x="44592" y="149096"/>
                    </a:lnTo>
                    <a:lnTo>
                      <a:pt x="34802" y="142190"/>
                    </a:lnTo>
                    <a:lnTo>
                      <a:pt x="29141" y="148217"/>
                    </a:lnTo>
                    <a:lnTo>
                      <a:pt x="29600" y="139344"/>
                    </a:lnTo>
                    <a:lnTo>
                      <a:pt x="24247" y="134464"/>
                    </a:lnTo>
                    <a:lnTo>
                      <a:pt x="30518" y="132897"/>
                    </a:lnTo>
                    <a:lnTo>
                      <a:pt x="34802" y="128889"/>
                    </a:lnTo>
                    <a:lnTo>
                      <a:pt x="31666" y="113790"/>
                    </a:lnTo>
                    <a:lnTo>
                      <a:pt x="14915" y="124215"/>
                    </a:lnTo>
                    <a:lnTo>
                      <a:pt x="1301" y="141807"/>
                    </a:lnTo>
                    <a:lnTo>
                      <a:pt x="-688" y="155491"/>
                    </a:lnTo>
                    <a:lnTo>
                      <a:pt x="7649" y="167637"/>
                    </a:lnTo>
                    <a:lnTo>
                      <a:pt x="3901" y="173396"/>
                    </a:lnTo>
                    <a:lnTo>
                      <a:pt x="11932" y="181083"/>
                    </a:lnTo>
                    <a:lnTo>
                      <a:pt x="14686" y="187065"/>
                    </a:lnTo>
                    <a:lnTo>
                      <a:pt x="14073" y="192923"/>
                    </a:lnTo>
                    <a:lnTo>
                      <a:pt x="8107" y="192923"/>
                    </a:lnTo>
                    <a:lnTo>
                      <a:pt x="6654" y="199624"/>
                    </a:lnTo>
                    <a:lnTo>
                      <a:pt x="36102" y="219663"/>
                    </a:lnTo>
                    <a:lnTo>
                      <a:pt x="43521" y="226356"/>
                    </a:lnTo>
                    <a:lnTo>
                      <a:pt x="52087" y="237332"/>
                    </a:lnTo>
                    <a:lnTo>
                      <a:pt x="55836" y="248545"/>
                    </a:lnTo>
                    <a:lnTo>
                      <a:pt x="60348" y="255688"/>
                    </a:lnTo>
                    <a:lnTo>
                      <a:pt x="74192" y="273189"/>
                    </a:lnTo>
                    <a:lnTo>
                      <a:pt x="77558" y="280004"/>
                    </a:lnTo>
                    <a:lnTo>
                      <a:pt x="82377" y="287874"/>
                    </a:lnTo>
                    <a:lnTo>
                      <a:pt x="85971" y="300104"/>
                    </a:lnTo>
                    <a:lnTo>
                      <a:pt x="88878" y="306820"/>
                    </a:lnTo>
                    <a:lnTo>
                      <a:pt x="93161" y="313512"/>
                    </a:lnTo>
                    <a:lnTo>
                      <a:pt x="95074" y="319754"/>
                    </a:lnTo>
                    <a:lnTo>
                      <a:pt x="99739" y="326913"/>
                    </a:lnTo>
                    <a:lnTo>
                      <a:pt x="101039" y="333583"/>
                    </a:lnTo>
                    <a:lnTo>
                      <a:pt x="104252" y="340321"/>
                    </a:lnTo>
                    <a:lnTo>
                      <a:pt x="107770" y="347014"/>
                    </a:lnTo>
                    <a:lnTo>
                      <a:pt x="110983" y="352697"/>
                    </a:lnTo>
                    <a:lnTo>
                      <a:pt x="116260" y="360414"/>
                    </a:lnTo>
                    <a:lnTo>
                      <a:pt x="119932" y="367122"/>
                    </a:lnTo>
                    <a:lnTo>
                      <a:pt x="121920" y="373746"/>
                    </a:lnTo>
                    <a:lnTo>
                      <a:pt x="126510" y="380492"/>
                    </a:lnTo>
                    <a:lnTo>
                      <a:pt x="132628" y="387162"/>
                    </a:lnTo>
                    <a:lnTo>
                      <a:pt x="135841" y="393915"/>
                    </a:lnTo>
                    <a:lnTo>
                      <a:pt x="137600" y="400142"/>
                    </a:lnTo>
                    <a:lnTo>
                      <a:pt x="141195" y="407308"/>
                    </a:lnTo>
                    <a:lnTo>
                      <a:pt x="149303" y="414016"/>
                    </a:lnTo>
                    <a:lnTo>
                      <a:pt x="152209" y="420709"/>
                    </a:lnTo>
                    <a:lnTo>
                      <a:pt x="156415" y="427409"/>
                    </a:lnTo>
                    <a:lnTo>
                      <a:pt x="159322" y="434102"/>
                    </a:lnTo>
                    <a:lnTo>
                      <a:pt x="168959" y="447494"/>
                    </a:lnTo>
                    <a:lnTo>
                      <a:pt x="169648" y="454195"/>
                    </a:lnTo>
                    <a:lnTo>
                      <a:pt x="168348" y="463121"/>
                    </a:lnTo>
                    <a:lnTo>
                      <a:pt x="168883" y="474311"/>
                    </a:lnTo>
                    <a:lnTo>
                      <a:pt x="174008" y="477691"/>
                    </a:lnTo>
                    <a:lnTo>
                      <a:pt x="180127" y="487673"/>
                    </a:lnTo>
                    <a:lnTo>
                      <a:pt x="187240" y="494381"/>
                    </a:lnTo>
                    <a:lnTo>
                      <a:pt x="195424" y="501104"/>
                    </a:lnTo>
                    <a:lnTo>
                      <a:pt x="198178" y="506236"/>
                    </a:lnTo>
                    <a:lnTo>
                      <a:pt x="205826" y="514504"/>
                    </a:lnTo>
                    <a:lnTo>
                      <a:pt x="217988" y="521212"/>
                    </a:lnTo>
                    <a:lnTo>
                      <a:pt x="227166" y="525427"/>
                    </a:lnTo>
                    <a:lnTo>
                      <a:pt x="241087" y="534606"/>
                    </a:lnTo>
                    <a:lnTo>
                      <a:pt x="250648" y="541313"/>
                    </a:lnTo>
                    <a:lnTo>
                      <a:pt x="263803" y="546407"/>
                    </a:lnTo>
                    <a:lnTo>
                      <a:pt x="279254" y="554706"/>
                    </a:lnTo>
                    <a:lnTo>
                      <a:pt x="290267" y="558140"/>
                    </a:lnTo>
                    <a:lnTo>
                      <a:pt x="301435" y="568069"/>
                    </a:lnTo>
                    <a:lnTo>
                      <a:pt x="311378" y="574516"/>
                    </a:lnTo>
                    <a:lnTo>
                      <a:pt x="319103" y="576574"/>
                    </a:lnTo>
                    <a:lnTo>
                      <a:pt x="323998" y="581500"/>
                    </a:lnTo>
                    <a:lnTo>
                      <a:pt x="325604" y="587856"/>
                    </a:lnTo>
                    <a:lnTo>
                      <a:pt x="331723" y="594908"/>
                    </a:lnTo>
                    <a:lnTo>
                      <a:pt x="340978" y="601485"/>
                    </a:lnTo>
                    <a:lnTo>
                      <a:pt x="349774" y="608254"/>
                    </a:lnTo>
                    <a:lnTo>
                      <a:pt x="357041" y="61334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7"/>
              <p:cNvSpPr/>
              <p:nvPr/>
            </p:nvSpPr>
            <p:spPr>
              <a:xfrm>
                <a:off x="6387261" y="4166737"/>
                <a:ext cx="273593" cy="304876"/>
              </a:xfrm>
              <a:custGeom>
                <a:avLst/>
                <a:gdLst/>
                <a:ahLst/>
                <a:cxnLst/>
                <a:rect l="l" t="t" r="r" b="b"/>
                <a:pathLst>
                  <a:path w="273593" h="304876" extrusionOk="0">
                    <a:moveTo>
                      <a:pt x="15987" y="304823"/>
                    </a:moveTo>
                    <a:lnTo>
                      <a:pt x="21800" y="301244"/>
                    </a:lnTo>
                    <a:lnTo>
                      <a:pt x="29065" y="303707"/>
                    </a:lnTo>
                    <a:lnTo>
                      <a:pt x="37020" y="301978"/>
                    </a:lnTo>
                    <a:lnTo>
                      <a:pt x="43445" y="303470"/>
                    </a:lnTo>
                    <a:lnTo>
                      <a:pt x="47958" y="297542"/>
                    </a:lnTo>
                    <a:lnTo>
                      <a:pt x="56754" y="294812"/>
                    </a:lnTo>
                    <a:lnTo>
                      <a:pt x="60578" y="287882"/>
                    </a:lnTo>
                    <a:lnTo>
                      <a:pt x="65780" y="285350"/>
                    </a:lnTo>
                    <a:lnTo>
                      <a:pt x="70904" y="282061"/>
                    </a:lnTo>
                    <a:lnTo>
                      <a:pt x="75264" y="276906"/>
                    </a:lnTo>
                    <a:lnTo>
                      <a:pt x="77711" y="271697"/>
                    </a:lnTo>
                    <a:lnTo>
                      <a:pt x="78629" y="265494"/>
                    </a:lnTo>
                    <a:lnTo>
                      <a:pt x="81459" y="258794"/>
                    </a:lnTo>
                    <a:lnTo>
                      <a:pt x="85436" y="252331"/>
                    </a:lnTo>
                    <a:lnTo>
                      <a:pt x="92550" y="250097"/>
                    </a:lnTo>
                    <a:lnTo>
                      <a:pt x="98286" y="251520"/>
                    </a:lnTo>
                    <a:lnTo>
                      <a:pt x="103793" y="254327"/>
                    </a:lnTo>
                    <a:lnTo>
                      <a:pt x="109683" y="258044"/>
                    </a:lnTo>
                    <a:lnTo>
                      <a:pt x="115113" y="261892"/>
                    </a:lnTo>
                    <a:lnTo>
                      <a:pt x="121309" y="262511"/>
                    </a:lnTo>
                    <a:lnTo>
                      <a:pt x="127581" y="265502"/>
                    </a:lnTo>
                    <a:lnTo>
                      <a:pt x="137524" y="268600"/>
                    </a:lnTo>
                    <a:lnTo>
                      <a:pt x="144867" y="265111"/>
                    </a:lnTo>
                    <a:lnTo>
                      <a:pt x="153586" y="266725"/>
                    </a:lnTo>
                    <a:lnTo>
                      <a:pt x="160852" y="262312"/>
                    </a:lnTo>
                    <a:lnTo>
                      <a:pt x="163606" y="256560"/>
                    </a:lnTo>
                    <a:lnTo>
                      <a:pt x="165059" y="250633"/>
                    </a:lnTo>
                    <a:lnTo>
                      <a:pt x="168807" y="242578"/>
                    </a:lnTo>
                    <a:lnTo>
                      <a:pt x="171255" y="237049"/>
                    </a:lnTo>
                    <a:lnTo>
                      <a:pt x="186858" y="229078"/>
                    </a:lnTo>
                    <a:lnTo>
                      <a:pt x="189994" y="223786"/>
                    </a:lnTo>
                    <a:lnTo>
                      <a:pt x="196802" y="217636"/>
                    </a:lnTo>
                    <a:lnTo>
                      <a:pt x="200779" y="211028"/>
                    </a:lnTo>
                    <a:lnTo>
                      <a:pt x="203991" y="200748"/>
                    </a:lnTo>
                    <a:lnTo>
                      <a:pt x="207357" y="194468"/>
                    </a:lnTo>
                    <a:lnTo>
                      <a:pt x="214776" y="189458"/>
                    </a:lnTo>
                    <a:lnTo>
                      <a:pt x="221430" y="186865"/>
                    </a:lnTo>
                    <a:lnTo>
                      <a:pt x="223802" y="181236"/>
                    </a:lnTo>
                    <a:lnTo>
                      <a:pt x="229385" y="179508"/>
                    </a:lnTo>
                    <a:lnTo>
                      <a:pt x="234127" y="175239"/>
                    </a:lnTo>
                    <a:lnTo>
                      <a:pt x="237416" y="168340"/>
                    </a:lnTo>
                    <a:lnTo>
                      <a:pt x="241699" y="163468"/>
                    </a:lnTo>
                    <a:lnTo>
                      <a:pt x="246671" y="159590"/>
                    </a:lnTo>
                    <a:lnTo>
                      <a:pt x="259520" y="157196"/>
                    </a:lnTo>
                    <a:lnTo>
                      <a:pt x="264798" y="153969"/>
                    </a:lnTo>
                    <a:lnTo>
                      <a:pt x="266864" y="148171"/>
                    </a:lnTo>
                    <a:lnTo>
                      <a:pt x="272906" y="146412"/>
                    </a:lnTo>
                    <a:lnTo>
                      <a:pt x="268010" y="140568"/>
                    </a:lnTo>
                    <a:lnTo>
                      <a:pt x="269387" y="134350"/>
                    </a:lnTo>
                    <a:lnTo>
                      <a:pt x="261279" y="131497"/>
                    </a:lnTo>
                    <a:lnTo>
                      <a:pt x="255161" y="128070"/>
                    </a:lnTo>
                    <a:lnTo>
                      <a:pt x="247971" y="127068"/>
                    </a:lnTo>
                    <a:lnTo>
                      <a:pt x="241776" y="126578"/>
                    </a:lnTo>
                    <a:lnTo>
                      <a:pt x="236957" y="122853"/>
                    </a:lnTo>
                    <a:lnTo>
                      <a:pt x="233209" y="113652"/>
                    </a:lnTo>
                    <a:lnTo>
                      <a:pt x="230379" y="106967"/>
                    </a:lnTo>
                    <a:lnTo>
                      <a:pt x="230991" y="100252"/>
                    </a:lnTo>
                    <a:lnTo>
                      <a:pt x="230914" y="93551"/>
                    </a:lnTo>
                    <a:lnTo>
                      <a:pt x="220972" y="89146"/>
                    </a:lnTo>
                    <a:lnTo>
                      <a:pt x="218600" y="80227"/>
                    </a:lnTo>
                    <a:lnTo>
                      <a:pt x="212175" y="73742"/>
                    </a:lnTo>
                    <a:lnTo>
                      <a:pt x="203073" y="71432"/>
                    </a:lnTo>
                    <a:lnTo>
                      <a:pt x="198943" y="66781"/>
                    </a:lnTo>
                    <a:lnTo>
                      <a:pt x="193359" y="62368"/>
                    </a:lnTo>
                    <a:lnTo>
                      <a:pt x="187088" y="58253"/>
                    </a:lnTo>
                    <a:lnTo>
                      <a:pt x="183493" y="46665"/>
                    </a:lnTo>
                    <a:lnTo>
                      <a:pt x="182422" y="39988"/>
                    </a:lnTo>
                    <a:lnTo>
                      <a:pt x="177833" y="34504"/>
                    </a:lnTo>
                    <a:lnTo>
                      <a:pt x="175844" y="26580"/>
                    </a:lnTo>
                    <a:lnTo>
                      <a:pt x="169955" y="19941"/>
                    </a:lnTo>
                    <a:lnTo>
                      <a:pt x="167201" y="13248"/>
                    </a:lnTo>
                    <a:lnTo>
                      <a:pt x="162688" y="6617"/>
                    </a:lnTo>
                    <a:lnTo>
                      <a:pt x="162382" y="-53"/>
                    </a:lnTo>
                    <a:lnTo>
                      <a:pt x="156493" y="1125"/>
                    </a:lnTo>
                    <a:lnTo>
                      <a:pt x="146779" y="2578"/>
                    </a:lnTo>
                    <a:lnTo>
                      <a:pt x="141730" y="8927"/>
                    </a:lnTo>
                    <a:lnTo>
                      <a:pt x="136377" y="4682"/>
                    </a:lnTo>
                    <a:lnTo>
                      <a:pt x="130487" y="7114"/>
                    </a:lnTo>
                    <a:lnTo>
                      <a:pt x="126051" y="11083"/>
                    </a:lnTo>
                    <a:lnTo>
                      <a:pt x="118556" y="17837"/>
                    </a:lnTo>
                    <a:lnTo>
                      <a:pt x="112896" y="23275"/>
                    </a:lnTo>
                    <a:lnTo>
                      <a:pt x="110524" y="17241"/>
                    </a:lnTo>
                    <a:lnTo>
                      <a:pt x="106317" y="10991"/>
                    </a:lnTo>
                    <a:lnTo>
                      <a:pt x="98133" y="6479"/>
                    </a:lnTo>
                    <a:lnTo>
                      <a:pt x="80312" y="10387"/>
                    </a:lnTo>
                    <a:lnTo>
                      <a:pt x="68610" y="12927"/>
                    </a:lnTo>
                    <a:lnTo>
                      <a:pt x="49105" y="17095"/>
                    </a:lnTo>
                    <a:lnTo>
                      <a:pt x="35720" y="17087"/>
                    </a:lnTo>
                    <a:lnTo>
                      <a:pt x="31742" y="140453"/>
                    </a:lnTo>
                    <a:lnTo>
                      <a:pt x="2372" y="140438"/>
                    </a:lnTo>
                    <a:lnTo>
                      <a:pt x="1760" y="157196"/>
                    </a:lnTo>
                    <a:lnTo>
                      <a:pt x="-688" y="233025"/>
                    </a:lnTo>
                    <a:lnTo>
                      <a:pt x="6808" y="238456"/>
                    </a:lnTo>
                    <a:lnTo>
                      <a:pt x="11398" y="246120"/>
                    </a:lnTo>
                    <a:lnTo>
                      <a:pt x="14533" y="251749"/>
                    </a:lnTo>
                    <a:lnTo>
                      <a:pt x="16598" y="258350"/>
                    </a:lnTo>
                    <a:lnTo>
                      <a:pt x="20041" y="267039"/>
                    </a:lnTo>
                    <a:lnTo>
                      <a:pt x="22029" y="272951"/>
                    </a:lnTo>
                    <a:lnTo>
                      <a:pt x="22411" y="278887"/>
                    </a:lnTo>
                    <a:lnTo>
                      <a:pt x="16522" y="287813"/>
                    </a:lnTo>
                    <a:lnTo>
                      <a:pt x="14916" y="294467"/>
                    </a:lnTo>
                    <a:lnTo>
                      <a:pt x="14992" y="30219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7"/>
              <p:cNvSpPr/>
              <p:nvPr/>
            </p:nvSpPr>
            <p:spPr>
              <a:xfrm>
                <a:off x="7558427" y="2329172"/>
                <a:ext cx="442629" cy="442269"/>
              </a:xfrm>
              <a:custGeom>
                <a:avLst/>
                <a:gdLst/>
                <a:ahLst/>
                <a:cxnLst/>
                <a:rect l="l" t="t" r="r" b="b"/>
                <a:pathLst>
                  <a:path w="442629" h="442269" extrusionOk="0">
                    <a:moveTo>
                      <a:pt x="237416" y="442217"/>
                    </a:moveTo>
                    <a:lnTo>
                      <a:pt x="239328" y="436220"/>
                    </a:lnTo>
                    <a:lnTo>
                      <a:pt x="236039" y="441108"/>
                    </a:lnTo>
                    <a:close/>
                    <a:moveTo>
                      <a:pt x="240399" y="440817"/>
                    </a:moveTo>
                    <a:lnTo>
                      <a:pt x="245141" y="437107"/>
                    </a:lnTo>
                    <a:lnTo>
                      <a:pt x="247971" y="431371"/>
                    </a:lnTo>
                    <a:lnTo>
                      <a:pt x="253860" y="427853"/>
                    </a:lnTo>
                    <a:lnTo>
                      <a:pt x="248583" y="431600"/>
                    </a:lnTo>
                    <a:lnTo>
                      <a:pt x="244606" y="436083"/>
                    </a:lnTo>
                    <a:lnTo>
                      <a:pt x="250036" y="434186"/>
                    </a:lnTo>
                    <a:lnTo>
                      <a:pt x="255926" y="434813"/>
                    </a:lnTo>
                    <a:lnTo>
                      <a:pt x="255543" y="428426"/>
                    </a:lnTo>
                    <a:lnTo>
                      <a:pt x="261356" y="427960"/>
                    </a:lnTo>
                    <a:lnTo>
                      <a:pt x="268010" y="429092"/>
                    </a:lnTo>
                    <a:lnTo>
                      <a:pt x="275201" y="427684"/>
                    </a:lnTo>
                    <a:lnTo>
                      <a:pt x="283997" y="431310"/>
                    </a:lnTo>
                    <a:lnTo>
                      <a:pt x="292410" y="431371"/>
                    </a:lnTo>
                    <a:lnTo>
                      <a:pt x="296311" y="426613"/>
                    </a:lnTo>
                    <a:lnTo>
                      <a:pt x="302124" y="425214"/>
                    </a:lnTo>
                    <a:lnTo>
                      <a:pt x="307707" y="422942"/>
                    </a:lnTo>
                    <a:lnTo>
                      <a:pt x="310537" y="429543"/>
                    </a:lnTo>
                    <a:lnTo>
                      <a:pt x="316656" y="428870"/>
                    </a:lnTo>
                    <a:lnTo>
                      <a:pt x="321551" y="425229"/>
                    </a:lnTo>
                    <a:lnTo>
                      <a:pt x="319945" y="419347"/>
                    </a:lnTo>
                    <a:lnTo>
                      <a:pt x="320863" y="413006"/>
                    </a:lnTo>
                    <a:lnTo>
                      <a:pt x="316656" y="406207"/>
                    </a:lnTo>
                    <a:lnTo>
                      <a:pt x="313750" y="398505"/>
                    </a:lnTo>
                    <a:lnTo>
                      <a:pt x="309313" y="394428"/>
                    </a:lnTo>
                    <a:lnTo>
                      <a:pt x="305642" y="385953"/>
                    </a:lnTo>
                    <a:lnTo>
                      <a:pt x="304036" y="379918"/>
                    </a:lnTo>
                    <a:lnTo>
                      <a:pt x="296464" y="381004"/>
                    </a:lnTo>
                    <a:lnTo>
                      <a:pt x="290574" y="376813"/>
                    </a:lnTo>
                    <a:lnTo>
                      <a:pt x="286520" y="372231"/>
                    </a:lnTo>
                    <a:lnTo>
                      <a:pt x="286597" y="364361"/>
                    </a:lnTo>
                    <a:lnTo>
                      <a:pt x="286597" y="357959"/>
                    </a:lnTo>
                    <a:lnTo>
                      <a:pt x="285296" y="351603"/>
                    </a:lnTo>
                    <a:lnTo>
                      <a:pt x="276577" y="350616"/>
                    </a:lnTo>
                    <a:lnTo>
                      <a:pt x="271223" y="347893"/>
                    </a:lnTo>
                    <a:lnTo>
                      <a:pt x="265104" y="345208"/>
                    </a:lnTo>
                    <a:lnTo>
                      <a:pt x="263651" y="336107"/>
                    </a:lnTo>
                    <a:lnTo>
                      <a:pt x="264875" y="330439"/>
                    </a:lnTo>
                    <a:lnTo>
                      <a:pt x="271529" y="323173"/>
                    </a:lnTo>
                    <a:lnTo>
                      <a:pt x="275430" y="317765"/>
                    </a:lnTo>
                    <a:lnTo>
                      <a:pt x="277036" y="310407"/>
                    </a:lnTo>
                    <a:lnTo>
                      <a:pt x="281625" y="304701"/>
                    </a:lnTo>
                    <a:lnTo>
                      <a:pt x="288050" y="302085"/>
                    </a:lnTo>
                    <a:lnTo>
                      <a:pt x="293022" y="308357"/>
                    </a:lnTo>
                    <a:lnTo>
                      <a:pt x="299523" y="312847"/>
                    </a:lnTo>
                    <a:lnTo>
                      <a:pt x="305412" y="310009"/>
                    </a:lnTo>
                    <a:lnTo>
                      <a:pt x="312679" y="307516"/>
                    </a:lnTo>
                    <a:lnTo>
                      <a:pt x="321093" y="307240"/>
                    </a:lnTo>
                    <a:lnTo>
                      <a:pt x="327517" y="304303"/>
                    </a:lnTo>
                    <a:lnTo>
                      <a:pt x="328665" y="296655"/>
                    </a:lnTo>
                    <a:lnTo>
                      <a:pt x="334018" y="289993"/>
                    </a:lnTo>
                    <a:lnTo>
                      <a:pt x="334860" y="283423"/>
                    </a:lnTo>
                    <a:lnTo>
                      <a:pt x="337231" y="277319"/>
                    </a:lnTo>
                    <a:lnTo>
                      <a:pt x="349699" y="269578"/>
                    </a:lnTo>
                    <a:lnTo>
                      <a:pt x="355435" y="259428"/>
                    </a:lnTo>
                    <a:lnTo>
                      <a:pt x="358418" y="250824"/>
                    </a:lnTo>
                    <a:lnTo>
                      <a:pt x="359718" y="238058"/>
                    </a:lnTo>
                    <a:lnTo>
                      <a:pt x="370273" y="233790"/>
                    </a:lnTo>
                    <a:lnTo>
                      <a:pt x="374480" y="229492"/>
                    </a:lnTo>
                    <a:lnTo>
                      <a:pt x="370579" y="223923"/>
                    </a:lnTo>
                    <a:lnTo>
                      <a:pt x="373333" y="218875"/>
                    </a:lnTo>
                    <a:lnTo>
                      <a:pt x="377310" y="213674"/>
                    </a:lnTo>
                    <a:lnTo>
                      <a:pt x="379605" y="207639"/>
                    </a:lnTo>
                    <a:lnTo>
                      <a:pt x="383811" y="203700"/>
                    </a:lnTo>
                    <a:lnTo>
                      <a:pt x="388554" y="199264"/>
                    </a:lnTo>
                    <a:lnTo>
                      <a:pt x="382741" y="197895"/>
                    </a:lnTo>
                    <a:lnTo>
                      <a:pt x="381823" y="191975"/>
                    </a:lnTo>
                    <a:lnTo>
                      <a:pt x="381746" y="185749"/>
                    </a:lnTo>
                    <a:lnTo>
                      <a:pt x="377387" y="178376"/>
                    </a:lnTo>
                    <a:lnTo>
                      <a:pt x="379757" y="172830"/>
                    </a:lnTo>
                    <a:lnTo>
                      <a:pt x="385189" y="170566"/>
                    </a:lnTo>
                    <a:lnTo>
                      <a:pt x="392990" y="166275"/>
                    </a:lnTo>
                    <a:lnTo>
                      <a:pt x="397426" y="162374"/>
                    </a:lnTo>
                    <a:lnTo>
                      <a:pt x="394137" y="156164"/>
                    </a:lnTo>
                    <a:lnTo>
                      <a:pt x="387024" y="152569"/>
                    </a:lnTo>
                    <a:lnTo>
                      <a:pt x="378151" y="153311"/>
                    </a:lnTo>
                    <a:lnTo>
                      <a:pt x="376086" y="147138"/>
                    </a:lnTo>
                    <a:lnTo>
                      <a:pt x="374940" y="141103"/>
                    </a:lnTo>
                    <a:lnTo>
                      <a:pt x="368591" y="142840"/>
                    </a:lnTo>
                    <a:lnTo>
                      <a:pt x="363313" y="138266"/>
                    </a:lnTo>
                    <a:lnTo>
                      <a:pt x="358953" y="134006"/>
                    </a:lnTo>
                    <a:lnTo>
                      <a:pt x="352529" y="128934"/>
                    </a:lnTo>
                    <a:lnTo>
                      <a:pt x="355741" y="122226"/>
                    </a:lnTo>
                    <a:lnTo>
                      <a:pt x="351994" y="116467"/>
                    </a:lnTo>
                    <a:lnTo>
                      <a:pt x="346869" y="111450"/>
                    </a:lnTo>
                    <a:lnTo>
                      <a:pt x="353217" y="106524"/>
                    </a:lnTo>
                    <a:lnTo>
                      <a:pt x="349010" y="100229"/>
                    </a:lnTo>
                    <a:lnTo>
                      <a:pt x="342815" y="100978"/>
                    </a:lnTo>
                    <a:lnTo>
                      <a:pt x="343579" y="94064"/>
                    </a:lnTo>
                    <a:lnTo>
                      <a:pt x="338837" y="90745"/>
                    </a:lnTo>
                    <a:lnTo>
                      <a:pt x="338761" y="83761"/>
                    </a:lnTo>
                    <a:lnTo>
                      <a:pt x="340826" y="78300"/>
                    </a:lnTo>
                    <a:lnTo>
                      <a:pt x="348398" y="75363"/>
                    </a:lnTo>
                    <a:lnTo>
                      <a:pt x="356429" y="76281"/>
                    </a:lnTo>
                    <a:lnTo>
                      <a:pt x="366525" y="79187"/>
                    </a:lnTo>
                    <a:lnTo>
                      <a:pt x="373869" y="79952"/>
                    </a:lnTo>
                    <a:lnTo>
                      <a:pt x="381288" y="83692"/>
                    </a:lnTo>
                    <a:lnTo>
                      <a:pt x="391613" y="84794"/>
                    </a:lnTo>
                    <a:lnTo>
                      <a:pt x="398956" y="79432"/>
                    </a:lnTo>
                    <a:lnTo>
                      <a:pt x="409894" y="75470"/>
                    </a:lnTo>
                    <a:lnTo>
                      <a:pt x="415783" y="76702"/>
                    </a:lnTo>
                    <a:lnTo>
                      <a:pt x="419684" y="69504"/>
                    </a:lnTo>
                    <a:lnTo>
                      <a:pt x="425879" y="67362"/>
                    </a:lnTo>
                    <a:lnTo>
                      <a:pt x="432075" y="61924"/>
                    </a:lnTo>
                    <a:lnTo>
                      <a:pt x="437965" y="56318"/>
                    </a:lnTo>
                    <a:lnTo>
                      <a:pt x="441941" y="51820"/>
                    </a:lnTo>
                    <a:lnTo>
                      <a:pt x="432916" y="52264"/>
                    </a:lnTo>
                    <a:lnTo>
                      <a:pt x="423279" y="50933"/>
                    </a:lnTo>
                    <a:lnTo>
                      <a:pt x="417236" y="48547"/>
                    </a:lnTo>
                    <a:lnTo>
                      <a:pt x="409587" y="46069"/>
                    </a:lnTo>
                    <a:lnTo>
                      <a:pt x="404081" y="42367"/>
                    </a:lnTo>
                    <a:lnTo>
                      <a:pt x="399109" y="39506"/>
                    </a:lnTo>
                    <a:lnTo>
                      <a:pt x="392914" y="40164"/>
                    </a:lnTo>
                    <a:lnTo>
                      <a:pt x="387330" y="34573"/>
                    </a:lnTo>
                    <a:lnTo>
                      <a:pt x="382206" y="30710"/>
                    </a:lnTo>
                    <a:lnTo>
                      <a:pt x="381517" y="23559"/>
                    </a:lnTo>
                    <a:lnTo>
                      <a:pt x="372109" y="15160"/>
                    </a:lnTo>
                    <a:lnTo>
                      <a:pt x="367138" y="9753"/>
                    </a:lnTo>
                    <a:lnTo>
                      <a:pt x="361095" y="5561"/>
                    </a:lnTo>
                    <a:lnTo>
                      <a:pt x="356353" y="-53"/>
                    </a:lnTo>
                    <a:lnTo>
                      <a:pt x="350770" y="3702"/>
                    </a:lnTo>
                    <a:lnTo>
                      <a:pt x="343121" y="1813"/>
                    </a:lnTo>
                    <a:lnTo>
                      <a:pt x="335396" y="345"/>
                    </a:lnTo>
                    <a:lnTo>
                      <a:pt x="327900" y="5584"/>
                    </a:lnTo>
                    <a:lnTo>
                      <a:pt x="317115" y="5324"/>
                    </a:lnTo>
                    <a:lnTo>
                      <a:pt x="309160" y="4888"/>
                    </a:lnTo>
                    <a:lnTo>
                      <a:pt x="301206" y="6181"/>
                    </a:lnTo>
                    <a:lnTo>
                      <a:pt x="294399" y="5615"/>
                    </a:lnTo>
                    <a:lnTo>
                      <a:pt x="282926" y="6831"/>
                    </a:lnTo>
                    <a:lnTo>
                      <a:pt x="276960" y="9256"/>
                    </a:lnTo>
                    <a:lnTo>
                      <a:pt x="271682" y="12032"/>
                    </a:lnTo>
                    <a:lnTo>
                      <a:pt x="265716" y="16942"/>
                    </a:lnTo>
                    <a:lnTo>
                      <a:pt x="258449" y="19222"/>
                    </a:lnTo>
                    <a:lnTo>
                      <a:pt x="256308" y="25180"/>
                    </a:lnTo>
                    <a:lnTo>
                      <a:pt x="252561" y="29586"/>
                    </a:lnTo>
                    <a:lnTo>
                      <a:pt x="253631" y="36362"/>
                    </a:lnTo>
                    <a:lnTo>
                      <a:pt x="260362" y="41846"/>
                    </a:lnTo>
                    <a:lnTo>
                      <a:pt x="261739" y="47552"/>
                    </a:lnTo>
                    <a:lnTo>
                      <a:pt x="265640" y="51882"/>
                    </a:lnTo>
                    <a:lnTo>
                      <a:pt x="266328" y="58681"/>
                    </a:lnTo>
                    <a:lnTo>
                      <a:pt x="269770" y="63936"/>
                    </a:lnTo>
                    <a:lnTo>
                      <a:pt x="267705" y="69795"/>
                    </a:lnTo>
                    <a:lnTo>
                      <a:pt x="262657" y="75263"/>
                    </a:lnTo>
                    <a:lnTo>
                      <a:pt x="259138" y="81474"/>
                    </a:lnTo>
                    <a:lnTo>
                      <a:pt x="259215" y="87861"/>
                    </a:lnTo>
                    <a:lnTo>
                      <a:pt x="262733" y="95250"/>
                    </a:lnTo>
                    <a:lnTo>
                      <a:pt x="258297" y="101751"/>
                    </a:lnTo>
                    <a:lnTo>
                      <a:pt x="249195" y="103334"/>
                    </a:lnTo>
                    <a:lnTo>
                      <a:pt x="236957" y="102080"/>
                    </a:lnTo>
                    <a:lnTo>
                      <a:pt x="229538" y="100803"/>
                    </a:lnTo>
                    <a:lnTo>
                      <a:pt x="232673" y="108772"/>
                    </a:lnTo>
                    <a:lnTo>
                      <a:pt x="238333" y="111289"/>
                    </a:lnTo>
                    <a:lnTo>
                      <a:pt x="240705" y="117989"/>
                    </a:lnTo>
                    <a:lnTo>
                      <a:pt x="245753" y="122173"/>
                    </a:lnTo>
                    <a:lnTo>
                      <a:pt x="242694" y="128254"/>
                    </a:lnTo>
                    <a:lnTo>
                      <a:pt x="237110" y="131260"/>
                    </a:lnTo>
                    <a:lnTo>
                      <a:pt x="230685" y="132575"/>
                    </a:lnTo>
                    <a:lnTo>
                      <a:pt x="225254" y="135520"/>
                    </a:lnTo>
                    <a:lnTo>
                      <a:pt x="224566" y="142220"/>
                    </a:lnTo>
                    <a:lnTo>
                      <a:pt x="225101" y="150236"/>
                    </a:lnTo>
                    <a:lnTo>
                      <a:pt x="225025" y="159009"/>
                    </a:lnTo>
                    <a:lnTo>
                      <a:pt x="226860" y="169036"/>
                    </a:lnTo>
                    <a:lnTo>
                      <a:pt x="224643" y="175737"/>
                    </a:lnTo>
                    <a:lnTo>
                      <a:pt x="221507" y="181580"/>
                    </a:lnTo>
                    <a:lnTo>
                      <a:pt x="212329" y="179240"/>
                    </a:lnTo>
                    <a:lnTo>
                      <a:pt x="207127" y="174834"/>
                    </a:lnTo>
                    <a:lnTo>
                      <a:pt x="199325" y="177213"/>
                    </a:lnTo>
                    <a:lnTo>
                      <a:pt x="193742" y="179255"/>
                    </a:lnTo>
                    <a:lnTo>
                      <a:pt x="187394" y="182376"/>
                    </a:lnTo>
                    <a:lnTo>
                      <a:pt x="180586" y="184969"/>
                    </a:lnTo>
                    <a:lnTo>
                      <a:pt x="186553" y="188625"/>
                    </a:lnTo>
                    <a:lnTo>
                      <a:pt x="180586" y="194514"/>
                    </a:lnTo>
                    <a:lnTo>
                      <a:pt x="174390" y="195876"/>
                    </a:lnTo>
                    <a:lnTo>
                      <a:pt x="168501" y="195409"/>
                    </a:lnTo>
                    <a:lnTo>
                      <a:pt x="162689" y="192893"/>
                    </a:lnTo>
                    <a:lnTo>
                      <a:pt x="158558" y="200006"/>
                    </a:lnTo>
                    <a:lnTo>
                      <a:pt x="150909" y="204909"/>
                    </a:lnTo>
                    <a:lnTo>
                      <a:pt x="150297" y="217116"/>
                    </a:lnTo>
                    <a:lnTo>
                      <a:pt x="153510" y="222638"/>
                    </a:lnTo>
                    <a:lnTo>
                      <a:pt x="153357" y="229346"/>
                    </a:lnTo>
                    <a:lnTo>
                      <a:pt x="155269" y="235886"/>
                    </a:lnTo>
                    <a:lnTo>
                      <a:pt x="149762" y="242525"/>
                    </a:lnTo>
                    <a:lnTo>
                      <a:pt x="121691" y="251772"/>
                    </a:lnTo>
                    <a:lnTo>
                      <a:pt x="108459" y="250120"/>
                    </a:lnTo>
                    <a:lnTo>
                      <a:pt x="100352" y="252147"/>
                    </a:lnTo>
                    <a:lnTo>
                      <a:pt x="95915" y="256162"/>
                    </a:lnTo>
                    <a:lnTo>
                      <a:pt x="78782" y="253256"/>
                    </a:lnTo>
                    <a:lnTo>
                      <a:pt x="46888" y="256537"/>
                    </a:lnTo>
                    <a:lnTo>
                      <a:pt x="29295" y="250786"/>
                    </a:lnTo>
                    <a:lnTo>
                      <a:pt x="8032" y="243711"/>
                    </a:lnTo>
                    <a:lnTo>
                      <a:pt x="-688" y="240919"/>
                    </a:lnTo>
                    <a:lnTo>
                      <a:pt x="6043" y="248369"/>
                    </a:lnTo>
                    <a:lnTo>
                      <a:pt x="13463" y="255964"/>
                    </a:lnTo>
                    <a:lnTo>
                      <a:pt x="18128" y="262870"/>
                    </a:lnTo>
                    <a:lnTo>
                      <a:pt x="21876" y="269571"/>
                    </a:lnTo>
                    <a:lnTo>
                      <a:pt x="26082" y="275544"/>
                    </a:lnTo>
                    <a:lnTo>
                      <a:pt x="33961" y="282918"/>
                    </a:lnTo>
                    <a:lnTo>
                      <a:pt x="39239" y="285977"/>
                    </a:lnTo>
                    <a:lnTo>
                      <a:pt x="46811" y="287545"/>
                    </a:lnTo>
                    <a:lnTo>
                      <a:pt x="56372" y="294521"/>
                    </a:lnTo>
                    <a:lnTo>
                      <a:pt x="62108" y="293725"/>
                    </a:lnTo>
                    <a:lnTo>
                      <a:pt x="62567" y="301986"/>
                    </a:lnTo>
                    <a:lnTo>
                      <a:pt x="65168" y="309604"/>
                    </a:lnTo>
                    <a:lnTo>
                      <a:pt x="66697" y="315723"/>
                    </a:lnTo>
                    <a:lnTo>
                      <a:pt x="67080" y="325177"/>
                    </a:lnTo>
                    <a:lnTo>
                      <a:pt x="71516" y="329819"/>
                    </a:lnTo>
                    <a:lnTo>
                      <a:pt x="78553" y="327838"/>
                    </a:lnTo>
                    <a:lnTo>
                      <a:pt x="83448" y="332604"/>
                    </a:lnTo>
                    <a:lnTo>
                      <a:pt x="82148" y="338960"/>
                    </a:lnTo>
                    <a:lnTo>
                      <a:pt x="81688" y="345989"/>
                    </a:lnTo>
                    <a:lnTo>
                      <a:pt x="76105" y="348650"/>
                    </a:lnTo>
                    <a:lnTo>
                      <a:pt x="70139" y="348260"/>
                    </a:lnTo>
                    <a:lnTo>
                      <a:pt x="64938" y="350761"/>
                    </a:lnTo>
                    <a:lnTo>
                      <a:pt x="59125" y="352054"/>
                    </a:lnTo>
                    <a:lnTo>
                      <a:pt x="56830" y="357638"/>
                    </a:lnTo>
                    <a:lnTo>
                      <a:pt x="51630" y="360475"/>
                    </a:lnTo>
                    <a:lnTo>
                      <a:pt x="45817" y="361508"/>
                    </a:lnTo>
                    <a:lnTo>
                      <a:pt x="45357" y="370067"/>
                    </a:lnTo>
                    <a:lnTo>
                      <a:pt x="46581" y="376736"/>
                    </a:lnTo>
                    <a:lnTo>
                      <a:pt x="42527" y="381647"/>
                    </a:lnTo>
                    <a:lnTo>
                      <a:pt x="43292" y="389433"/>
                    </a:lnTo>
                    <a:lnTo>
                      <a:pt x="43140" y="396554"/>
                    </a:lnTo>
                    <a:lnTo>
                      <a:pt x="48340" y="399476"/>
                    </a:lnTo>
                    <a:lnTo>
                      <a:pt x="57136" y="400180"/>
                    </a:lnTo>
                    <a:lnTo>
                      <a:pt x="62032" y="396860"/>
                    </a:lnTo>
                    <a:lnTo>
                      <a:pt x="67768" y="396095"/>
                    </a:lnTo>
                    <a:lnTo>
                      <a:pt x="75799" y="395277"/>
                    </a:lnTo>
                    <a:lnTo>
                      <a:pt x="83371" y="396531"/>
                    </a:lnTo>
                    <a:lnTo>
                      <a:pt x="88879" y="394780"/>
                    </a:lnTo>
                    <a:lnTo>
                      <a:pt x="97598" y="396684"/>
                    </a:lnTo>
                    <a:lnTo>
                      <a:pt x="99816" y="391032"/>
                    </a:lnTo>
                    <a:lnTo>
                      <a:pt x="108154" y="392064"/>
                    </a:lnTo>
                    <a:lnTo>
                      <a:pt x="110830" y="386947"/>
                    </a:lnTo>
                    <a:lnTo>
                      <a:pt x="116567" y="387643"/>
                    </a:lnTo>
                    <a:lnTo>
                      <a:pt x="121691" y="390466"/>
                    </a:lnTo>
                    <a:lnTo>
                      <a:pt x="127351" y="389563"/>
                    </a:lnTo>
                    <a:lnTo>
                      <a:pt x="121462" y="391797"/>
                    </a:lnTo>
                    <a:lnTo>
                      <a:pt x="126128" y="395338"/>
                    </a:lnTo>
                    <a:lnTo>
                      <a:pt x="132552" y="397487"/>
                    </a:lnTo>
                    <a:lnTo>
                      <a:pt x="134082" y="391743"/>
                    </a:lnTo>
                    <a:lnTo>
                      <a:pt x="142801" y="393097"/>
                    </a:lnTo>
                    <a:lnTo>
                      <a:pt x="148156" y="391001"/>
                    </a:lnTo>
                    <a:lnTo>
                      <a:pt x="154046" y="390481"/>
                    </a:lnTo>
                    <a:lnTo>
                      <a:pt x="163224" y="390711"/>
                    </a:lnTo>
                    <a:lnTo>
                      <a:pt x="170643" y="389326"/>
                    </a:lnTo>
                    <a:lnTo>
                      <a:pt x="177297" y="387949"/>
                    </a:lnTo>
                    <a:lnTo>
                      <a:pt x="184640" y="390168"/>
                    </a:lnTo>
                    <a:lnTo>
                      <a:pt x="180127" y="386412"/>
                    </a:lnTo>
                    <a:lnTo>
                      <a:pt x="172325" y="388202"/>
                    </a:lnTo>
                    <a:lnTo>
                      <a:pt x="175691" y="383330"/>
                    </a:lnTo>
                    <a:lnTo>
                      <a:pt x="181428" y="383949"/>
                    </a:lnTo>
                    <a:lnTo>
                      <a:pt x="185863" y="387697"/>
                    </a:lnTo>
                    <a:lnTo>
                      <a:pt x="188312" y="393097"/>
                    </a:lnTo>
                    <a:lnTo>
                      <a:pt x="192747" y="397457"/>
                    </a:lnTo>
                    <a:lnTo>
                      <a:pt x="192365" y="403560"/>
                    </a:lnTo>
                    <a:lnTo>
                      <a:pt x="192059" y="409412"/>
                    </a:lnTo>
                    <a:lnTo>
                      <a:pt x="198714" y="408838"/>
                    </a:lnTo>
                    <a:lnTo>
                      <a:pt x="204374" y="412004"/>
                    </a:lnTo>
                    <a:lnTo>
                      <a:pt x="210034" y="410001"/>
                    </a:lnTo>
                    <a:lnTo>
                      <a:pt x="215923" y="410995"/>
                    </a:lnTo>
                    <a:lnTo>
                      <a:pt x="217147" y="416946"/>
                    </a:lnTo>
                    <a:lnTo>
                      <a:pt x="217912" y="422628"/>
                    </a:lnTo>
                    <a:lnTo>
                      <a:pt x="219365" y="428189"/>
                    </a:lnTo>
                    <a:lnTo>
                      <a:pt x="221507" y="433528"/>
                    </a:lnTo>
                    <a:lnTo>
                      <a:pt x="226708" y="431012"/>
                    </a:lnTo>
                    <a:lnTo>
                      <a:pt x="232138" y="429099"/>
                    </a:lnTo>
                    <a:lnTo>
                      <a:pt x="237187" y="432358"/>
                    </a:lnTo>
                    <a:lnTo>
                      <a:pt x="240552" y="43729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7"/>
              <p:cNvSpPr/>
              <p:nvPr/>
            </p:nvSpPr>
            <p:spPr>
              <a:xfrm>
                <a:off x="6163232" y="1746824"/>
                <a:ext cx="264414" cy="187599"/>
              </a:xfrm>
              <a:custGeom>
                <a:avLst/>
                <a:gdLst/>
                <a:ahLst/>
                <a:cxnLst/>
                <a:rect l="l" t="t" r="r" b="b"/>
                <a:pathLst>
                  <a:path w="264414" h="187599" extrusionOk="0">
                    <a:moveTo>
                      <a:pt x="238333" y="187546"/>
                    </a:moveTo>
                    <a:lnTo>
                      <a:pt x="235580" y="182536"/>
                    </a:lnTo>
                    <a:lnTo>
                      <a:pt x="234126" y="176876"/>
                    </a:lnTo>
                    <a:lnTo>
                      <a:pt x="232214" y="171430"/>
                    </a:lnTo>
                    <a:lnTo>
                      <a:pt x="233820" y="165862"/>
                    </a:lnTo>
                    <a:lnTo>
                      <a:pt x="237568" y="161472"/>
                    </a:lnTo>
                    <a:lnTo>
                      <a:pt x="241163" y="156821"/>
                    </a:lnTo>
                    <a:lnTo>
                      <a:pt x="244758" y="152324"/>
                    </a:lnTo>
                    <a:lnTo>
                      <a:pt x="249117" y="148278"/>
                    </a:lnTo>
                    <a:lnTo>
                      <a:pt x="253936" y="144461"/>
                    </a:lnTo>
                    <a:lnTo>
                      <a:pt x="259138" y="141822"/>
                    </a:lnTo>
                    <a:lnTo>
                      <a:pt x="263727" y="138174"/>
                    </a:lnTo>
                    <a:lnTo>
                      <a:pt x="262732" y="132491"/>
                    </a:lnTo>
                    <a:lnTo>
                      <a:pt x="262503" y="126731"/>
                    </a:lnTo>
                    <a:lnTo>
                      <a:pt x="257990" y="122930"/>
                    </a:lnTo>
                    <a:lnTo>
                      <a:pt x="255160" y="117920"/>
                    </a:lnTo>
                    <a:lnTo>
                      <a:pt x="250724" y="114165"/>
                    </a:lnTo>
                    <a:lnTo>
                      <a:pt x="248965" y="108704"/>
                    </a:lnTo>
                    <a:lnTo>
                      <a:pt x="245293" y="104237"/>
                    </a:lnTo>
                    <a:lnTo>
                      <a:pt x="244528" y="98516"/>
                    </a:lnTo>
                    <a:lnTo>
                      <a:pt x="245982" y="92947"/>
                    </a:lnTo>
                    <a:lnTo>
                      <a:pt x="244452" y="87364"/>
                    </a:lnTo>
                    <a:lnTo>
                      <a:pt x="239098" y="85237"/>
                    </a:lnTo>
                    <a:lnTo>
                      <a:pt x="233362" y="83616"/>
                    </a:lnTo>
                    <a:lnTo>
                      <a:pt x="234891" y="77910"/>
                    </a:lnTo>
                    <a:lnTo>
                      <a:pt x="238486" y="73244"/>
                    </a:lnTo>
                    <a:lnTo>
                      <a:pt x="244223" y="71187"/>
                    </a:lnTo>
                    <a:lnTo>
                      <a:pt x="249577" y="68196"/>
                    </a:lnTo>
                    <a:lnTo>
                      <a:pt x="248582" y="62391"/>
                    </a:lnTo>
                    <a:lnTo>
                      <a:pt x="247053" y="56807"/>
                    </a:lnTo>
                    <a:lnTo>
                      <a:pt x="244835" y="51216"/>
                    </a:lnTo>
                    <a:lnTo>
                      <a:pt x="241469" y="46260"/>
                    </a:lnTo>
                    <a:lnTo>
                      <a:pt x="238486" y="41265"/>
                    </a:lnTo>
                    <a:lnTo>
                      <a:pt x="236115" y="35957"/>
                    </a:lnTo>
                    <a:lnTo>
                      <a:pt x="233743" y="30710"/>
                    </a:lnTo>
                    <a:lnTo>
                      <a:pt x="232597" y="24369"/>
                    </a:lnTo>
                    <a:lnTo>
                      <a:pt x="228772" y="19895"/>
                    </a:lnTo>
                    <a:lnTo>
                      <a:pt x="223418" y="17539"/>
                    </a:lnTo>
                    <a:lnTo>
                      <a:pt x="218294" y="14709"/>
                    </a:lnTo>
                    <a:lnTo>
                      <a:pt x="212481" y="15206"/>
                    </a:lnTo>
                    <a:lnTo>
                      <a:pt x="206361" y="15550"/>
                    </a:lnTo>
                    <a:lnTo>
                      <a:pt x="200395" y="15711"/>
                    </a:lnTo>
                    <a:lnTo>
                      <a:pt x="194200" y="15986"/>
                    </a:lnTo>
                    <a:lnTo>
                      <a:pt x="188158" y="16162"/>
                    </a:lnTo>
                    <a:lnTo>
                      <a:pt x="182344" y="16392"/>
                    </a:lnTo>
                    <a:lnTo>
                      <a:pt x="176455" y="15963"/>
                    </a:lnTo>
                    <a:lnTo>
                      <a:pt x="170336" y="15650"/>
                    </a:lnTo>
                    <a:lnTo>
                      <a:pt x="164217" y="15367"/>
                    </a:lnTo>
                    <a:lnTo>
                      <a:pt x="158099" y="14923"/>
                    </a:lnTo>
                    <a:lnTo>
                      <a:pt x="151368" y="14158"/>
                    </a:lnTo>
                    <a:lnTo>
                      <a:pt x="145172" y="13393"/>
                    </a:lnTo>
                    <a:lnTo>
                      <a:pt x="138977" y="12697"/>
                    </a:lnTo>
                    <a:lnTo>
                      <a:pt x="133241" y="12017"/>
                    </a:lnTo>
                    <a:lnTo>
                      <a:pt x="127581" y="14479"/>
                    </a:lnTo>
                    <a:lnTo>
                      <a:pt x="121920" y="15481"/>
                    </a:lnTo>
                    <a:lnTo>
                      <a:pt x="116031" y="15413"/>
                    </a:lnTo>
                    <a:lnTo>
                      <a:pt x="110065" y="14242"/>
                    </a:lnTo>
                    <a:lnTo>
                      <a:pt x="105781" y="10150"/>
                    </a:lnTo>
                    <a:lnTo>
                      <a:pt x="103028" y="5094"/>
                    </a:lnTo>
                    <a:lnTo>
                      <a:pt x="108917" y="4903"/>
                    </a:lnTo>
                    <a:lnTo>
                      <a:pt x="103487" y="2142"/>
                    </a:lnTo>
                    <a:lnTo>
                      <a:pt x="97904" y="-53"/>
                    </a:lnTo>
                    <a:lnTo>
                      <a:pt x="89872" y="46"/>
                    </a:lnTo>
                    <a:lnTo>
                      <a:pt x="84212" y="1140"/>
                    </a:lnTo>
                    <a:lnTo>
                      <a:pt x="78399" y="2525"/>
                    </a:lnTo>
                    <a:lnTo>
                      <a:pt x="72663" y="3182"/>
                    </a:lnTo>
                    <a:lnTo>
                      <a:pt x="67156" y="5362"/>
                    </a:lnTo>
                    <a:lnTo>
                      <a:pt x="61572" y="8039"/>
                    </a:lnTo>
                    <a:lnTo>
                      <a:pt x="55912" y="8927"/>
                    </a:lnTo>
                    <a:lnTo>
                      <a:pt x="51094" y="12407"/>
                    </a:lnTo>
                    <a:lnTo>
                      <a:pt x="46963" y="16583"/>
                    </a:lnTo>
                    <a:lnTo>
                      <a:pt x="41074" y="18602"/>
                    </a:lnTo>
                    <a:lnTo>
                      <a:pt x="35107" y="19902"/>
                    </a:lnTo>
                    <a:lnTo>
                      <a:pt x="28683" y="21164"/>
                    </a:lnTo>
                    <a:lnTo>
                      <a:pt x="22563" y="22480"/>
                    </a:lnTo>
                    <a:lnTo>
                      <a:pt x="16675" y="24354"/>
                    </a:lnTo>
                    <a:lnTo>
                      <a:pt x="10862" y="25968"/>
                    </a:lnTo>
                    <a:lnTo>
                      <a:pt x="5277" y="27696"/>
                    </a:lnTo>
                    <a:lnTo>
                      <a:pt x="-688" y="28989"/>
                    </a:lnTo>
                    <a:lnTo>
                      <a:pt x="0" y="34833"/>
                    </a:lnTo>
                    <a:lnTo>
                      <a:pt x="1606" y="40523"/>
                    </a:lnTo>
                    <a:lnTo>
                      <a:pt x="3978" y="46199"/>
                    </a:lnTo>
                    <a:lnTo>
                      <a:pt x="5049" y="51828"/>
                    </a:lnTo>
                    <a:lnTo>
                      <a:pt x="3518" y="57381"/>
                    </a:lnTo>
                    <a:lnTo>
                      <a:pt x="-611" y="61427"/>
                    </a:lnTo>
                    <a:lnTo>
                      <a:pt x="3060" y="65986"/>
                    </a:lnTo>
                    <a:lnTo>
                      <a:pt x="7878" y="69282"/>
                    </a:lnTo>
                    <a:lnTo>
                      <a:pt x="12774" y="72349"/>
                    </a:lnTo>
                    <a:lnTo>
                      <a:pt x="10785" y="77879"/>
                    </a:lnTo>
                    <a:lnTo>
                      <a:pt x="14380" y="82438"/>
                    </a:lnTo>
                    <a:lnTo>
                      <a:pt x="16598" y="87869"/>
                    </a:lnTo>
                    <a:lnTo>
                      <a:pt x="16062" y="94018"/>
                    </a:lnTo>
                    <a:lnTo>
                      <a:pt x="16292" y="99892"/>
                    </a:lnTo>
                    <a:lnTo>
                      <a:pt x="18051" y="105392"/>
                    </a:lnTo>
                    <a:lnTo>
                      <a:pt x="23405" y="107740"/>
                    </a:lnTo>
                    <a:lnTo>
                      <a:pt x="25929" y="112987"/>
                    </a:lnTo>
                    <a:lnTo>
                      <a:pt x="26006" y="118823"/>
                    </a:lnTo>
                    <a:lnTo>
                      <a:pt x="24170" y="124337"/>
                    </a:lnTo>
                    <a:lnTo>
                      <a:pt x="30212" y="123167"/>
                    </a:lnTo>
                    <a:lnTo>
                      <a:pt x="34802" y="126777"/>
                    </a:lnTo>
                    <a:lnTo>
                      <a:pt x="39926" y="129623"/>
                    </a:lnTo>
                    <a:lnTo>
                      <a:pt x="45586" y="131221"/>
                    </a:lnTo>
                    <a:lnTo>
                      <a:pt x="51169" y="133065"/>
                    </a:lnTo>
                    <a:lnTo>
                      <a:pt x="56982" y="133830"/>
                    </a:lnTo>
                    <a:lnTo>
                      <a:pt x="62719" y="133837"/>
                    </a:lnTo>
                    <a:lnTo>
                      <a:pt x="61496" y="139489"/>
                    </a:lnTo>
                    <a:lnTo>
                      <a:pt x="64784" y="144553"/>
                    </a:lnTo>
                    <a:lnTo>
                      <a:pt x="69526" y="147880"/>
                    </a:lnTo>
                    <a:lnTo>
                      <a:pt x="73810" y="151796"/>
                    </a:lnTo>
                    <a:lnTo>
                      <a:pt x="78169" y="147911"/>
                    </a:lnTo>
                    <a:lnTo>
                      <a:pt x="77175" y="142121"/>
                    </a:lnTo>
                    <a:lnTo>
                      <a:pt x="82988" y="141945"/>
                    </a:lnTo>
                    <a:lnTo>
                      <a:pt x="88343" y="144729"/>
                    </a:lnTo>
                    <a:lnTo>
                      <a:pt x="94079" y="146175"/>
                    </a:lnTo>
                    <a:lnTo>
                      <a:pt x="99816" y="145234"/>
                    </a:lnTo>
                    <a:lnTo>
                      <a:pt x="96986" y="150267"/>
                    </a:lnTo>
                    <a:lnTo>
                      <a:pt x="101804" y="153555"/>
                    </a:lnTo>
                    <a:lnTo>
                      <a:pt x="107540" y="154557"/>
                    </a:lnTo>
                    <a:lnTo>
                      <a:pt x="113277" y="154978"/>
                    </a:lnTo>
                    <a:lnTo>
                      <a:pt x="118861" y="157104"/>
                    </a:lnTo>
                    <a:lnTo>
                      <a:pt x="123373" y="160592"/>
                    </a:lnTo>
                    <a:lnTo>
                      <a:pt x="127581" y="165044"/>
                    </a:lnTo>
                    <a:lnTo>
                      <a:pt x="131481" y="169396"/>
                    </a:lnTo>
                    <a:lnTo>
                      <a:pt x="135458" y="173595"/>
                    </a:lnTo>
                    <a:lnTo>
                      <a:pt x="141195" y="172822"/>
                    </a:lnTo>
                    <a:lnTo>
                      <a:pt x="145631" y="168792"/>
                    </a:lnTo>
                    <a:lnTo>
                      <a:pt x="150679" y="172234"/>
                    </a:lnTo>
                    <a:lnTo>
                      <a:pt x="156110" y="174268"/>
                    </a:lnTo>
                    <a:lnTo>
                      <a:pt x="156568" y="180196"/>
                    </a:lnTo>
                    <a:lnTo>
                      <a:pt x="162458" y="180249"/>
                    </a:lnTo>
                    <a:lnTo>
                      <a:pt x="167200" y="176716"/>
                    </a:lnTo>
                    <a:lnTo>
                      <a:pt x="172860" y="174735"/>
                    </a:lnTo>
                    <a:lnTo>
                      <a:pt x="178673" y="174291"/>
                    </a:lnTo>
                    <a:lnTo>
                      <a:pt x="183875" y="176823"/>
                    </a:lnTo>
                    <a:lnTo>
                      <a:pt x="189611" y="175721"/>
                    </a:lnTo>
                    <a:lnTo>
                      <a:pt x="195042" y="173014"/>
                    </a:lnTo>
                    <a:lnTo>
                      <a:pt x="200855" y="173893"/>
                    </a:lnTo>
                    <a:lnTo>
                      <a:pt x="206668" y="174000"/>
                    </a:lnTo>
                    <a:lnTo>
                      <a:pt x="212021" y="176004"/>
                    </a:lnTo>
                    <a:lnTo>
                      <a:pt x="216152" y="180226"/>
                    </a:lnTo>
                    <a:lnTo>
                      <a:pt x="221429" y="182620"/>
                    </a:lnTo>
                    <a:lnTo>
                      <a:pt x="226937" y="184273"/>
                    </a:lnTo>
                    <a:lnTo>
                      <a:pt x="232520" y="185726"/>
                    </a:lnTo>
                    <a:lnTo>
                      <a:pt x="238027" y="187500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7"/>
              <p:cNvSpPr/>
              <p:nvPr/>
            </p:nvSpPr>
            <p:spPr>
              <a:xfrm>
                <a:off x="3320216" y="3247970"/>
                <a:ext cx="171636" cy="81190"/>
              </a:xfrm>
              <a:custGeom>
                <a:avLst/>
                <a:gdLst/>
                <a:ahLst/>
                <a:cxnLst/>
                <a:rect l="l" t="t" r="r" b="b"/>
                <a:pathLst>
                  <a:path w="171636" h="81190" extrusionOk="0">
                    <a:moveTo>
                      <a:pt x="37097" y="77069"/>
                    </a:moveTo>
                    <a:lnTo>
                      <a:pt x="35567" y="71240"/>
                    </a:lnTo>
                    <a:lnTo>
                      <a:pt x="37097" y="77069"/>
                    </a:lnTo>
                    <a:close/>
                    <a:moveTo>
                      <a:pt x="49641" y="71631"/>
                    </a:moveTo>
                    <a:lnTo>
                      <a:pt x="55071" y="69420"/>
                    </a:lnTo>
                    <a:lnTo>
                      <a:pt x="49335" y="71240"/>
                    </a:lnTo>
                    <a:close/>
                    <a:moveTo>
                      <a:pt x="60120" y="81138"/>
                    </a:moveTo>
                    <a:lnTo>
                      <a:pt x="65933" y="80511"/>
                    </a:lnTo>
                    <a:lnTo>
                      <a:pt x="71669" y="79402"/>
                    </a:lnTo>
                    <a:lnTo>
                      <a:pt x="75952" y="75516"/>
                    </a:lnTo>
                    <a:lnTo>
                      <a:pt x="81535" y="73902"/>
                    </a:lnTo>
                    <a:lnTo>
                      <a:pt x="86890" y="71240"/>
                    </a:lnTo>
                    <a:lnTo>
                      <a:pt x="84825" y="65833"/>
                    </a:lnTo>
                    <a:lnTo>
                      <a:pt x="81230" y="61198"/>
                    </a:lnTo>
                    <a:lnTo>
                      <a:pt x="77634" y="56524"/>
                    </a:lnTo>
                    <a:lnTo>
                      <a:pt x="73810" y="52142"/>
                    </a:lnTo>
                    <a:lnTo>
                      <a:pt x="74499" y="46221"/>
                    </a:lnTo>
                    <a:lnTo>
                      <a:pt x="80083" y="44210"/>
                    </a:lnTo>
                    <a:lnTo>
                      <a:pt x="85436" y="41418"/>
                    </a:lnTo>
                    <a:lnTo>
                      <a:pt x="90025" y="37793"/>
                    </a:lnTo>
                    <a:lnTo>
                      <a:pt x="95610" y="34443"/>
                    </a:lnTo>
                    <a:lnTo>
                      <a:pt x="95915" y="28553"/>
                    </a:lnTo>
                    <a:lnTo>
                      <a:pt x="100045" y="24476"/>
                    </a:lnTo>
                    <a:lnTo>
                      <a:pt x="104788" y="20599"/>
                    </a:lnTo>
                    <a:lnTo>
                      <a:pt x="111977" y="20040"/>
                    </a:lnTo>
                    <a:lnTo>
                      <a:pt x="117943" y="21692"/>
                    </a:lnTo>
                    <a:lnTo>
                      <a:pt x="122685" y="25119"/>
                    </a:lnTo>
                    <a:lnTo>
                      <a:pt x="127122" y="29012"/>
                    </a:lnTo>
                    <a:lnTo>
                      <a:pt x="131864" y="32492"/>
                    </a:lnTo>
                    <a:lnTo>
                      <a:pt x="133241" y="38122"/>
                    </a:lnTo>
                    <a:lnTo>
                      <a:pt x="138900" y="39055"/>
                    </a:lnTo>
                    <a:lnTo>
                      <a:pt x="144714" y="39789"/>
                    </a:lnTo>
                    <a:lnTo>
                      <a:pt x="141730" y="44745"/>
                    </a:lnTo>
                    <a:lnTo>
                      <a:pt x="139665" y="50635"/>
                    </a:lnTo>
                    <a:lnTo>
                      <a:pt x="134082" y="52562"/>
                    </a:lnTo>
                    <a:lnTo>
                      <a:pt x="136377" y="57993"/>
                    </a:lnTo>
                    <a:lnTo>
                      <a:pt x="138595" y="63684"/>
                    </a:lnTo>
                    <a:lnTo>
                      <a:pt x="141654" y="68586"/>
                    </a:lnTo>
                    <a:lnTo>
                      <a:pt x="144484" y="73558"/>
                    </a:lnTo>
                    <a:lnTo>
                      <a:pt x="147926" y="78606"/>
                    </a:lnTo>
                    <a:lnTo>
                      <a:pt x="151751" y="74269"/>
                    </a:lnTo>
                    <a:lnTo>
                      <a:pt x="154734" y="69037"/>
                    </a:lnTo>
                    <a:lnTo>
                      <a:pt x="155192" y="63286"/>
                    </a:lnTo>
                    <a:lnTo>
                      <a:pt x="157946" y="68464"/>
                    </a:lnTo>
                    <a:lnTo>
                      <a:pt x="163300" y="65657"/>
                    </a:lnTo>
                    <a:lnTo>
                      <a:pt x="167278" y="61458"/>
                    </a:lnTo>
                    <a:lnTo>
                      <a:pt x="170872" y="56815"/>
                    </a:lnTo>
                    <a:lnTo>
                      <a:pt x="170949" y="50964"/>
                    </a:lnTo>
                    <a:lnTo>
                      <a:pt x="168577" y="45487"/>
                    </a:lnTo>
                    <a:lnTo>
                      <a:pt x="167048" y="39812"/>
                    </a:lnTo>
                    <a:lnTo>
                      <a:pt x="166207" y="34114"/>
                    </a:lnTo>
                    <a:lnTo>
                      <a:pt x="162229" y="29968"/>
                    </a:lnTo>
                    <a:lnTo>
                      <a:pt x="158482" y="25448"/>
                    </a:lnTo>
                    <a:lnTo>
                      <a:pt x="155498" y="20101"/>
                    </a:lnTo>
                    <a:lnTo>
                      <a:pt x="151291" y="16040"/>
                    </a:lnTo>
                    <a:lnTo>
                      <a:pt x="146779" y="12269"/>
                    </a:lnTo>
                    <a:lnTo>
                      <a:pt x="141425" y="9906"/>
                    </a:lnTo>
                    <a:lnTo>
                      <a:pt x="136300" y="6991"/>
                    </a:lnTo>
                    <a:lnTo>
                      <a:pt x="130487" y="6257"/>
                    </a:lnTo>
                    <a:lnTo>
                      <a:pt x="124597" y="6120"/>
                    </a:lnTo>
                    <a:lnTo>
                      <a:pt x="118631" y="5814"/>
                    </a:lnTo>
                    <a:lnTo>
                      <a:pt x="113584" y="2525"/>
                    </a:lnTo>
                    <a:lnTo>
                      <a:pt x="107694" y="1148"/>
                    </a:lnTo>
                    <a:lnTo>
                      <a:pt x="101805" y="-53"/>
                    </a:lnTo>
                    <a:lnTo>
                      <a:pt x="98440" y="4735"/>
                    </a:lnTo>
                    <a:lnTo>
                      <a:pt x="93238" y="7412"/>
                    </a:lnTo>
                    <a:lnTo>
                      <a:pt x="88496" y="10716"/>
                    </a:lnTo>
                    <a:lnTo>
                      <a:pt x="83448" y="14304"/>
                    </a:lnTo>
                    <a:lnTo>
                      <a:pt x="77406" y="16009"/>
                    </a:lnTo>
                    <a:lnTo>
                      <a:pt x="72051" y="18243"/>
                    </a:lnTo>
                    <a:lnTo>
                      <a:pt x="67003" y="21187"/>
                    </a:lnTo>
                    <a:lnTo>
                      <a:pt x="62261" y="24645"/>
                    </a:lnTo>
                    <a:lnTo>
                      <a:pt x="57060" y="27077"/>
                    </a:lnTo>
                    <a:lnTo>
                      <a:pt x="50864" y="27750"/>
                    </a:lnTo>
                    <a:lnTo>
                      <a:pt x="44746" y="27215"/>
                    </a:lnTo>
                    <a:lnTo>
                      <a:pt x="40004" y="23421"/>
                    </a:lnTo>
                    <a:lnTo>
                      <a:pt x="36484" y="18663"/>
                    </a:lnTo>
                    <a:lnTo>
                      <a:pt x="32202" y="14564"/>
                    </a:lnTo>
                    <a:lnTo>
                      <a:pt x="34572" y="19872"/>
                    </a:lnTo>
                    <a:lnTo>
                      <a:pt x="29142" y="22182"/>
                    </a:lnTo>
                    <a:lnTo>
                      <a:pt x="23252" y="21050"/>
                    </a:lnTo>
                    <a:lnTo>
                      <a:pt x="22029" y="15428"/>
                    </a:lnTo>
                    <a:lnTo>
                      <a:pt x="17899" y="11237"/>
                    </a:lnTo>
                    <a:lnTo>
                      <a:pt x="16828" y="4995"/>
                    </a:lnTo>
                    <a:lnTo>
                      <a:pt x="11091" y="3978"/>
                    </a:lnTo>
                    <a:lnTo>
                      <a:pt x="6349" y="681"/>
                    </a:lnTo>
                    <a:lnTo>
                      <a:pt x="2142" y="4811"/>
                    </a:lnTo>
                    <a:lnTo>
                      <a:pt x="1760" y="11619"/>
                    </a:lnTo>
                    <a:lnTo>
                      <a:pt x="1530" y="17508"/>
                    </a:lnTo>
                    <a:lnTo>
                      <a:pt x="6502" y="20797"/>
                    </a:lnTo>
                    <a:lnTo>
                      <a:pt x="3366" y="25731"/>
                    </a:lnTo>
                    <a:lnTo>
                      <a:pt x="3060" y="31498"/>
                    </a:lnTo>
                    <a:lnTo>
                      <a:pt x="3596" y="37303"/>
                    </a:lnTo>
                    <a:lnTo>
                      <a:pt x="-688" y="41227"/>
                    </a:lnTo>
                    <a:lnTo>
                      <a:pt x="230" y="46956"/>
                    </a:lnTo>
                    <a:lnTo>
                      <a:pt x="995" y="52838"/>
                    </a:lnTo>
                    <a:lnTo>
                      <a:pt x="1837" y="46956"/>
                    </a:lnTo>
                    <a:lnTo>
                      <a:pt x="6502" y="43460"/>
                    </a:lnTo>
                    <a:lnTo>
                      <a:pt x="12315" y="44608"/>
                    </a:lnTo>
                    <a:lnTo>
                      <a:pt x="18052" y="46283"/>
                    </a:lnTo>
                    <a:lnTo>
                      <a:pt x="23712" y="47224"/>
                    </a:lnTo>
                    <a:lnTo>
                      <a:pt x="29830" y="47958"/>
                    </a:lnTo>
                    <a:lnTo>
                      <a:pt x="35720" y="49992"/>
                    </a:lnTo>
                    <a:lnTo>
                      <a:pt x="38320" y="55377"/>
                    </a:lnTo>
                    <a:lnTo>
                      <a:pt x="39697" y="60991"/>
                    </a:lnTo>
                    <a:lnTo>
                      <a:pt x="44286" y="64532"/>
                    </a:lnTo>
                    <a:lnTo>
                      <a:pt x="49793" y="66789"/>
                    </a:lnTo>
                    <a:lnTo>
                      <a:pt x="52318" y="61527"/>
                    </a:lnTo>
                    <a:lnTo>
                      <a:pt x="56142" y="66016"/>
                    </a:lnTo>
                    <a:lnTo>
                      <a:pt x="58436" y="71347"/>
                    </a:lnTo>
                    <a:lnTo>
                      <a:pt x="59278" y="77130"/>
                    </a:lnTo>
                    <a:close/>
                    <a:moveTo>
                      <a:pt x="120620" y="46971"/>
                    </a:moveTo>
                    <a:lnTo>
                      <a:pt x="122838" y="41625"/>
                    </a:lnTo>
                    <a:lnTo>
                      <a:pt x="120620" y="4694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7"/>
              <p:cNvSpPr/>
              <p:nvPr/>
            </p:nvSpPr>
            <p:spPr>
              <a:xfrm>
                <a:off x="5010651" y="2159884"/>
                <a:ext cx="621150" cy="325313"/>
              </a:xfrm>
              <a:custGeom>
                <a:avLst/>
                <a:gdLst/>
                <a:ahLst/>
                <a:cxnLst/>
                <a:rect l="l" t="t" r="r" b="b"/>
                <a:pathLst>
                  <a:path w="621150" h="325313" extrusionOk="0">
                    <a:moveTo>
                      <a:pt x="15833" y="120085"/>
                    </a:moveTo>
                    <a:lnTo>
                      <a:pt x="11550" y="115993"/>
                    </a:lnTo>
                    <a:lnTo>
                      <a:pt x="6043" y="113392"/>
                    </a:lnTo>
                    <a:lnTo>
                      <a:pt x="10555" y="117270"/>
                    </a:lnTo>
                    <a:lnTo>
                      <a:pt x="15757" y="120008"/>
                    </a:lnTo>
                    <a:close/>
                    <a:moveTo>
                      <a:pt x="4207" y="124995"/>
                    </a:moveTo>
                    <a:lnTo>
                      <a:pt x="9944" y="123963"/>
                    </a:lnTo>
                    <a:lnTo>
                      <a:pt x="4590" y="121469"/>
                    </a:lnTo>
                    <a:lnTo>
                      <a:pt x="-688" y="119022"/>
                    </a:lnTo>
                    <a:lnTo>
                      <a:pt x="2448" y="123848"/>
                    </a:lnTo>
                    <a:close/>
                    <a:moveTo>
                      <a:pt x="36714" y="116184"/>
                    </a:moveTo>
                    <a:lnTo>
                      <a:pt x="33196" y="110883"/>
                    </a:lnTo>
                    <a:lnTo>
                      <a:pt x="35720" y="116138"/>
                    </a:lnTo>
                    <a:close/>
                    <a:moveTo>
                      <a:pt x="77941" y="147475"/>
                    </a:moveTo>
                    <a:lnTo>
                      <a:pt x="84212" y="146534"/>
                    </a:lnTo>
                    <a:lnTo>
                      <a:pt x="88802" y="143077"/>
                    </a:lnTo>
                    <a:lnTo>
                      <a:pt x="82759" y="142725"/>
                    </a:lnTo>
                    <a:lnTo>
                      <a:pt x="76487" y="143696"/>
                    </a:lnTo>
                    <a:lnTo>
                      <a:pt x="71286" y="140300"/>
                    </a:lnTo>
                    <a:lnTo>
                      <a:pt x="72434" y="146075"/>
                    </a:lnTo>
                    <a:lnTo>
                      <a:pt x="77941" y="147475"/>
                    </a:lnTo>
                    <a:close/>
                    <a:moveTo>
                      <a:pt x="569980" y="172425"/>
                    </a:moveTo>
                    <a:lnTo>
                      <a:pt x="575029" y="169075"/>
                    </a:lnTo>
                    <a:lnTo>
                      <a:pt x="580077" y="165954"/>
                    </a:lnTo>
                    <a:lnTo>
                      <a:pt x="583060" y="160944"/>
                    </a:lnTo>
                    <a:lnTo>
                      <a:pt x="582524" y="155032"/>
                    </a:lnTo>
                    <a:lnTo>
                      <a:pt x="582983" y="149257"/>
                    </a:lnTo>
                    <a:lnTo>
                      <a:pt x="586195" y="144148"/>
                    </a:lnTo>
                    <a:lnTo>
                      <a:pt x="588643" y="138740"/>
                    </a:lnTo>
                    <a:lnTo>
                      <a:pt x="594227" y="136881"/>
                    </a:lnTo>
                    <a:lnTo>
                      <a:pt x="597592" y="131757"/>
                    </a:lnTo>
                    <a:lnTo>
                      <a:pt x="592161" y="129202"/>
                    </a:lnTo>
                    <a:lnTo>
                      <a:pt x="588720" y="124422"/>
                    </a:lnTo>
                    <a:lnTo>
                      <a:pt x="588797" y="118532"/>
                    </a:lnTo>
                    <a:lnTo>
                      <a:pt x="590785" y="112811"/>
                    </a:lnTo>
                    <a:lnTo>
                      <a:pt x="595145" y="109017"/>
                    </a:lnTo>
                    <a:lnTo>
                      <a:pt x="598051" y="103548"/>
                    </a:lnTo>
                    <a:lnTo>
                      <a:pt x="592926" y="100634"/>
                    </a:lnTo>
                    <a:lnTo>
                      <a:pt x="590402" y="95448"/>
                    </a:lnTo>
                    <a:lnTo>
                      <a:pt x="588797" y="89742"/>
                    </a:lnTo>
                    <a:lnTo>
                      <a:pt x="584819" y="85360"/>
                    </a:lnTo>
                    <a:lnTo>
                      <a:pt x="589791" y="82270"/>
                    </a:lnTo>
                    <a:lnTo>
                      <a:pt x="595680" y="82384"/>
                    </a:lnTo>
                    <a:lnTo>
                      <a:pt x="598281" y="77107"/>
                    </a:lnTo>
                    <a:lnTo>
                      <a:pt x="601034" y="71286"/>
                    </a:lnTo>
                    <a:lnTo>
                      <a:pt x="597516" y="66376"/>
                    </a:lnTo>
                    <a:lnTo>
                      <a:pt x="601646" y="62138"/>
                    </a:lnTo>
                    <a:lnTo>
                      <a:pt x="602487" y="56103"/>
                    </a:lnTo>
                    <a:lnTo>
                      <a:pt x="603711" y="50482"/>
                    </a:lnTo>
                    <a:lnTo>
                      <a:pt x="603558" y="44309"/>
                    </a:lnTo>
                    <a:lnTo>
                      <a:pt x="602029" y="38756"/>
                    </a:lnTo>
                    <a:lnTo>
                      <a:pt x="605547" y="34121"/>
                    </a:lnTo>
                    <a:lnTo>
                      <a:pt x="609294" y="29670"/>
                    </a:lnTo>
                    <a:lnTo>
                      <a:pt x="614726" y="27337"/>
                    </a:lnTo>
                    <a:lnTo>
                      <a:pt x="618320" y="22870"/>
                    </a:lnTo>
                    <a:lnTo>
                      <a:pt x="620462" y="17378"/>
                    </a:lnTo>
                    <a:lnTo>
                      <a:pt x="615031" y="15030"/>
                    </a:lnTo>
                    <a:lnTo>
                      <a:pt x="612584" y="9661"/>
                    </a:lnTo>
                    <a:lnTo>
                      <a:pt x="607306" y="6624"/>
                    </a:lnTo>
                    <a:lnTo>
                      <a:pt x="601569" y="6464"/>
                    </a:lnTo>
                    <a:lnTo>
                      <a:pt x="595909" y="5041"/>
                    </a:lnTo>
                    <a:lnTo>
                      <a:pt x="592161" y="9569"/>
                    </a:lnTo>
                    <a:lnTo>
                      <a:pt x="586119" y="8934"/>
                    </a:lnTo>
                    <a:lnTo>
                      <a:pt x="580459" y="7925"/>
                    </a:lnTo>
                    <a:lnTo>
                      <a:pt x="574722" y="8391"/>
                    </a:lnTo>
                    <a:lnTo>
                      <a:pt x="569522" y="11244"/>
                    </a:lnTo>
                    <a:lnTo>
                      <a:pt x="567763" y="5745"/>
                    </a:lnTo>
                    <a:lnTo>
                      <a:pt x="567456" y="-53"/>
                    </a:lnTo>
                    <a:lnTo>
                      <a:pt x="562026" y="1951"/>
                    </a:lnTo>
                    <a:lnTo>
                      <a:pt x="556366" y="2861"/>
                    </a:lnTo>
                    <a:lnTo>
                      <a:pt x="551853" y="6632"/>
                    </a:lnTo>
                    <a:lnTo>
                      <a:pt x="548182" y="11558"/>
                    </a:lnTo>
                    <a:lnTo>
                      <a:pt x="549559" y="17378"/>
                    </a:lnTo>
                    <a:lnTo>
                      <a:pt x="550247" y="23207"/>
                    </a:lnTo>
                    <a:lnTo>
                      <a:pt x="551394" y="29027"/>
                    </a:lnTo>
                    <a:lnTo>
                      <a:pt x="553153" y="34794"/>
                    </a:lnTo>
                    <a:lnTo>
                      <a:pt x="552694" y="40669"/>
                    </a:lnTo>
                    <a:lnTo>
                      <a:pt x="550935" y="46168"/>
                    </a:lnTo>
                    <a:lnTo>
                      <a:pt x="549482" y="51744"/>
                    </a:lnTo>
                    <a:lnTo>
                      <a:pt x="547723" y="57412"/>
                    </a:lnTo>
                    <a:lnTo>
                      <a:pt x="545658" y="63232"/>
                    </a:lnTo>
                    <a:lnTo>
                      <a:pt x="545275" y="69053"/>
                    </a:lnTo>
                    <a:lnTo>
                      <a:pt x="542904" y="74904"/>
                    </a:lnTo>
                    <a:lnTo>
                      <a:pt x="540456" y="80526"/>
                    </a:lnTo>
                    <a:lnTo>
                      <a:pt x="538468" y="86163"/>
                    </a:lnTo>
                    <a:lnTo>
                      <a:pt x="534032" y="90798"/>
                    </a:lnTo>
                    <a:lnTo>
                      <a:pt x="531890" y="96183"/>
                    </a:lnTo>
                    <a:lnTo>
                      <a:pt x="529519" y="101720"/>
                    </a:lnTo>
                    <a:lnTo>
                      <a:pt x="528983" y="107702"/>
                    </a:lnTo>
                    <a:lnTo>
                      <a:pt x="527301" y="113790"/>
                    </a:lnTo>
                    <a:lnTo>
                      <a:pt x="533114" y="114524"/>
                    </a:lnTo>
                    <a:lnTo>
                      <a:pt x="538391" y="111587"/>
                    </a:lnTo>
                    <a:lnTo>
                      <a:pt x="533955" y="115258"/>
                    </a:lnTo>
                    <a:lnTo>
                      <a:pt x="535408" y="121125"/>
                    </a:lnTo>
                    <a:lnTo>
                      <a:pt x="541527" y="121454"/>
                    </a:lnTo>
                    <a:lnTo>
                      <a:pt x="547111" y="119672"/>
                    </a:lnTo>
                    <a:lnTo>
                      <a:pt x="551012" y="124376"/>
                    </a:lnTo>
                    <a:lnTo>
                      <a:pt x="545122" y="123045"/>
                    </a:lnTo>
                    <a:lnTo>
                      <a:pt x="546499" y="129202"/>
                    </a:lnTo>
                    <a:lnTo>
                      <a:pt x="545275" y="135069"/>
                    </a:lnTo>
                    <a:lnTo>
                      <a:pt x="545428" y="140935"/>
                    </a:lnTo>
                    <a:lnTo>
                      <a:pt x="545352" y="146809"/>
                    </a:lnTo>
                    <a:lnTo>
                      <a:pt x="545352" y="152676"/>
                    </a:lnTo>
                    <a:lnTo>
                      <a:pt x="543975" y="158473"/>
                    </a:lnTo>
                    <a:lnTo>
                      <a:pt x="541910" y="164218"/>
                    </a:lnTo>
                    <a:lnTo>
                      <a:pt x="539385" y="169549"/>
                    </a:lnTo>
                    <a:lnTo>
                      <a:pt x="545122" y="168815"/>
                    </a:lnTo>
                    <a:lnTo>
                      <a:pt x="551088" y="167086"/>
                    </a:lnTo>
                    <a:lnTo>
                      <a:pt x="556825" y="167744"/>
                    </a:lnTo>
                    <a:lnTo>
                      <a:pt x="562714" y="168425"/>
                    </a:lnTo>
                    <a:lnTo>
                      <a:pt x="568221" y="171629"/>
                    </a:lnTo>
                    <a:close/>
                    <a:moveTo>
                      <a:pt x="307860" y="317237"/>
                    </a:moveTo>
                    <a:lnTo>
                      <a:pt x="313061" y="314331"/>
                    </a:lnTo>
                    <a:lnTo>
                      <a:pt x="308625" y="310369"/>
                    </a:lnTo>
                    <a:lnTo>
                      <a:pt x="302353" y="310231"/>
                    </a:lnTo>
                    <a:lnTo>
                      <a:pt x="303883" y="315807"/>
                    </a:lnTo>
                    <a:close/>
                    <a:moveTo>
                      <a:pt x="320863" y="325261"/>
                    </a:moveTo>
                    <a:lnTo>
                      <a:pt x="319715" y="319486"/>
                    </a:lnTo>
                    <a:lnTo>
                      <a:pt x="320863" y="32526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7"/>
              <p:cNvSpPr/>
              <p:nvPr/>
            </p:nvSpPr>
            <p:spPr>
              <a:xfrm>
                <a:off x="10020003" y="3614319"/>
                <a:ext cx="453261" cy="346362"/>
              </a:xfrm>
              <a:custGeom>
                <a:avLst/>
                <a:gdLst/>
                <a:ahLst/>
                <a:cxnLst/>
                <a:rect l="l" t="t" r="r" b="b"/>
                <a:pathLst>
                  <a:path w="453261" h="346362" extrusionOk="0">
                    <a:moveTo>
                      <a:pt x="380446" y="338600"/>
                    </a:moveTo>
                    <a:lnTo>
                      <a:pt x="386183" y="337782"/>
                    </a:lnTo>
                    <a:lnTo>
                      <a:pt x="380064" y="334332"/>
                    </a:lnTo>
                    <a:close/>
                    <a:moveTo>
                      <a:pt x="363313" y="346310"/>
                    </a:moveTo>
                    <a:lnTo>
                      <a:pt x="369737" y="345346"/>
                    </a:lnTo>
                    <a:lnTo>
                      <a:pt x="358341" y="337789"/>
                    </a:lnTo>
                    <a:lnTo>
                      <a:pt x="359718" y="343465"/>
                    </a:lnTo>
                    <a:close/>
                    <a:moveTo>
                      <a:pt x="445231" y="186376"/>
                    </a:moveTo>
                    <a:lnTo>
                      <a:pt x="449819" y="182162"/>
                    </a:lnTo>
                    <a:lnTo>
                      <a:pt x="452573" y="177006"/>
                    </a:lnTo>
                    <a:lnTo>
                      <a:pt x="450431" y="170306"/>
                    </a:lnTo>
                    <a:lnTo>
                      <a:pt x="445077" y="163590"/>
                    </a:lnTo>
                    <a:lnTo>
                      <a:pt x="438728" y="156898"/>
                    </a:lnTo>
                    <a:lnTo>
                      <a:pt x="433069" y="152240"/>
                    </a:lnTo>
                    <a:lnTo>
                      <a:pt x="430314" y="144324"/>
                    </a:lnTo>
                    <a:lnTo>
                      <a:pt x="424807" y="141088"/>
                    </a:lnTo>
                    <a:lnTo>
                      <a:pt x="419683" y="137057"/>
                    </a:lnTo>
                    <a:lnTo>
                      <a:pt x="420219" y="142993"/>
                    </a:lnTo>
                    <a:lnTo>
                      <a:pt x="419071" y="150175"/>
                    </a:lnTo>
                    <a:lnTo>
                      <a:pt x="421060" y="156867"/>
                    </a:lnTo>
                    <a:lnTo>
                      <a:pt x="425420" y="163575"/>
                    </a:lnTo>
                    <a:lnTo>
                      <a:pt x="431922" y="167032"/>
                    </a:lnTo>
                    <a:lnTo>
                      <a:pt x="431539" y="173763"/>
                    </a:lnTo>
                    <a:lnTo>
                      <a:pt x="434598" y="181198"/>
                    </a:lnTo>
                    <a:lnTo>
                      <a:pt x="439875" y="185083"/>
                    </a:lnTo>
                    <a:close/>
                    <a:moveTo>
                      <a:pt x="343579" y="56364"/>
                    </a:moveTo>
                    <a:lnTo>
                      <a:pt x="341361" y="50864"/>
                    </a:lnTo>
                    <a:lnTo>
                      <a:pt x="343579" y="56364"/>
                    </a:lnTo>
                    <a:close/>
                    <a:moveTo>
                      <a:pt x="300822" y="297297"/>
                    </a:moveTo>
                    <a:lnTo>
                      <a:pt x="303806" y="290918"/>
                    </a:lnTo>
                    <a:lnTo>
                      <a:pt x="296540" y="290934"/>
                    </a:lnTo>
                    <a:lnTo>
                      <a:pt x="291415" y="284203"/>
                    </a:lnTo>
                    <a:lnTo>
                      <a:pt x="292333" y="290865"/>
                    </a:lnTo>
                    <a:lnTo>
                      <a:pt x="300364" y="296058"/>
                    </a:lnTo>
                    <a:close/>
                    <a:moveTo>
                      <a:pt x="304953" y="56134"/>
                    </a:moveTo>
                    <a:lnTo>
                      <a:pt x="312525" y="55117"/>
                    </a:lnTo>
                    <a:lnTo>
                      <a:pt x="305565" y="54811"/>
                    </a:lnTo>
                    <a:close/>
                    <a:moveTo>
                      <a:pt x="343885" y="314958"/>
                    </a:moveTo>
                    <a:lnTo>
                      <a:pt x="338301" y="311333"/>
                    </a:lnTo>
                    <a:lnTo>
                      <a:pt x="343885" y="314958"/>
                    </a:lnTo>
                    <a:close/>
                    <a:moveTo>
                      <a:pt x="352146" y="266159"/>
                    </a:moveTo>
                    <a:lnTo>
                      <a:pt x="357193" y="262840"/>
                    </a:lnTo>
                    <a:lnTo>
                      <a:pt x="352146" y="257746"/>
                    </a:lnTo>
                    <a:lnTo>
                      <a:pt x="343196" y="257341"/>
                    </a:lnTo>
                    <a:lnTo>
                      <a:pt x="348780" y="260438"/>
                    </a:lnTo>
                    <a:lnTo>
                      <a:pt x="352146" y="266159"/>
                    </a:lnTo>
                    <a:close/>
                    <a:moveTo>
                      <a:pt x="275964" y="167469"/>
                    </a:moveTo>
                    <a:lnTo>
                      <a:pt x="281701" y="164677"/>
                    </a:lnTo>
                    <a:lnTo>
                      <a:pt x="290039" y="165174"/>
                    </a:lnTo>
                    <a:lnTo>
                      <a:pt x="294628" y="160898"/>
                    </a:lnTo>
                    <a:lnTo>
                      <a:pt x="300287" y="157678"/>
                    </a:lnTo>
                    <a:lnTo>
                      <a:pt x="306407" y="157127"/>
                    </a:lnTo>
                    <a:lnTo>
                      <a:pt x="312525" y="155437"/>
                    </a:lnTo>
                    <a:lnTo>
                      <a:pt x="318645" y="150427"/>
                    </a:lnTo>
                    <a:lnTo>
                      <a:pt x="322774" y="146373"/>
                    </a:lnTo>
                    <a:lnTo>
                      <a:pt x="322851" y="140606"/>
                    </a:lnTo>
                    <a:lnTo>
                      <a:pt x="329811" y="140622"/>
                    </a:lnTo>
                    <a:lnTo>
                      <a:pt x="340902" y="138434"/>
                    </a:lnTo>
                    <a:lnTo>
                      <a:pt x="339832" y="130097"/>
                    </a:lnTo>
                    <a:lnTo>
                      <a:pt x="338225" y="123420"/>
                    </a:lnTo>
                    <a:lnTo>
                      <a:pt x="344038" y="122991"/>
                    </a:lnTo>
                    <a:lnTo>
                      <a:pt x="349545" y="118502"/>
                    </a:lnTo>
                    <a:lnTo>
                      <a:pt x="351610" y="112696"/>
                    </a:lnTo>
                    <a:lnTo>
                      <a:pt x="350310" y="106501"/>
                    </a:lnTo>
                    <a:lnTo>
                      <a:pt x="352528" y="100734"/>
                    </a:lnTo>
                    <a:lnTo>
                      <a:pt x="345338" y="99571"/>
                    </a:lnTo>
                    <a:lnTo>
                      <a:pt x="340290" y="96542"/>
                    </a:lnTo>
                    <a:lnTo>
                      <a:pt x="331877" y="96596"/>
                    </a:lnTo>
                    <a:lnTo>
                      <a:pt x="326064" y="96565"/>
                    </a:lnTo>
                    <a:lnTo>
                      <a:pt x="326523" y="102875"/>
                    </a:lnTo>
                    <a:lnTo>
                      <a:pt x="328664" y="108811"/>
                    </a:lnTo>
                    <a:lnTo>
                      <a:pt x="329735" y="115518"/>
                    </a:lnTo>
                    <a:lnTo>
                      <a:pt x="328511" y="121729"/>
                    </a:lnTo>
                    <a:lnTo>
                      <a:pt x="320557" y="120238"/>
                    </a:lnTo>
                    <a:lnTo>
                      <a:pt x="310766" y="130082"/>
                    </a:lnTo>
                    <a:lnTo>
                      <a:pt x="308319" y="136507"/>
                    </a:lnTo>
                    <a:lnTo>
                      <a:pt x="303500" y="139688"/>
                    </a:lnTo>
                    <a:lnTo>
                      <a:pt x="296080" y="141509"/>
                    </a:lnTo>
                    <a:lnTo>
                      <a:pt x="290880" y="138059"/>
                    </a:lnTo>
                    <a:lnTo>
                      <a:pt x="286749" y="142105"/>
                    </a:lnTo>
                    <a:lnTo>
                      <a:pt x="281013" y="140644"/>
                    </a:lnTo>
                    <a:lnTo>
                      <a:pt x="280248" y="133592"/>
                    </a:lnTo>
                    <a:lnTo>
                      <a:pt x="281624" y="127756"/>
                    </a:lnTo>
                    <a:lnTo>
                      <a:pt x="277571" y="132468"/>
                    </a:lnTo>
                    <a:lnTo>
                      <a:pt x="276882" y="138732"/>
                    </a:lnTo>
                    <a:lnTo>
                      <a:pt x="271528" y="140790"/>
                    </a:lnTo>
                    <a:lnTo>
                      <a:pt x="265639" y="140002"/>
                    </a:lnTo>
                    <a:lnTo>
                      <a:pt x="259367" y="142518"/>
                    </a:lnTo>
                    <a:lnTo>
                      <a:pt x="247741" y="138709"/>
                    </a:lnTo>
                    <a:lnTo>
                      <a:pt x="242234" y="141210"/>
                    </a:lnTo>
                    <a:lnTo>
                      <a:pt x="234814" y="141425"/>
                    </a:lnTo>
                    <a:lnTo>
                      <a:pt x="228849" y="139589"/>
                    </a:lnTo>
                    <a:lnTo>
                      <a:pt x="228466" y="148293"/>
                    </a:lnTo>
                    <a:lnTo>
                      <a:pt x="233820" y="151307"/>
                    </a:lnTo>
                    <a:lnTo>
                      <a:pt x="239863" y="152316"/>
                    </a:lnTo>
                    <a:lnTo>
                      <a:pt x="244146" y="156875"/>
                    </a:lnTo>
                    <a:lnTo>
                      <a:pt x="247588" y="162290"/>
                    </a:lnTo>
                    <a:lnTo>
                      <a:pt x="253478" y="160003"/>
                    </a:lnTo>
                    <a:lnTo>
                      <a:pt x="260743" y="160019"/>
                    </a:lnTo>
                    <a:lnTo>
                      <a:pt x="264262" y="166604"/>
                    </a:lnTo>
                    <a:lnTo>
                      <a:pt x="271528" y="166451"/>
                    </a:lnTo>
                    <a:close/>
                    <a:moveTo>
                      <a:pt x="416854" y="138809"/>
                    </a:moveTo>
                    <a:lnTo>
                      <a:pt x="420449" y="130089"/>
                    </a:lnTo>
                    <a:lnTo>
                      <a:pt x="418460" y="123473"/>
                    </a:lnTo>
                    <a:lnTo>
                      <a:pt x="414483" y="127711"/>
                    </a:lnTo>
                    <a:lnTo>
                      <a:pt x="416548" y="136667"/>
                    </a:lnTo>
                    <a:close/>
                    <a:moveTo>
                      <a:pt x="366219" y="118402"/>
                    </a:moveTo>
                    <a:lnTo>
                      <a:pt x="371956" y="109996"/>
                    </a:lnTo>
                    <a:lnTo>
                      <a:pt x="373027" y="103296"/>
                    </a:lnTo>
                    <a:lnTo>
                      <a:pt x="373333" y="97215"/>
                    </a:lnTo>
                    <a:lnTo>
                      <a:pt x="368896" y="89092"/>
                    </a:lnTo>
                    <a:lnTo>
                      <a:pt x="363389" y="86171"/>
                    </a:lnTo>
                    <a:lnTo>
                      <a:pt x="357882" y="83195"/>
                    </a:lnTo>
                    <a:lnTo>
                      <a:pt x="353981" y="78927"/>
                    </a:lnTo>
                    <a:lnTo>
                      <a:pt x="346486" y="69894"/>
                    </a:lnTo>
                    <a:lnTo>
                      <a:pt x="343503" y="64540"/>
                    </a:lnTo>
                    <a:lnTo>
                      <a:pt x="335931" y="62674"/>
                    </a:lnTo>
                    <a:lnTo>
                      <a:pt x="332412" y="57924"/>
                    </a:lnTo>
                    <a:lnTo>
                      <a:pt x="326752" y="55499"/>
                    </a:lnTo>
                    <a:lnTo>
                      <a:pt x="321398" y="51935"/>
                    </a:lnTo>
                    <a:lnTo>
                      <a:pt x="314208" y="47874"/>
                    </a:lnTo>
                    <a:lnTo>
                      <a:pt x="308089" y="43001"/>
                    </a:lnTo>
                    <a:lnTo>
                      <a:pt x="303652" y="47369"/>
                    </a:lnTo>
                    <a:lnTo>
                      <a:pt x="309695" y="48241"/>
                    </a:lnTo>
                    <a:lnTo>
                      <a:pt x="322239" y="56387"/>
                    </a:lnTo>
                    <a:lnTo>
                      <a:pt x="331112" y="63079"/>
                    </a:lnTo>
                    <a:lnTo>
                      <a:pt x="337919" y="69780"/>
                    </a:lnTo>
                    <a:lnTo>
                      <a:pt x="345873" y="72502"/>
                    </a:lnTo>
                    <a:lnTo>
                      <a:pt x="351840" y="77956"/>
                    </a:lnTo>
                    <a:lnTo>
                      <a:pt x="356123" y="84878"/>
                    </a:lnTo>
                    <a:lnTo>
                      <a:pt x="361171" y="96580"/>
                    </a:lnTo>
                    <a:lnTo>
                      <a:pt x="360942" y="103174"/>
                    </a:lnTo>
                    <a:lnTo>
                      <a:pt x="361554" y="109950"/>
                    </a:lnTo>
                    <a:lnTo>
                      <a:pt x="366066" y="116673"/>
                    </a:lnTo>
                    <a:close/>
                    <a:moveTo>
                      <a:pt x="360789" y="63989"/>
                    </a:moveTo>
                    <a:lnTo>
                      <a:pt x="361094" y="57442"/>
                    </a:lnTo>
                    <a:lnTo>
                      <a:pt x="360789" y="63989"/>
                    </a:lnTo>
                    <a:close/>
                    <a:moveTo>
                      <a:pt x="291415" y="281541"/>
                    </a:moveTo>
                    <a:lnTo>
                      <a:pt x="293327" y="274344"/>
                    </a:lnTo>
                    <a:lnTo>
                      <a:pt x="287437" y="271965"/>
                    </a:lnTo>
                    <a:lnTo>
                      <a:pt x="281701" y="268355"/>
                    </a:lnTo>
                    <a:lnTo>
                      <a:pt x="282390" y="275093"/>
                    </a:lnTo>
                    <a:lnTo>
                      <a:pt x="289656" y="280264"/>
                    </a:lnTo>
                    <a:close/>
                    <a:moveTo>
                      <a:pt x="287897" y="45686"/>
                    </a:moveTo>
                    <a:lnTo>
                      <a:pt x="296157" y="44761"/>
                    </a:lnTo>
                    <a:lnTo>
                      <a:pt x="296233" y="38909"/>
                    </a:lnTo>
                    <a:lnTo>
                      <a:pt x="290880" y="36301"/>
                    </a:lnTo>
                    <a:lnTo>
                      <a:pt x="282007" y="39391"/>
                    </a:lnTo>
                    <a:lnTo>
                      <a:pt x="287897" y="45686"/>
                    </a:lnTo>
                    <a:close/>
                    <a:moveTo>
                      <a:pt x="274818" y="7542"/>
                    </a:moveTo>
                    <a:lnTo>
                      <a:pt x="270840" y="-53"/>
                    </a:lnTo>
                    <a:lnTo>
                      <a:pt x="272906" y="6823"/>
                    </a:lnTo>
                    <a:close/>
                    <a:moveTo>
                      <a:pt x="192518" y="138182"/>
                    </a:moveTo>
                    <a:lnTo>
                      <a:pt x="194735" y="132254"/>
                    </a:lnTo>
                    <a:lnTo>
                      <a:pt x="188693" y="132713"/>
                    </a:lnTo>
                    <a:lnTo>
                      <a:pt x="192518" y="138182"/>
                    </a:lnTo>
                    <a:close/>
                    <a:moveTo>
                      <a:pt x="302506" y="250655"/>
                    </a:moveTo>
                    <a:lnTo>
                      <a:pt x="303652" y="243993"/>
                    </a:lnTo>
                    <a:lnTo>
                      <a:pt x="303729" y="237699"/>
                    </a:lnTo>
                    <a:lnTo>
                      <a:pt x="299370" y="241829"/>
                    </a:lnTo>
                    <a:lnTo>
                      <a:pt x="300211" y="248193"/>
                    </a:lnTo>
                    <a:close/>
                    <a:moveTo>
                      <a:pt x="267934" y="314384"/>
                    </a:moveTo>
                    <a:lnTo>
                      <a:pt x="273747" y="313925"/>
                    </a:lnTo>
                    <a:lnTo>
                      <a:pt x="279177" y="311860"/>
                    </a:lnTo>
                    <a:lnTo>
                      <a:pt x="282619" y="307042"/>
                    </a:lnTo>
                    <a:lnTo>
                      <a:pt x="277188" y="305007"/>
                    </a:lnTo>
                    <a:lnTo>
                      <a:pt x="282543" y="302651"/>
                    </a:lnTo>
                    <a:lnTo>
                      <a:pt x="288432" y="299554"/>
                    </a:lnTo>
                    <a:lnTo>
                      <a:pt x="282313" y="300441"/>
                    </a:lnTo>
                    <a:lnTo>
                      <a:pt x="277035" y="298047"/>
                    </a:lnTo>
                    <a:lnTo>
                      <a:pt x="271835" y="295416"/>
                    </a:lnTo>
                    <a:lnTo>
                      <a:pt x="266175" y="293534"/>
                    </a:lnTo>
                    <a:lnTo>
                      <a:pt x="261279" y="290559"/>
                    </a:lnTo>
                    <a:lnTo>
                      <a:pt x="257685" y="285931"/>
                    </a:lnTo>
                    <a:lnTo>
                      <a:pt x="262809" y="282803"/>
                    </a:lnTo>
                    <a:lnTo>
                      <a:pt x="267934" y="280294"/>
                    </a:lnTo>
                    <a:lnTo>
                      <a:pt x="262197" y="278566"/>
                    </a:lnTo>
                    <a:lnTo>
                      <a:pt x="256308" y="277640"/>
                    </a:lnTo>
                    <a:lnTo>
                      <a:pt x="250188" y="277938"/>
                    </a:lnTo>
                    <a:lnTo>
                      <a:pt x="245676" y="274214"/>
                    </a:lnTo>
                    <a:lnTo>
                      <a:pt x="242693" y="268790"/>
                    </a:lnTo>
                    <a:lnTo>
                      <a:pt x="245446" y="263589"/>
                    </a:lnTo>
                    <a:lnTo>
                      <a:pt x="247358" y="258113"/>
                    </a:lnTo>
                    <a:lnTo>
                      <a:pt x="241622" y="257509"/>
                    </a:lnTo>
                    <a:lnTo>
                      <a:pt x="235274" y="258970"/>
                    </a:lnTo>
                    <a:lnTo>
                      <a:pt x="227090" y="260232"/>
                    </a:lnTo>
                    <a:lnTo>
                      <a:pt x="223954" y="255046"/>
                    </a:lnTo>
                    <a:lnTo>
                      <a:pt x="223266" y="248805"/>
                    </a:lnTo>
                    <a:lnTo>
                      <a:pt x="219212" y="244361"/>
                    </a:lnTo>
                    <a:lnTo>
                      <a:pt x="216764" y="238540"/>
                    </a:lnTo>
                    <a:lnTo>
                      <a:pt x="216075" y="232436"/>
                    </a:lnTo>
                    <a:lnTo>
                      <a:pt x="215004" y="226486"/>
                    </a:lnTo>
                    <a:lnTo>
                      <a:pt x="209651" y="223633"/>
                    </a:lnTo>
                    <a:lnTo>
                      <a:pt x="203838" y="222294"/>
                    </a:lnTo>
                    <a:lnTo>
                      <a:pt x="201696" y="216818"/>
                    </a:lnTo>
                    <a:lnTo>
                      <a:pt x="196801" y="213032"/>
                    </a:lnTo>
                    <a:lnTo>
                      <a:pt x="193894" y="207968"/>
                    </a:lnTo>
                    <a:lnTo>
                      <a:pt x="188311" y="205995"/>
                    </a:lnTo>
                    <a:lnTo>
                      <a:pt x="187087" y="200388"/>
                    </a:lnTo>
                    <a:lnTo>
                      <a:pt x="185710" y="194736"/>
                    </a:lnTo>
                    <a:lnTo>
                      <a:pt x="182804" y="189726"/>
                    </a:lnTo>
                    <a:lnTo>
                      <a:pt x="183262" y="183722"/>
                    </a:lnTo>
                    <a:lnTo>
                      <a:pt x="188387" y="180685"/>
                    </a:lnTo>
                    <a:lnTo>
                      <a:pt x="194735" y="181940"/>
                    </a:lnTo>
                    <a:lnTo>
                      <a:pt x="200548" y="181879"/>
                    </a:lnTo>
                    <a:lnTo>
                      <a:pt x="207050" y="180617"/>
                    </a:lnTo>
                    <a:lnTo>
                      <a:pt x="210874" y="176150"/>
                    </a:lnTo>
                    <a:lnTo>
                      <a:pt x="211027" y="170291"/>
                    </a:lnTo>
                    <a:lnTo>
                      <a:pt x="207126" y="165357"/>
                    </a:lnTo>
                    <a:lnTo>
                      <a:pt x="203991" y="158810"/>
                    </a:lnTo>
                    <a:lnTo>
                      <a:pt x="198178" y="155506"/>
                    </a:lnTo>
                    <a:lnTo>
                      <a:pt x="191370" y="155154"/>
                    </a:lnTo>
                    <a:lnTo>
                      <a:pt x="184946" y="153426"/>
                    </a:lnTo>
                    <a:lnTo>
                      <a:pt x="179361" y="150190"/>
                    </a:lnTo>
                    <a:lnTo>
                      <a:pt x="174084" y="145723"/>
                    </a:lnTo>
                    <a:lnTo>
                      <a:pt x="168424" y="142603"/>
                    </a:lnTo>
                    <a:lnTo>
                      <a:pt x="162841" y="141272"/>
                    </a:lnTo>
                    <a:lnTo>
                      <a:pt x="157181" y="139421"/>
                    </a:lnTo>
                    <a:lnTo>
                      <a:pt x="151291" y="139352"/>
                    </a:lnTo>
                    <a:lnTo>
                      <a:pt x="151597" y="133562"/>
                    </a:lnTo>
                    <a:lnTo>
                      <a:pt x="153433" y="127879"/>
                    </a:lnTo>
                    <a:lnTo>
                      <a:pt x="153280" y="122012"/>
                    </a:lnTo>
                    <a:lnTo>
                      <a:pt x="151291" y="115863"/>
                    </a:lnTo>
                    <a:lnTo>
                      <a:pt x="147237" y="110968"/>
                    </a:lnTo>
                    <a:lnTo>
                      <a:pt x="143260" y="106317"/>
                    </a:lnTo>
                    <a:lnTo>
                      <a:pt x="137523" y="102982"/>
                    </a:lnTo>
                    <a:lnTo>
                      <a:pt x="131252" y="101315"/>
                    </a:lnTo>
                    <a:lnTo>
                      <a:pt x="128116" y="96290"/>
                    </a:lnTo>
                    <a:lnTo>
                      <a:pt x="122991" y="91486"/>
                    </a:lnTo>
                    <a:lnTo>
                      <a:pt x="117637" y="88985"/>
                    </a:lnTo>
                    <a:lnTo>
                      <a:pt x="114042" y="83058"/>
                    </a:lnTo>
                    <a:lnTo>
                      <a:pt x="108535" y="84771"/>
                    </a:lnTo>
                    <a:lnTo>
                      <a:pt x="101805" y="83065"/>
                    </a:lnTo>
                    <a:lnTo>
                      <a:pt x="96373" y="79088"/>
                    </a:lnTo>
                    <a:lnTo>
                      <a:pt x="91478" y="75699"/>
                    </a:lnTo>
                    <a:lnTo>
                      <a:pt x="86889" y="71019"/>
                    </a:lnTo>
                    <a:lnTo>
                      <a:pt x="81076" y="69810"/>
                    </a:lnTo>
                    <a:lnTo>
                      <a:pt x="73734" y="68670"/>
                    </a:lnTo>
                    <a:lnTo>
                      <a:pt x="67614" y="67332"/>
                    </a:lnTo>
                    <a:lnTo>
                      <a:pt x="60578" y="64647"/>
                    </a:lnTo>
                    <a:lnTo>
                      <a:pt x="53694" y="61542"/>
                    </a:lnTo>
                    <a:lnTo>
                      <a:pt x="47422" y="59400"/>
                    </a:lnTo>
                    <a:lnTo>
                      <a:pt x="41915" y="55094"/>
                    </a:lnTo>
                    <a:lnTo>
                      <a:pt x="35260" y="53021"/>
                    </a:lnTo>
                    <a:lnTo>
                      <a:pt x="30212" y="50107"/>
                    </a:lnTo>
                    <a:lnTo>
                      <a:pt x="22793" y="46787"/>
                    </a:lnTo>
                    <a:lnTo>
                      <a:pt x="17592" y="44294"/>
                    </a:lnTo>
                    <a:lnTo>
                      <a:pt x="6272" y="167683"/>
                    </a:lnTo>
                    <a:lnTo>
                      <a:pt x="4666" y="173197"/>
                    </a:lnTo>
                    <a:lnTo>
                      <a:pt x="1148" y="178421"/>
                    </a:lnTo>
                    <a:lnTo>
                      <a:pt x="2447" y="184181"/>
                    </a:lnTo>
                    <a:lnTo>
                      <a:pt x="1836" y="229706"/>
                    </a:lnTo>
                    <a:lnTo>
                      <a:pt x="1148" y="238540"/>
                    </a:lnTo>
                    <a:lnTo>
                      <a:pt x="230" y="250311"/>
                    </a:lnTo>
                    <a:lnTo>
                      <a:pt x="-688" y="261631"/>
                    </a:lnTo>
                    <a:lnTo>
                      <a:pt x="4436" y="265035"/>
                    </a:lnTo>
                    <a:lnTo>
                      <a:pt x="10708" y="261922"/>
                    </a:lnTo>
                    <a:lnTo>
                      <a:pt x="16675" y="264071"/>
                    </a:lnTo>
                    <a:lnTo>
                      <a:pt x="24782" y="264071"/>
                    </a:lnTo>
                    <a:lnTo>
                      <a:pt x="30901" y="263345"/>
                    </a:lnTo>
                    <a:lnTo>
                      <a:pt x="37249" y="263895"/>
                    </a:lnTo>
                    <a:lnTo>
                      <a:pt x="45128" y="268194"/>
                    </a:lnTo>
                    <a:lnTo>
                      <a:pt x="51170" y="265999"/>
                    </a:lnTo>
                    <a:lnTo>
                      <a:pt x="57059" y="262090"/>
                    </a:lnTo>
                    <a:lnTo>
                      <a:pt x="62719" y="259750"/>
                    </a:lnTo>
                    <a:lnTo>
                      <a:pt x="68915" y="258205"/>
                    </a:lnTo>
                    <a:lnTo>
                      <a:pt x="71439" y="250679"/>
                    </a:lnTo>
                    <a:lnTo>
                      <a:pt x="68150" y="243993"/>
                    </a:lnTo>
                    <a:lnTo>
                      <a:pt x="63637" y="239137"/>
                    </a:lnTo>
                    <a:lnTo>
                      <a:pt x="57518" y="237286"/>
                    </a:lnTo>
                    <a:lnTo>
                      <a:pt x="52393" y="234593"/>
                    </a:lnTo>
                    <a:lnTo>
                      <a:pt x="46504" y="236108"/>
                    </a:lnTo>
                    <a:lnTo>
                      <a:pt x="42451" y="231893"/>
                    </a:lnTo>
                    <a:lnTo>
                      <a:pt x="36866" y="230516"/>
                    </a:lnTo>
                    <a:lnTo>
                      <a:pt x="42909" y="229476"/>
                    </a:lnTo>
                    <a:lnTo>
                      <a:pt x="46275" y="234937"/>
                    </a:lnTo>
                    <a:lnTo>
                      <a:pt x="52240" y="232696"/>
                    </a:lnTo>
                    <a:lnTo>
                      <a:pt x="59966" y="235190"/>
                    </a:lnTo>
                    <a:lnTo>
                      <a:pt x="69526" y="232781"/>
                    </a:lnTo>
                    <a:lnTo>
                      <a:pt x="75646" y="231909"/>
                    </a:lnTo>
                    <a:lnTo>
                      <a:pt x="81841" y="231396"/>
                    </a:lnTo>
                    <a:lnTo>
                      <a:pt x="84900" y="225369"/>
                    </a:lnTo>
                    <a:lnTo>
                      <a:pt x="88495" y="220718"/>
                    </a:lnTo>
                    <a:lnTo>
                      <a:pt x="86966" y="214982"/>
                    </a:lnTo>
                    <a:lnTo>
                      <a:pt x="93543" y="215846"/>
                    </a:lnTo>
                    <a:lnTo>
                      <a:pt x="96297" y="210508"/>
                    </a:lnTo>
                    <a:lnTo>
                      <a:pt x="100580" y="206538"/>
                    </a:lnTo>
                    <a:lnTo>
                      <a:pt x="103640" y="201604"/>
                    </a:lnTo>
                    <a:lnTo>
                      <a:pt x="108459" y="204802"/>
                    </a:lnTo>
                    <a:lnTo>
                      <a:pt x="112130" y="200350"/>
                    </a:lnTo>
                    <a:lnTo>
                      <a:pt x="115342" y="205207"/>
                    </a:lnTo>
                    <a:lnTo>
                      <a:pt x="115418" y="199455"/>
                    </a:lnTo>
                    <a:lnTo>
                      <a:pt x="115648" y="205459"/>
                    </a:lnTo>
                    <a:lnTo>
                      <a:pt x="119779" y="209437"/>
                    </a:lnTo>
                    <a:lnTo>
                      <a:pt x="119932" y="215349"/>
                    </a:lnTo>
                    <a:lnTo>
                      <a:pt x="125515" y="216986"/>
                    </a:lnTo>
                    <a:lnTo>
                      <a:pt x="131405" y="219043"/>
                    </a:lnTo>
                    <a:lnTo>
                      <a:pt x="136759" y="222027"/>
                    </a:lnTo>
                    <a:lnTo>
                      <a:pt x="142878" y="222485"/>
                    </a:lnTo>
                    <a:lnTo>
                      <a:pt x="148155" y="225331"/>
                    </a:lnTo>
                    <a:lnTo>
                      <a:pt x="153662" y="227006"/>
                    </a:lnTo>
                    <a:lnTo>
                      <a:pt x="156798" y="231832"/>
                    </a:lnTo>
                    <a:lnTo>
                      <a:pt x="158252" y="237462"/>
                    </a:lnTo>
                    <a:lnTo>
                      <a:pt x="161082" y="243489"/>
                    </a:lnTo>
                    <a:lnTo>
                      <a:pt x="165058" y="248001"/>
                    </a:lnTo>
                    <a:lnTo>
                      <a:pt x="165441" y="253791"/>
                    </a:lnTo>
                    <a:lnTo>
                      <a:pt x="169112" y="258740"/>
                    </a:lnTo>
                    <a:lnTo>
                      <a:pt x="174543" y="261157"/>
                    </a:lnTo>
                    <a:lnTo>
                      <a:pt x="175461" y="266817"/>
                    </a:lnTo>
                    <a:lnTo>
                      <a:pt x="178673" y="271598"/>
                    </a:lnTo>
                    <a:lnTo>
                      <a:pt x="184104" y="275124"/>
                    </a:lnTo>
                    <a:lnTo>
                      <a:pt x="188540" y="278917"/>
                    </a:lnTo>
                    <a:lnTo>
                      <a:pt x="191370" y="284118"/>
                    </a:lnTo>
                    <a:lnTo>
                      <a:pt x="193817" y="289855"/>
                    </a:lnTo>
                    <a:lnTo>
                      <a:pt x="198789" y="292685"/>
                    </a:lnTo>
                    <a:lnTo>
                      <a:pt x="203914" y="295637"/>
                    </a:lnTo>
                    <a:lnTo>
                      <a:pt x="209956" y="294169"/>
                    </a:lnTo>
                    <a:lnTo>
                      <a:pt x="215158" y="296907"/>
                    </a:lnTo>
                    <a:lnTo>
                      <a:pt x="221353" y="296938"/>
                    </a:lnTo>
                    <a:lnTo>
                      <a:pt x="227242" y="296135"/>
                    </a:lnTo>
                    <a:lnTo>
                      <a:pt x="232291" y="299393"/>
                    </a:lnTo>
                    <a:lnTo>
                      <a:pt x="238792" y="299018"/>
                    </a:lnTo>
                    <a:lnTo>
                      <a:pt x="244223" y="300953"/>
                    </a:lnTo>
                    <a:lnTo>
                      <a:pt x="249653" y="303003"/>
                    </a:lnTo>
                    <a:lnTo>
                      <a:pt x="256154" y="302491"/>
                    </a:lnTo>
                    <a:lnTo>
                      <a:pt x="260285" y="306521"/>
                    </a:lnTo>
                    <a:lnTo>
                      <a:pt x="265945" y="305772"/>
                    </a:lnTo>
                    <a:lnTo>
                      <a:pt x="260667" y="308281"/>
                    </a:lnTo>
                    <a:lnTo>
                      <a:pt x="264568" y="312717"/>
                    </a:lnTo>
                    <a:close/>
                    <a:moveTo>
                      <a:pt x="275964" y="274856"/>
                    </a:moveTo>
                    <a:lnTo>
                      <a:pt x="277495" y="266450"/>
                    </a:lnTo>
                    <a:lnTo>
                      <a:pt x="271375" y="265555"/>
                    </a:lnTo>
                    <a:lnTo>
                      <a:pt x="272752" y="272538"/>
                    </a:lnTo>
                    <a:close/>
                    <a:moveTo>
                      <a:pt x="179744" y="31437"/>
                    </a:moveTo>
                    <a:lnTo>
                      <a:pt x="184793" y="28553"/>
                    </a:lnTo>
                    <a:lnTo>
                      <a:pt x="192365" y="30075"/>
                    </a:lnTo>
                    <a:lnTo>
                      <a:pt x="199019" y="29731"/>
                    </a:lnTo>
                    <a:lnTo>
                      <a:pt x="202461" y="24874"/>
                    </a:lnTo>
                    <a:lnTo>
                      <a:pt x="196801" y="22006"/>
                    </a:lnTo>
                    <a:lnTo>
                      <a:pt x="188770" y="21264"/>
                    </a:lnTo>
                    <a:lnTo>
                      <a:pt x="182727" y="21868"/>
                    </a:lnTo>
                    <a:lnTo>
                      <a:pt x="179744" y="27345"/>
                    </a:lnTo>
                    <a:close/>
                    <a:moveTo>
                      <a:pt x="217376" y="151230"/>
                    </a:moveTo>
                    <a:lnTo>
                      <a:pt x="220588" y="145004"/>
                    </a:lnTo>
                    <a:lnTo>
                      <a:pt x="215081" y="140935"/>
                    </a:lnTo>
                    <a:lnTo>
                      <a:pt x="211868" y="145823"/>
                    </a:lnTo>
                    <a:lnTo>
                      <a:pt x="216840" y="150091"/>
                    </a:lnTo>
                    <a:close/>
                    <a:moveTo>
                      <a:pt x="78323" y="247351"/>
                    </a:moveTo>
                    <a:lnTo>
                      <a:pt x="73351" y="240827"/>
                    </a:lnTo>
                    <a:lnTo>
                      <a:pt x="66850" y="237400"/>
                    </a:lnTo>
                    <a:lnTo>
                      <a:pt x="78323" y="247351"/>
                    </a:lnTo>
                    <a:close/>
                    <a:moveTo>
                      <a:pt x="76257" y="238624"/>
                    </a:moveTo>
                    <a:lnTo>
                      <a:pt x="70521" y="235457"/>
                    </a:lnTo>
                    <a:lnTo>
                      <a:pt x="76257" y="238624"/>
                    </a:lnTo>
                    <a:close/>
                    <a:moveTo>
                      <a:pt x="108153" y="213429"/>
                    </a:moveTo>
                    <a:lnTo>
                      <a:pt x="106164" y="207716"/>
                    </a:lnTo>
                    <a:lnTo>
                      <a:pt x="108153" y="213429"/>
                    </a:lnTo>
                    <a:close/>
                    <a:moveTo>
                      <a:pt x="158022" y="115159"/>
                    </a:moveTo>
                    <a:lnTo>
                      <a:pt x="162152" y="109989"/>
                    </a:lnTo>
                    <a:lnTo>
                      <a:pt x="156798" y="11428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7"/>
              <p:cNvSpPr/>
              <p:nvPr/>
            </p:nvSpPr>
            <p:spPr>
              <a:xfrm>
                <a:off x="9829321" y="3313359"/>
                <a:ext cx="4054" cy="10815"/>
              </a:xfrm>
              <a:custGeom>
                <a:avLst/>
                <a:gdLst/>
                <a:ahLst/>
                <a:cxnLst/>
                <a:rect l="l" t="t" r="r" b="b"/>
                <a:pathLst>
                  <a:path w="4054" h="10815" extrusionOk="0">
                    <a:moveTo>
                      <a:pt x="613" y="10762"/>
                    </a:moveTo>
                    <a:lnTo>
                      <a:pt x="3366" y="5691"/>
                    </a:lnTo>
                    <a:lnTo>
                      <a:pt x="2983" y="-53"/>
                    </a:lnTo>
                    <a:lnTo>
                      <a:pt x="-688" y="4375"/>
                    </a:lnTo>
                    <a:lnTo>
                      <a:pt x="-229" y="1010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7"/>
              <p:cNvSpPr/>
              <p:nvPr/>
            </p:nvSpPr>
            <p:spPr>
              <a:xfrm>
                <a:off x="5309333" y="3145286"/>
                <a:ext cx="86277" cy="59124"/>
              </a:xfrm>
              <a:custGeom>
                <a:avLst/>
                <a:gdLst/>
                <a:ahLst/>
                <a:cxnLst/>
                <a:rect l="l" t="t" r="r" b="b"/>
                <a:pathLst>
                  <a:path w="86277" h="59124" extrusionOk="0">
                    <a:moveTo>
                      <a:pt x="42909" y="59071"/>
                    </a:moveTo>
                    <a:lnTo>
                      <a:pt x="47040" y="54696"/>
                    </a:lnTo>
                    <a:lnTo>
                      <a:pt x="50328" y="48057"/>
                    </a:lnTo>
                    <a:lnTo>
                      <a:pt x="53924" y="40630"/>
                    </a:lnTo>
                    <a:lnTo>
                      <a:pt x="59660" y="39804"/>
                    </a:lnTo>
                    <a:lnTo>
                      <a:pt x="65167" y="36362"/>
                    </a:lnTo>
                    <a:lnTo>
                      <a:pt x="70904" y="34167"/>
                    </a:lnTo>
                    <a:lnTo>
                      <a:pt x="76870" y="34496"/>
                    </a:lnTo>
                    <a:lnTo>
                      <a:pt x="83677" y="32737"/>
                    </a:lnTo>
                    <a:lnTo>
                      <a:pt x="83601" y="26947"/>
                    </a:lnTo>
                    <a:lnTo>
                      <a:pt x="81459" y="21325"/>
                    </a:lnTo>
                    <a:lnTo>
                      <a:pt x="76487" y="16896"/>
                    </a:lnTo>
                    <a:lnTo>
                      <a:pt x="81229" y="12980"/>
                    </a:lnTo>
                    <a:lnTo>
                      <a:pt x="85589" y="8766"/>
                    </a:lnTo>
                    <a:lnTo>
                      <a:pt x="84059" y="2570"/>
                    </a:lnTo>
                    <a:lnTo>
                      <a:pt x="73580" y="260"/>
                    </a:lnTo>
                    <a:lnTo>
                      <a:pt x="48493" y="245"/>
                    </a:lnTo>
                    <a:lnTo>
                      <a:pt x="40767" y="-53"/>
                    </a:lnTo>
                    <a:lnTo>
                      <a:pt x="35567" y="2379"/>
                    </a:lnTo>
                    <a:lnTo>
                      <a:pt x="27841" y="7267"/>
                    </a:lnTo>
                    <a:lnTo>
                      <a:pt x="18969" y="7856"/>
                    </a:lnTo>
                    <a:lnTo>
                      <a:pt x="10938" y="7863"/>
                    </a:lnTo>
                    <a:lnTo>
                      <a:pt x="5507" y="9783"/>
                    </a:lnTo>
                    <a:lnTo>
                      <a:pt x="-688" y="10862"/>
                    </a:lnTo>
                    <a:lnTo>
                      <a:pt x="1377" y="16560"/>
                    </a:lnTo>
                    <a:lnTo>
                      <a:pt x="5737" y="20843"/>
                    </a:lnTo>
                    <a:lnTo>
                      <a:pt x="9408" y="25830"/>
                    </a:lnTo>
                    <a:lnTo>
                      <a:pt x="15604" y="25731"/>
                    </a:lnTo>
                    <a:lnTo>
                      <a:pt x="21187" y="22518"/>
                    </a:lnTo>
                    <a:lnTo>
                      <a:pt x="17516" y="27673"/>
                    </a:lnTo>
                    <a:lnTo>
                      <a:pt x="23941" y="29853"/>
                    </a:lnTo>
                    <a:lnTo>
                      <a:pt x="29142" y="26610"/>
                    </a:lnTo>
                    <a:lnTo>
                      <a:pt x="34419" y="24055"/>
                    </a:lnTo>
                    <a:lnTo>
                      <a:pt x="40003" y="26006"/>
                    </a:lnTo>
                    <a:lnTo>
                      <a:pt x="45051" y="23145"/>
                    </a:lnTo>
                    <a:lnTo>
                      <a:pt x="40385" y="27054"/>
                    </a:lnTo>
                    <a:lnTo>
                      <a:pt x="33961" y="26725"/>
                    </a:lnTo>
                    <a:lnTo>
                      <a:pt x="29677" y="31062"/>
                    </a:lnTo>
                    <a:lnTo>
                      <a:pt x="32049" y="38060"/>
                    </a:lnTo>
                    <a:lnTo>
                      <a:pt x="30365" y="43782"/>
                    </a:lnTo>
                    <a:lnTo>
                      <a:pt x="32813" y="49732"/>
                    </a:lnTo>
                    <a:lnTo>
                      <a:pt x="38014" y="52585"/>
                    </a:lnTo>
                    <a:lnTo>
                      <a:pt x="41685" y="57557"/>
                    </a:lnTo>
                    <a:close/>
                    <a:moveTo>
                      <a:pt x="10479" y="55698"/>
                    </a:moveTo>
                    <a:lnTo>
                      <a:pt x="12544" y="50237"/>
                    </a:lnTo>
                    <a:lnTo>
                      <a:pt x="7649" y="53304"/>
                    </a:lnTo>
                    <a:close/>
                    <a:moveTo>
                      <a:pt x="27688" y="39873"/>
                    </a:moveTo>
                    <a:lnTo>
                      <a:pt x="31436" y="35268"/>
                    </a:lnTo>
                    <a:lnTo>
                      <a:pt x="26082" y="3868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7"/>
              <p:cNvSpPr/>
              <p:nvPr/>
            </p:nvSpPr>
            <p:spPr>
              <a:xfrm>
                <a:off x="6364392" y="2153321"/>
                <a:ext cx="68685" cy="49035"/>
              </a:xfrm>
              <a:custGeom>
                <a:avLst/>
                <a:gdLst/>
                <a:ahLst/>
                <a:cxnLst/>
                <a:rect l="l" t="t" r="r" b="b"/>
                <a:pathLst>
                  <a:path w="68685" h="49035" extrusionOk="0">
                    <a:moveTo>
                      <a:pt x="20346" y="48983"/>
                    </a:moveTo>
                    <a:lnTo>
                      <a:pt x="26236" y="48126"/>
                    </a:lnTo>
                    <a:lnTo>
                      <a:pt x="32049" y="48486"/>
                    </a:lnTo>
                    <a:lnTo>
                      <a:pt x="37402" y="46489"/>
                    </a:lnTo>
                    <a:lnTo>
                      <a:pt x="40539" y="41602"/>
                    </a:lnTo>
                    <a:lnTo>
                      <a:pt x="45969" y="39865"/>
                    </a:lnTo>
                    <a:lnTo>
                      <a:pt x="51705" y="39422"/>
                    </a:lnTo>
                    <a:lnTo>
                      <a:pt x="57442" y="39858"/>
                    </a:lnTo>
                    <a:lnTo>
                      <a:pt x="63255" y="38634"/>
                    </a:lnTo>
                    <a:lnTo>
                      <a:pt x="64249" y="32936"/>
                    </a:lnTo>
                    <a:lnTo>
                      <a:pt x="67997" y="28515"/>
                    </a:lnTo>
                    <a:lnTo>
                      <a:pt x="67385" y="22732"/>
                    </a:lnTo>
                    <a:lnTo>
                      <a:pt x="66238" y="16950"/>
                    </a:lnTo>
                    <a:lnTo>
                      <a:pt x="63944" y="11573"/>
                    </a:lnTo>
                    <a:lnTo>
                      <a:pt x="58819" y="8972"/>
                    </a:lnTo>
                    <a:lnTo>
                      <a:pt x="53771" y="6150"/>
                    </a:lnTo>
                    <a:lnTo>
                      <a:pt x="50023" y="1622"/>
                    </a:lnTo>
                    <a:lnTo>
                      <a:pt x="44439" y="-53"/>
                    </a:lnTo>
                    <a:lnTo>
                      <a:pt x="38550" y="383"/>
                    </a:lnTo>
                    <a:lnTo>
                      <a:pt x="32966" y="1920"/>
                    </a:lnTo>
                    <a:lnTo>
                      <a:pt x="27077" y="2930"/>
                    </a:lnTo>
                    <a:lnTo>
                      <a:pt x="21417" y="4521"/>
                    </a:lnTo>
                    <a:lnTo>
                      <a:pt x="15527" y="4636"/>
                    </a:lnTo>
                    <a:lnTo>
                      <a:pt x="10250" y="6946"/>
                    </a:lnTo>
                    <a:lnTo>
                      <a:pt x="5966" y="10816"/>
                    </a:lnTo>
                    <a:lnTo>
                      <a:pt x="3978" y="16483"/>
                    </a:lnTo>
                    <a:lnTo>
                      <a:pt x="689" y="21371"/>
                    </a:lnTo>
                    <a:lnTo>
                      <a:pt x="-688" y="27031"/>
                    </a:lnTo>
                    <a:lnTo>
                      <a:pt x="1989" y="32232"/>
                    </a:lnTo>
                    <a:lnTo>
                      <a:pt x="3060" y="37907"/>
                    </a:lnTo>
                    <a:lnTo>
                      <a:pt x="6884" y="42397"/>
                    </a:lnTo>
                    <a:lnTo>
                      <a:pt x="9714" y="47415"/>
                    </a:lnTo>
                    <a:lnTo>
                      <a:pt x="15527" y="4868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7"/>
              <p:cNvSpPr/>
              <p:nvPr/>
            </p:nvSpPr>
            <p:spPr>
              <a:xfrm>
                <a:off x="7284758" y="2695406"/>
                <a:ext cx="25546" cy="55116"/>
              </a:xfrm>
              <a:custGeom>
                <a:avLst/>
                <a:gdLst/>
                <a:ahLst/>
                <a:cxnLst/>
                <a:rect l="l" t="t" r="r" b="b"/>
                <a:pathLst>
                  <a:path w="25546" h="55116" extrusionOk="0">
                    <a:moveTo>
                      <a:pt x="11626" y="55064"/>
                    </a:moveTo>
                    <a:lnTo>
                      <a:pt x="17516" y="53932"/>
                    </a:lnTo>
                    <a:lnTo>
                      <a:pt x="16598" y="48180"/>
                    </a:lnTo>
                    <a:lnTo>
                      <a:pt x="21875" y="45724"/>
                    </a:lnTo>
                    <a:lnTo>
                      <a:pt x="24094" y="40187"/>
                    </a:lnTo>
                    <a:lnTo>
                      <a:pt x="24858" y="34489"/>
                    </a:lnTo>
                    <a:lnTo>
                      <a:pt x="24170" y="28760"/>
                    </a:lnTo>
                    <a:lnTo>
                      <a:pt x="20957" y="23926"/>
                    </a:lnTo>
                    <a:lnTo>
                      <a:pt x="19580" y="18327"/>
                    </a:lnTo>
                    <a:lnTo>
                      <a:pt x="21492" y="12782"/>
                    </a:lnTo>
                    <a:lnTo>
                      <a:pt x="22946" y="7175"/>
                    </a:lnTo>
                    <a:lnTo>
                      <a:pt x="17286" y="5431"/>
                    </a:lnTo>
                    <a:lnTo>
                      <a:pt x="13385" y="1018"/>
                    </a:lnTo>
                    <a:lnTo>
                      <a:pt x="7496" y="-53"/>
                    </a:lnTo>
                    <a:lnTo>
                      <a:pt x="4054" y="4575"/>
                    </a:lnTo>
                    <a:lnTo>
                      <a:pt x="3671" y="10326"/>
                    </a:lnTo>
                    <a:lnTo>
                      <a:pt x="1989" y="15826"/>
                    </a:lnTo>
                    <a:lnTo>
                      <a:pt x="918" y="21524"/>
                    </a:lnTo>
                    <a:lnTo>
                      <a:pt x="-688" y="27360"/>
                    </a:lnTo>
                    <a:lnTo>
                      <a:pt x="77" y="33357"/>
                    </a:lnTo>
                    <a:lnTo>
                      <a:pt x="2142" y="38718"/>
                    </a:lnTo>
                    <a:lnTo>
                      <a:pt x="4054" y="44187"/>
                    </a:lnTo>
                    <a:lnTo>
                      <a:pt x="5277" y="50421"/>
                    </a:lnTo>
                    <a:lnTo>
                      <a:pt x="11626" y="5506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7"/>
              <p:cNvSpPr/>
              <p:nvPr/>
            </p:nvSpPr>
            <p:spPr>
              <a:xfrm>
                <a:off x="10924996" y="3331861"/>
                <a:ext cx="21261" cy="5354"/>
              </a:xfrm>
              <a:custGeom>
                <a:avLst/>
                <a:gdLst/>
                <a:ahLst/>
                <a:cxnLst/>
                <a:rect l="l" t="t" r="r" b="b"/>
                <a:pathLst>
                  <a:path w="21261" h="5354" extrusionOk="0">
                    <a:moveTo>
                      <a:pt x="20574" y="5301"/>
                    </a:moveTo>
                    <a:lnTo>
                      <a:pt x="15297" y="3083"/>
                    </a:lnTo>
                    <a:lnTo>
                      <a:pt x="20574" y="5293"/>
                    </a:lnTo>
                    <a:close/>
                    <a:moveTo>
                      <a:pt x="4666" y="2081"/>
                    </a:moveTo>
                    <a:lnTo>
                      <a:pt x="-688" y="-53"/>
                    </a:lnTo>
                    <a:lnTo>
                      <a:pt x="4666" y="208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7"/>
              <p:cNvSpPr/>
              <p:nvPr/>
            </p:nvSpPr>
            <p:spPr>
              <a:xfrm>
                <a:off x="3971808" y="2976878"/>
                <a:ext cx="2065" cy="23986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3986" extrusionOk="0">
                    <a:moveTo>
                      <a:pt x="153" y="23933"/>
                    </a:moveTo>
                    <a:lnTo>
                      <a:pt x="-688" y="18189"/>
                    </a:lnTo>
                    <a:lnTo>
                      <a:pt x="153" y="23903"/>
                    </a:lnTo>
                    <a:close/>
                    <a:moveTo>
                      <a:pt x="1377" y="5660"/>
                    </a:moveTo>
                    <a:lnTo>
                      <a:pt x="0" y="-53"/>
                    </a:lnTo>
                    <a:lnTo>
                      <a:pt x="1377" y="566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7"/>
              <p:cNvSpPr/>
              <p:nvPr/>
            </p:nvSpPr>
            <p:spPr>
              <a:xfrm>
                <a:off x="3948785" y="2487071"/>
                <a:ext cx="5124" cy="2936"/>
              </a:xfrm>
              <a:custGeom>
                <a:avLst/>
                <a:gdLst/>
                <a:ahLst/>
                <a:cxnLst/>
                <a:rect l="l" t="t" r="r" b="b"/>
                <a:pathLst>
                  <a:path w="5124" h="2936" extrusionOk="0">
                    <a:moveTo>
                      <a:pt x="-611" y="2884"/>
                    </a:moveTo>
                    <a:lnTo>
                      <a:pt x="4436" y="-53"/>
                    </a:lnTo>
                    <a:lnTo>
                      <a:pt x="-688" y="259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7"/>
              <p:cNvSpPr/>
              <p:nvPr/>
            </p:nvSpPr>
            <p:spPr>
              <a:xfrm>
                <a:off x="6345041" y="1958524"/>
                <a:ext cx="255236" cy="152185"/>
              </a:xfrm>
              <a:custGeom>
                <a:avLst/>
                <a:gdLst/>
                <a:ahLst/>
                <a:cxnLst/>
                <a:rect l="l" t="t" r="r" b="b"/>
                <a:pathLst>
                  <a:path w="255236" h="152185" extrusionOk="0">
                    <a:moveTo>
                      <a:pt x="145478" y="152133"/>
                    </a:moveTo>
                    <a:lnTo>
                      <a:pt x="151597" y="150596"/>
                    </a:lnTo>
                    <a:lnTo>
                      <a:pt x="156875" y="147788"/>
                    </a:lnTo>
                    <a:lnTo>
                      <a:pt x="160852" y="143674"/>
                    </a:lnTo>
                    <a:lnTo>
                      <a:pt x="165518" y="140002"/>
                    </a:lnTo>
                    <a:lnTo>
                      <a:pt x="170871" y="138090"/>
                    </a:lnTo>
                    <a:lnTo>
                      <a:pt x="176838" y="137685"/>
                    </a:lnTo>
                    <a:lnTo>
                      <a:pt x="182574" y="136040"/>
                    </a:lnTo>
                    <a:lnTo>
                      <a:pt x="188234" y="134770"/>
                    </a:lnTo>
                    <a:lnTo>
                      <a:pt x="194200" y="135382"/>
                    </a:lnTo>
                    <a:lnTo>
                      <a:pt x="198942" y="138916"/>
                    </a:lnTo>
                    <a:lnTo>
                      <a:pt x="204756" y="138687"/>
                    </a:lnTo>
                    <a:lnTo>
                      <a:pt x="210109" y="140736"/>
                    </a:lnTo>
                    <a:lnTo>
                      <a:pt x="215004" y="143941"/>
                    </a:lnTo>
                    <a:lnTo>
                      <a:pt x="220129" y="146588"/>
                    </a:lnTo>
                    <a:lnTo>
                      <a:pt x="226324" y="148026"/>
                    </a:lnTo>
                    <a:lnTo>
                      <a:pt x="231449" y="145371"/>
                    </a:lnTo>
                    <a:lnTo>
                      <a:pt x="232672" y="139413"/>
                    </a:lnTo>
                    <a:lnTo>
                      <a:pt x="231678" y="133593"/>
                    </a:lnTo>
                    <a:lnTo>
                      <a:pt x="232137" y="127772"/>
                    </a:lnTo>
                    <a:lnTo>
                      <a:pt x="235502" y="122991"/>
                    </a:lnTo>
                    <a:lnTo>
                      <a:pt x="238104" y="117882"/>
                    </a:lnTo>
                    <a:lnTo>
                      <a:pt x="242540" y="113997"/>
                    </a:lnTo>
                    <a:lnTo>
                      <a:pt x="248353" y="112880"/>
                    </a:lnTo>
                    <a:lnTo>
                      <a:pt x="254166" y="111932"/>
                    </a:lnTo>
                    <a:lnTo>
                      <a:pt x="254549" y="106057"/>
                    </a:lnTo>
                    <a:lnTo>
                      <a:pt x="253554" y="100206"/>
                    </a:lnTo>
                    <a:lnTo>
                      <a:pt x="252100" y="94623"/>
                    </a:lnTo>
                    <a:lnTo>
                      <a:pt x="246823" y="92274"/>
                    </a:lnTo>
                    <a:lnTo>
                      <a:pt x="240857" y="93024"/>
                    </a:lnTo>
                    <a:lnTo>
                      <a:pt x="235579" y="95701"/>
                    </a:lnTo>
                    <a:lnTo>
                      <a:pt x="229842" y="95976"/>
                    </a:lnTo>
                    <a:lnTo>
                      <a:pt x="224412" y="98516"/>
                    </a:lnTo>
                    <a:lnTo>
                      <a:pt x="218752" y="96382"/>
                    </a:lnTo>
                    <a:lnTo>
                      <a:pt x="215387" y="91747"/>
                    </a:lnTo>
                    <a:lnTo>
                      <a:pt x="211104" y="87930"/>
                    </a:lnTo>
                    <a:lnTo>
                      <a:pt x="210950" y="82193"/>
                    </a:lnTo>
                    <a:lnTo>
                      <a:pt x="209268" y="76686"/>
                    </a:lnTo>
                    <a:lnTo>
                      <a:pt x="208120" y="71072"/>
                    </a:lnTo>
                    <a:lnTo>
                      <a:pt x="208044" y="65336"/>
                    </a:lnTo>
                    <a:lnTo>
                      <a:pt x="210492" y="60135"/>
                    </a:lnTo>
                    <a:lnTo>
                      <a:pt x="209191" y="54528"/>
                    </a:lnTo>
                    <a:lnTo>
                      <a:pt x="206744" y="49350"/>
                    </a:lnTo>
                    <a:lnTo>
                      <a:pt x="203608" y="44508"/>
                    </a:lnTo>
                    <a:lnTo>
                      <a:pt x="200090" y="39935"/>
                    </a:lnTo>
                    <a:lnTo>
                      <a:pt x="195347" y="36760"/>
                    </a:lnTo>
                    <a:lnTo>
                      <a:pt x="192441" y="31750"/>
                    </a:lnTo>
                    <a:lnTo>
                      <a:pt x="187698" y="28630"/>
                    </a:lnTo>
                    <a:lnTo>
                      <a:pt x="183950" y="24239"/>
                    </a:lnTo>
                    <a:lnTo>
                      <a:pt x="179744" y="20277"/>
                    </a:lnTo>
                    <a:lnTo>
                      <a:pt x="177067" y="15206"/>
                    </a:lnTo>
                    <a:lnTo>
                      <a:pt x="174390" y="10082"/>
                    </a:lnTo>
                    <a:lnTo>
                      <a:pt x="170413" y="5867"/>
                    </a:lnTo>
                    <a:lnTo>
                      <a:pt x="166129" y="2020"/>
                    </a:lnTo>
                    <a:lnTo>
                      <a:pt x="160776" y="-53"/>
                    </a:lnTo>
                    <a:lnTo>
                      <a:pt x="155268" y="1584"/>
                    </a:lnTo>
                    <a:lnTo>
                      <a:pt x="150449" y="4789"/>
                    </a:lnTo>
                    <a:lnTo>
                      <a:pt x="146625" y="9103"/>
                    </a:lnTo>
                    <a:lnTo>
                      <a:pt x="140888" y="9814"/>
                    </a:lnTo>
                    <a:lnTo>
                      <a:pt x="135000" y="10357"/>
                    </a:lnTo>
                    <a:lnTo>
                      <a:pt x="129110" y="10992"/>
                    </a:lnTo>
                    <a:lnTo>
                      <a:pt x="123450" y="12231"/>
                    </a:lnTo>
                    <a:lnTo>
                      <a:pt x="120161" y="16950"/>
                    </a:lnTo>
                    <a:lnTo>
                      <a:pt x="114424" y="16369"/>
                    </a:lnTo>
                    <a:lnTo>
                      <a:pt x="109529" y="13325"/>
                    </a:lnTo>
                    <a:lnTo>
                      <a:pt x="104940" y="9883"/>
                    </a:lnTo>
                    <a:lnTo>
                      <a:pt x="99280" y="11122"/>
                    </a:lnTo>
                    <a:lnTo>
                      <a:pt x="93543" y="10869"/>
                    </a:lnTo>
                    <a:lnTo>
                      <a:pt x="87730" y="10449"/>
                    </a:lnTo>
                    <a:lnTo>
                      <a:pt x="81994" y="9034"/>
                    </a:lnTo>
                    <a:lnTo>
                      <a:pt x="76181" y="9332"/>
                    </a:lnTo>
                    <a:lnTo>
                      <a:pt x="71439" y="6020"/>
                    </a:lnTo>
                    <a:lnTo>
                      <a:pt x="66085" y="8277"/>
                    </a:lnTo>
                    <a:lnTo>
                      <a:pt x="60883" y="11137"/>
                    </a:lnTo>
                    <a:lnTo>
                      <a:pt x="56753" y="15206"/>
                    </a:lnTo>
                    <a:lnTo>
                      <a:pt x="50558" y="15030"/>
                    </a:lnTo>
                    <a:lnTo>
                      <a:pt x="45739" y="18327"/>
                    </a:lnTo>
                    <a:lnTo>
                      <a:pt x="42144" y="22794"/>
                    </a:lnTo>
                    <a:lnTo>
                      <a:pt x="40691" y="28377"/>
                    </a:lnTo>
                    <a:lnTo>
                      <a:pt x="37096" y="32997"/>
                    </a:lnTo>
                    <a:lnTo>
                      <a:pt x="34266" y="38084"/>
                    </a:lnTo>
                    <a:lnTo>
                      <a:pt x="31819" y="43369"/>
                    </a:lnTo>
                    <a:lnTo>
                      <a:pt x="29294" y="48623"/>
                    </a:lnTo>
                    <a:lnTo>
                      <a:pt x="25853" y="53327"/>
                    </a:lnTo>
                    <a:lnTo>
                      <a:pt x="25393" y="59071"/>
                    </a:lnTo>
                    <a:lnTo>
                      <a:pt x="22258" y="63944"/>
                    </a:lnTo>
                    <a:lnTo>
                      <a:pt x="16522" y="65297"/>
                    </a:lnTo>
                    <a:lnTo>
                      <a:pt x="11014" y="67256"/>
                    </a:lnTo>
                    <a:lnTo>
                      <a:pt x="5124" y="67883"/>
                    </a:lnTo>
                    <a:lnTo>
                      <a:pt x="-688" y="68953"/>
                    </a:lnTo>
                    <a:lnTo>
                      <a:pt x="2065" y="74346"/>
                    </a:lnTo>
                    <a:lnTo>
                      <a:pt x="7496" y="76847"/>
                    </a:lnTo>
                    <a:lnTo>
                      <a:pt x="11243" y="81360"/>
                    </a:lnTo>
                    <a:lnTo>
                      <a:pt x="13920" y="86461"/>
                    </a:lnTo>
                    <a:lnTo>
                      <a:pt x="16903" y="91525"/>
                    </a:lnTo>
                    <a:lnTo>
                      <a:pt x="21264" y="95525"/>
                    </a:lnTo>
                    <a:lnTo>
                      <a:pt x="26771" y="97743"/>
                    </a:lnTo>
                    <a:lnTo>
                      <a:pt x="32660" y="99372"/>
                    </a:lnTo>
                    <a:lnTo>
                      <a:pt x="33960" y="105025"/>
                    </a:lnTo>
                    <a:lnTo>
                      <a:pt x="37555" y="109576"/>
                    </a:lnTo>
                    <a:lnTo>
                      <a:pt x="39238" y="115090"/>
                    </a:lnTo>
                    <a:lnTo>
                      <a:pt x="44362" y="117744"/>
                    </a:lnTo>
                    <a:lnTo>
                      <a:pt x="50098" y="118815"/>
                    </a:lnTo>
                    <a:lnTo>
                      <a:pt x="53541" y="123580"/>
                    </a:lnTo>
                    <a:lnTo>
                      <a:pt x="57442" y="119366"/>
                    </a:lnTo>
                    <a:lnTo>
                      <a:pt x="62184" y="115962"/>
                    </a:lnTo>
                    <a:lnTo>
                      <a:pt x="67308" y="119160"/>
                    </a:lnTo>
                    <a:lnTo>
                      <a:pt x="64020" y="123902"/>
                    </a:lnTo>
                    <a:lnTo>
                      <a:pt x="66314" y="129225"/>
                    </a:lnTo>
                    <a:lnTo>
                      <a:pt x="71056" y="132958"/>
                    </a:lnTo>
                    <a:lnTo>
                      <a:pt x="76564" y="135780"/>
                    </a:lnTo>
                    <a:lnTo>
                      <a:pt x="76104" y="141601"/>
                    </a:lnTo>
                    <a:lnTo>
                      <a:pt x="80158" y="145961"/>
                    </a:lnTo>
                    <a:lnTo>
                      <a:pt x="86048" y="145081"/>
                    </a:lnTo>
                    <a:lnTo>
                      <a:pt x="91937" y="144347"/>
                    </a:lnTo>
                    <a:lnTo>
                      <a:pt x="97291" y="146396"/>
                    </a:lnTo>
                    <a:lnTo>
                      <a:pt x="103487" y="147391"/>
                    </a:lnTo>
                    <a:lnTo>
                      <a:pt x="109070" y="148875"/>
                    </a:lnTo>
                    <a:lnTo>
                      <a:pt x="115112" y="149708"/>
                    </a:lnTo>
                    <a:lnTo>
                      <a:pt x="120543" y="147681"/>
                    </a:lnTo>
                    <a:lnTo>
                      <a:pt x="126357" y="148997"/>
                    </a:lnTo>
                    <a:lnTo>
                      <a:pt x="132322" y="148974"/>
                    </a:lnTo>
                    <a:lnTo>
                      <a:pt x="138288" y="149907"/>
                    </a:lnTo>
                    <a:lnTo>
                      <a:pt x="143871" y="15131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7"/>
              <p:cNvSpPr/>
              <p:nvPr/>
            </p:nvSpPr>
            <p:spPr>
              <a:xfrm>
                <a:off x="9304392" y="2920637"/>
                <a:ext cx="288814" cy="494112"/>
              </a:xfrm>
              <a:custGeom>
                <a:avLst/>
                <a:gdLst/>
                <a:ahLst/>
                <a:cxnLst/>
                <a:rect l="l" t="t" r="r" b="b"/>
                <a:pathLst>
                  <a:path w="288814" h="494112" extrusionOk="0">
                    <a:moveTo>
                      <a:pt x="85589" y="4896"/>
                    </a:moveTo>
                    <a:lnTo>
                      <a:pt x="81765" y="-53"/>
                    </a:lnTo>
                    <a:lnTo>
                      <a:pt x="85589" y="4896"/>
                    </a:lnTo>
                    <a:close/>
                    <a:moveTo>
                      <a:pt x="98210" y="19390"/>
                    </a:moveTo>
                    <a:lnTo>
                      <a:pt x="101422" y="14433"/>
                    </a:lnTo>
                    <a:lnTo>
                      <a:pt x="97674" y="19092"/>
                    </a:lnTo>
                    <a:close/>
                    <a:moveTo>
                      <a:pt x="254090" y="319455"/>
                    </a:moveTo>
                    <a:lnTo>
                      <a:pt x="254320" y="312587"/>
                    </a:lnTo>
                    <a:lnTo>
                      <a:pt x="252025" y="306361"/>
                    </a:lnTo>
                    <a:lnTo>
                      <a:pt x="251948" y="300188"/>
                    </a:lnTo>
                    <a:lnTo>
                      <a:pt x="247894" y="304762"/>
                    </a:lnTo>
                    <a:lnTo>
                      <a:pt x="247818" y="310667"/>
                    </a:lnTo>
                    <a:lnTo>
                      <a:pt x="251948" y="314859"/>
                    </a:lnTo>
                    <a:close/>
                    <a:moveTo>
                      <a:pt x="207509" y="328389"/>
                    </a:moveTo>
                    <a:lnTo>
                      <a:pt x="213322" y="327854"/>
                    </a:lnTo>
                    <a:lnTo>
                      <a:pt x="217912" y="324006"/>
                    </a:lnTo>
                    <a:lnTo>
                      <a:pt x="220818" y="318897"/>
                    </a:lnTo>
                    <a:lnTo>
                      <a:pt x="219518" y="313122"/>
                    </a:lnTo>
                    <a:lnTo>
                      <a:pt x="214240" y="309436"/>
                    </a:lnTo>
                    <a:lnTo>
                      <a:pt x="208275" y="309596"/>
                    </a:lnTo>
                    <a:lnTo>
                      <a:pt x="205215" y="315478"/>
                    </a:lnTo>
                    <a:lnTo>
                      <a:pt x="199708" y="318247"/>
                    </a:lnTo>
                    <a:lnTo>
                      <a:pt x="200090" y="324067"/>
                    </a:lnTo>
                    <a:lnTo>
                      <a:pt x="204527" y="327984"/>
                    </a:lnTo>
                    <a:close/>
                    <a:moveTo>
                      <a:pt x="262810" y="329391"/>
                    </a:moveTo>
                    <a:lnTo>
                      <a:pt x="263115" y="323647"/>
                    </a:lnTo>
                    <a:lnTo>
                      <a:pt x="262810" y="329391"/>
                    </a:lnTo>
                    <a:close/>
                    <a:moveTo>
                      <a:pt x="90943" y="480483"/>
                    </a:moveTo>
                    <a:lnTo>
                      <a:pt x="95991" y="476605"/>
                    </a:lnTo>
                    <a:lnTo>
                      <a:pt x="101651" y="475397"/>
                    </a:lnTo>
                    <a:lnTo>
                      <a:pt x="95762" y="474341"/>
                    </a:lnTo>
                    <a:lnTo>
                      <a:pt x="90561" y="476919"/>
                    </a:lnTo>
                    <a:close/>
                    <a:moveTo>
                      <a:pt x="132629" y="156447"/>
                    </a:moveTo>
                    <a:lnTo>
                      <a:pt x="128422" y="152446"/>
                    </a:lnTo>
                    <a:lnTo>
                      <a:pt x="132629" y="156447"/>
                    </a:lnTo>
                    <a:close/>
                    <a:moveTo>
                      <a:pt x="123909" y="159598"/>
                    </a:moveTo>
                    <a:lnTo>
                      <a:pt x="125745" y="153792"/>
                    </a:lnTo>
                    <a:lnTo>
                      <a:pt x="124674" y="147467"/>
                    </a:lnTo>
                    <a:lnTo>
                      <a:pt x="118938" y="147085"/>
                    </a:lnTo>
                    <a:lnTo>
                      <a:pt x="121309" y="152584"/>
                    </a:lnTo>
                    <a:lnTo>
                      <a:pt x="123145" y="159116"/>
                    </a:lnTo>
                    <a:close/>
                    <a:moveTo>
                      <a:pt x="153968" y="238624"/>
                    </a:moveTo>
                    <a:lnTo>
                      <a:pt x="154351" y="232597"/>
                    </a:lnTo>
                    <a:lnTo>
                      <a:pt x="148156" y="231381"/>
                    </a:lnTo>
                    <a:lnTo>
                      <a:pt x="151674" y="237079"/>
                    </a:lnTo>
                    <a:close/>
                    <a:moveTo>
                      <a:pt x="76182" y="259038"/>
                    </a:moveTo>
                    <a:lnTo>
                      <a:pt x="78323" y="253615"/>
                    </a:lnTo>
                    <a:lnTo>
                      <a:pt x="74346" y="249034"/>
                    </a:lnTo>
                    <a:lnTo>
                      <a:pt x="74958" y="254809"/>
                    </a:lnTo>
                    <a:close/>
                    <a:moveTo>
                      <a:pt x="212481" y="265578"/>
                    </a:moveTo>
                    <a:lnTo>
                      <a:pt x="213093" y="258450"/>
                    </a:lnTo>
                    <a:lnTo>
                      <a:pt x="207050" y="258434"/>
                    </a:lnTo>
                    <a:lnTo>
                      <a:pt x="210415" y="263827"/>
                    </a:lnTo>
                    <a:close/>
                    <a:moveTo>
                      <a:pt x="112819" y="240643"/>
                    </a:moveTo>
                    <a:lnTo>
                      <a:pt x="116261" y="235718"/>
                    </a:lnTo>
                    <a:lnTo>
                      <a:pt x="117637" y="230073"/>
                    </a:lnTo>
                    <a:lnTo>
                      <a:pt x="119702" y="224650"/>
                    </a:lnTo>
                    <a:lnTo>
                      <a:pt x="117713" y="219173"/>
                    </a:lnTo>
                    <a:lnTo>
                      <a:pt x="116872" y="213238"/>
                    </a:lnTo>
                    <a:lnTo>
                      <a:pt x="115037" y="207700"/>
                    </a:lnTo>
                    <a:lnTo>
                      <a:pt x="110524" y="203157"/>
                    </a:lnTo>
                    <a:lnTo>
                      <a:pt x="105552" y="200113"/>
                    </a:lnTo>
                    <a:lnTo>
                      <a:pt x="99816" y="198384"/>
                    </a:lnTo>
                    <a:lnTo>
                      <a:pt x="93391" y="198560"/>
                    </a:lnTo>
                    <a:lnTo>
                      <a:pt x="87272" y="197061"/>
                    </a:lnTo>
                    <a:lnTo>
                      <a:pt x="80924" y="197176"/>
                    </a:lnTo>
                    <a:lnTo>
                      <a:pt x="85054" y="201543"/>
                    </a:lnTo>
                    <a:lnTo>
                      <a:pt x="88726" y="206415"/>
                    </a:lnTo>
                    <a:lnTo>
                      <a:pt x="93926" y="211846"/>
                    </a:lnTo>
                    <a:lnTo>
                      <a:pt x="96680" y="217460"/>
                    </a:lnTo>
                    <a:lnTo>
                      <a:pt x="97445" y="223334"/>
                    </a:lnTo>
                    <a:lnTo>
                      <a:pt x="101958" y="227465"/>
                    </a:lnTo>
                    <a:lnTo>
                      <a:pt x="103793" y="232956"/>
                    </a:lnTo>
                    <a:lnTo>
                      <a:pt x="108612" y="236414"/>
                    </a:lnTo>
                    <a:lnTo>
                      <a:pt x="112819" y="240643"/>
                    </a:lnTo>
                    <a:close/>
                    <a:moveTo>
                      <a:pt x="175461" y="405725"/>
                    </a:moveTo>
                    <a:lnTo>
                      <a:pt x="177067" y="400172"/>
                    </a:lnTo>
                    <a:lnTo>
                      <a:pt x="175461" y="405725"/>
                    </a:lnTo>
                    <a:close/>
                    <a:moveTo>
                      <a:pt x="193665" y="344902"/>
                    </a:moveTo>
                    <a:lnTo>
                      <a:pt x="194736" y="338409"/>
                    </a:lnTo>
                    <a:lnTo>
                      <a:pt x="189458" y="341009"/>
                    </a:lnTo>
                    <a:close/>
                    <a:moveTo>
                      <a:pt x="80006" y="494059"/>
                    </a:moveTo>
                    <a:lnTo>
                      <a:pt x="80388" y="486457"/>
                    </a:lnTo>
                    <a:lnTo>
                      <a:pt x="79776" y="492537"/>
                    </a:lnTo>
                    <a:close/>
                    <a:moveTo>
                      <a:pt x="194966" y="229736"/>
                    </a:moveTo>
                    <a:lnTo>
                      <a:pt x="197183" y="224145"/>
                    </a:lnTo>
                    <a:lnTo>
                      <a:pt x="196419" y="218210"/>
                    </a:lnTo>
                    <a:lnTo>
                      <a:pt x="197413" y="212274"/>
                    </a:lnTo>
                    <a:lnTo>
                      <a:pt x="191294" y="211112"/>
                    </a:lnTo>
                    <a:lnTo>
                      <a:pt x="185710" y="212504"/>
                    </a:lnTo>
                    <a:lnTo>
                      <a:pt x="184487" y="206109"/>
                    </a:lnTo>
                    <a:lnTo>
                      <a:pt x="181809" y="200725"/>
                    </a:lnTo>
                    <a:lnTo>
                      <a:pt x="177833" y="196396"/>
                    </a:lnTo>
                    <a:lnTo>
                      <a:pt x="175844" y="190980"/>
                    </a:lnTo>
                    <a:lnTo>
                      <a:pt x="183187" y="191049"/>
                    </a:lnTo>
                    <a:lnTo>
                      <a:pt x="181809" y="185267"/>
                    </a:lnTo>
                    <a:lnTo>
                      <a:pt x="175921" y="183668"/>
                    </a:lnTo>
                    <a:lnTo>
                      <a:pt x="170260" y="182444"/>
                    </a:lnTo>
                    <a:lnTo>
                      <a:pt x="167736" y="177067"/>
                    </a:lnTo>
                    <a:lnTo>
                      <a:pt x="166665" y="182804"/>
                    </a:lnTo>
                    <a:lnTo>
                      <a:pt x="167430" y="188609"/>
                    </a:lnTo>
                    <a:lnTo>
                      <a:pt x="162459" y="191638"/>
                    </a:lnTo>
                    <a:lnTo>
                      <a:pt x="160317" y="186162"/>
                    </a:lnTo>
                    <a:lnTo>
                      <a:pt x="159093" y="179783"/>
                    </a:lnTo>
                    <a:lnTo>
                      <a:pt x="155116" y="173939"/>
                    </a:lnTo>
                    <a:lnTo>
                      <a:pt x="150527" y="170153"/>
                    </a:lnTo>
                    <a:lnTo>
                      <a:pt x="144790" y="170383"/>
                    </a:lnTo>
                    <a:lnTo>
                      <a:pt x="138824" y="171231"/>
                    </a:lnTo>
                    <a:lnTo>
                      <a:pt x="137677" y="177037"/>
                    </a:lnTo>
                    <a:lnTo>
                      <a:pt x="134311" y="181924"/>
                    </a:lnTo>
                    <a:lnTo>
                      <a:pt x="128575" y="181863"/>
                    </a:lnTo>
                    <a:lnTo>
                      <a:pt x="123756" y="178498"/>
                    </a:lnTo>
                    <a:lnTo>
                      <a:pt x="119549" y="174176"/>
                    </a:lnTo>
                    <a:lnTo>
                      <a:pt x="117790" y="168524"/>
                    </a:lnTo>
                    <a:lnTo>
                      <a:pt x="115190" y="163430"/>
                    </a:lnTo>
                    <a:lnTo>
                      <a:pt x="115573" y="157502"/>
                    </a:lnTo>
                    <a:lnTo>
                      <a:pt x="113201" y="152194"/>
                    </a:lnTo>
                    <a:lnTo>
                      <a:pt x="110754" y="146955"/>
                    </a:lnTo>
                    <a:lnTo>
                      <a:pt x="108153" y="141799"/>
                    </a:lnTo>
                    <a:lnTo>
                      <a:pt x="104023" y="137027"/>
                    </a:lnTo>
                    <a:lnTo>
                      <a:pt x="106394" y="131695"/>
                    </a:lnTo>
                    <a:lnTo>
                      <a:pt x="108382" y="126227"/>
                    </a:lnTo>
                    <a:lnTo>
                      <a:pt x="106470" y="120299"/>
                    </a:lnTo>
                    <a:lnTo>
                      <a:pt x="108382" y="114593"/>
                    </a:lnTo>
                    <a:lnTo>
                      <a:pt x="113201" y="110577"/>
                    </a:lnTo>
                    <a:lnTo>
                      <a:pt x="118173" y="107518"/>
                    </a:lnTo>
                    <a:lnTo>
                      <a:pt x="123221" y="104428"/>
                    </a:lnTo>
                    <a:lnTo>
                      <a:pt x="122685" y="98263"/>
                    </a:lnTo>
                    <a:lnTo>
                      <a:pt x="125057" y="91869"/>
                    </a:lnTo>
                    <a:lnTo>
                      <a:pt x="126586" y="85758"/>
                    </a:lnTo>
                    <a:lnTo>
                      <a:pt x="127198" y="79409"/>
                    </a:lnTo>
                    <a:lnTo>
                      <a:pt x="124292" y="73405"/>
                    </a:lnTo>
                    <a:lnTo>
                      <a:pt x="121538" y="68227"/>
                    </a:lnTo>
                    <a:lnTo>
                      <a:pt x="116108" y="64066"/>
                    </a:lnTo>
                    <a:lnTo>
                      <a:pt x="113966" y="57672"/>
                    </a:lnTo>
                    <a:lnTo>
                      <a:pt x="112513" y="52088"/>
                    </a:lnTo>
                    <a:lnTo>
                      <a:pt x="112589" y="46015"/>
                    </a:lnTo>
                    <a:lnTo>
                      <a:pt x="113966" y="40363"/>
                    </a:lnTo>
                    <a:lnTo>
                      <a:pt x="114731" y="34634"/>
                    </a:lnTo>
                    <a:lnTo>
                      <a:pt x="111365" y="29677"/>
                    </a:lnTo>
                    <a:lnTo>
                      <a:pt x="107924" y="34404"/>
                    </a:lnTo>
                    <a:lnTo>
                      <a:pt x="102875" y="37563"/>
                    </a:lnTo>
                    <a:lnTo>
                      <a:pt x="94079" y="34435"/>
                    </a:lnTo>
                    <a:lnTo>
                      <a:pt x="95915" y="39888"/>
                    </a:lnTo>
                    <a:lnTo>
                      <a:pt x="95456" y="46474"/>
                    </a:lnTo>
                    <a:lnTo>
                      <a:pt x="95227" y="40018"/>
                    </a:lnTo>
                    <a:lnTo>
                      <a:pt x="93315" y="34228"/>
                    </a:lnTo>
                    <a:lnTo>
                      <a:pt x="88266" y="31138"/>
                    </a:lnTo>
                    <a:lnTo>
                      <a:pt x="80388" y="26526"/>
                    </a:lnTo>
                    <a:lnTo>
                      <a:pt x="74499" y="26519"/>
                    </a:lnTo>
                    <a:lnTo>
                      <a:pt x="67692" y="25662"/>
                    </a:lnTo>
                    <a:lnTo>
                      <a:pt x="62720" y="29234"/>
                    </a:lnTo>
                    <a:lnTo>
                      <a:pt x="63791" y="35475"/>
                    </a:lnTo>
                    <a:lnTo>
                      <a:pt x="62337" y="41043"/>
                    </a:lnTo>
                    <a:lnTo>
                      <a:pt x="62720" y="46787"/>
                    </a:lnTo>
                    <a:lnTo>
                      <a:pt x="62337" y="52639"/>
                    </a:lnTo>
                    <a:lnTo>
                      <a:pt x="60731" y="58207"/>
                    </a:lnTo>
                    <a:lnTo>
                      <a:pt x="65473" y="61710"/>
                    </a:lnTo>
                    <a:lnTo>
                      <a:pt x="70292" y="58444"/>
                    </a:lnTo>
                    <a:lnTo>
                      <a:pt x="71669" y="64288"/>
                    </a:lnTo>
                    <a:lnTo>
                      <a:pt x="72664" y="70537"/>
                    </a:lnTo>
                    <a:lnTo>
                      <a:pt x="71669" y="64823"/>
                    </a:lnTo>
                    <a:lnTo>
                      <a:pt x="70522" y="59002"/>
                    </a:lnTo>
                    <a:lnTo>
                      <a:pt x="65550" y="61932"/>
                    </a:lnTo>
                    <a:lnTo>
                      <a:pt x="64862" y="67837"/>
                    </a:lnTo>
                    <a:lnTo>
                      <a:pt x="65320" y="74545"/>
                    </a:lnTo>
                    <a:lnTo>
                      <a:pt x="66927" y="80059"/>
                    </a:lnTo>
                    <a:lnTo>
                      <a:pt x="64479" y="85543"/>
                    </a:lnTo>
                    <a:lnTo>
                      <a:pt x="64709" y="91999"/>
                    </a:lnTo>
                    <a:lnTo>
                      <a:pt x="66315" y="97766"/>
                    </a:lnTo>
                    <a:lnTo>
                      <a:pt x="67920" y="104099"/>
                    </a:lnTo>
                    <a:lnTo>
                      <a:pt x="68610" y="111212"/>
                    </a:lnTo>
                    <a:lnTo>
                      <a:pt x="61726" y="111404"/>
                    </a:lnTo>
                    <a:lnTo>
                      <a:pt x="57901" y="106899"/>
                    </a:lnTo>
                    <a:lnTo>
                      <a:pt x="55071" y="101300"/>
                    </a:lnTo>
                    <a:lnTo>
                      <a:pt x="51017" y="106891"/>
                    </a:lnTo>
                    <a:lnTo>
                      <a:pt x="52394" y="112796"/>
                    </a:lnTo>
                    <a:lnTo>
                      <a:pt x="57518" y="118976"/>
                    </a:lnTo>
                    <a:lnTo>
                      <a:pt x="58972" y="125653"/>
                    </a:lnTo>
                    <a:lnTo>
                      <a:pt x="59278" y="131390"/>
                    </a:lnTo>
                    <a:lnTo>
                      <a:pt x="63791" y="138212"/>
                    </a:lnTo>
                    <a:lnTo>
                      <a:pt x="66008" y="144278"/>
                    </a:lnTo>
                    <a:lnTo>
                      <a:pt x="67003" y="150473"/>
                    </a:lnTo>
                    <a:lnTo>
                      <a:pt x="70215" y="155246"/>
                    </a:lnTo>
                    <a:lnTo>
                      <a:pt x="75264" y="159307"/>
                    </a:lnTo>
                    <a:lnTo>
                      <a:pt x="78476" y="164516"/>
                    </a:lnTo>
                    <a:lnTo>
                      <a:pt x="83907" y="166382"/>
                    </a:lnTo>
                    <a:lnTo>
                      <a:pt x="83830" y="160508"/>
                    </a:lnTo>
                    <a:lnTo>
                      <a:pt x="81842" y="153854"/>
                    </a:lnTo>
                    <a:lnTo>
                      <a:pt x="87655" y="154710"/>
                    </a:lnTo>
                    <a:lnTo>
                      <a:pt x="94003" y="158290"/>
                    </a:lnTo>
                    <a:lnTo>
                      <a:pt x="96221" y="163751"/>
                    </a:lnTo>
                    <a:lnTo>
                      <a:pt x="90714" y="168516"/>
                    </a:lnTo>
                    <a:lnTo>
                      <a:pt x="86431" y="173021"/>
                    </a:lnTo>
                    <a:lnTo>
                      <a:pt x="87042" y="179293"/>
                    </a:lnTo>
                    <a:lnTo>
                      <a:pt x="87884" y="185733"/>
                    </a:lnTo>
                    <a:lnTo>
                      <a:pt x="95150" y="183829"/>
                    </a:lnTo>
                    <a:lnTo>
                      <a:pt x="95762" y="190101"/>
                    </a:lnTo>
                    <a:lnTo>
                      <a:pt x="101346" y="191776"/>
                    </a:lnTo>
                    <a:lnTo>
                      <a:pt x="107771" y="194063"/>
                    </a:lnTo>
                    <a:lnTo>
                      <a:pt x="113660" y="191233"/>
                    </a:lnTo>
                    <a:lnTo>
                      <a:pt x="115496" y="184892"/>
                    </a:lnTo>
                    <a:lnTo>
                      <a:pt x="120697" y="181733"/>
                    </a:lnTo>
                    <a:lnTo>
                      <a:pt x="125515" y="185190"/>
                    </a:lnTo>
                    <a:lnTo>
                      <a:pt x="130717" y="187952"/>
                    </a:lnTo>
                    <a:lnTo>
                      <a:pt x="135689" y="192724"/>
                    </a:lnTo>
                    <a:lnTo>
                      <a:pt x="140583" y="195784"/>
                    </a:lnTo>
                    <a:lnTo>
                      <a:pt x="145173" y="200411"/>
                    </a:lnTo>
                    <a:lnTo>
                      <a:pt x="146702" y="206209"/>
                    </a:lnTo>
                    <a:lnTo>
                      <a:pt x="150833" y="202048"/>
                    </a:lnTo>
                    <a:lnTo>
                      <a:pt x="148003" y="196992"/>
                    </a:lnTo>
                    <a:lnTo>
                      <a:pt x="144484" y="192441"/>
                    </a:lnTo>
                    <a:lnTo>
                      <a:pt x="144102" y="186621"/>
                    </a:lnTo>
                    <a:lnTo>
                      <a:pt x="149838" y="186713"/>
                    </a:lnTo>
                    <a:lnTo>
                      <a:pt x="154810" y="190154"/>
                    </a:lnTo>
                    <a:lnTo>
                      <a:pt x="157411" y="195455"/>
                    </a:lnTo>
                    <a:lnTo>
                      <a:pt x="162841" y="197895"/>
                    </a:lnTo>
                    <a:lnTo>
                      <a:pt x="166818" y="202293"/>
                    </a:lnTo>
                    <a:lnTo>
                      <a:pt x="170643" y="207066"/>
                    </a:lnTo>
                    <a:lnTo>
                      <a:pt x="171025" y="213100"/>
                    </a:lnTo>
                    <a:lnTo>
                      <a:pt x="176914" y="214898"/>
                    </a:lnTo>
                    <a:lnTo>
                      <a:pt x="181657" y="218141"/>
                    </a:lnTo>
                    <a:lnTo>
                      <a:pt x="187852" y="217506"/>
                    </a:lnTo>
                    <a:lnTo>
                      <a:pt x="188387" y="223373"/>
                    </a:lnTo>
                    <a:lnTo>
                      <a:pt x="192824" y="229025"/>
                    </a:lnTo>
                    <a:close/>
                    <a:moveTo>
                      <a:pt x="136224" y="244284"/>
                    </a:moveTo>
                    <a:lnTo>
                      <a:pt x="137524" y="237048"/>
                    </a:lnTo>
                    <a:lnTo>
                      <a:pt x="137524" y="230914"/>
                    </a:lnTo>
                    <a:lnTo>
                      <a:pt x="136759" y="224994"/>
                    </a:lnTo>
                    <a:lnTo>
                      <a:pt x="134465" y="230578"/>
                    </a:lnTo>
                    <a:lnTo>
                      <a:pt x="133011" y="236352"/>
                    </a:lnTo>
                    <a:lnTo>
                      <a:pt x="134541" y="242334"/>
                    </a:lnTo>
                    <a:close/>
                    <a:moveTo>
                      <a:pt x="85436" y="248284"/>
                    </a:moveTo>
                    <a:lnTo>
                      <a:pt x="83448" y="242701"/>
                    </a:lnTo>
                    <a:lnTo>
                      <a:pt x="77788" y="241095"/>
                    </a:lnTo>
                    <a:lnTo>
                      <a:pt x="73122" y="237699"/>
                    </a:lnTo>
                    <a:lnTo>
                      <a:pt x="74193" y="244667"/>
                    </a:lnTo>
                    <a:lnTo>
                      <a:pt x="79165" y="247581"/>
                    </a:lnTo>
                    <a:lnTo>
                      <a:pt x="85436" y="248284"/>
                    </a:lnTo>
                    <a:close/>
                    <a:moveTo>
                      <a:pt x="85054" y="254036"/>
                    </a:moveTo>
                    <a:lnTo>
                      <a:pt x="83983" y="248124"/>
                    </a:lnTo>
                    <a:lnTo>
                      <a:pt x="85054" y="254036"/>
                    </a:lnTo>
                    <a:close/>
                    <a:moveTo>
                      <a:pt x="176685" y="346792"/>
                    </a:moveTo>
                    <a:lnTo>
                      <a:pt x="182116" y="344926"/>
                    </a:lnTo>
                    <a:lnTo>
                      <a:pt x="184946" y="337346"/>
                    </a:lnTo>
                    <a:lnTo>
                      <a:pt x="181045" y="332221"/>
                    </a:lnTo>
                    <a:lnTo>
                      <a:pt x="178062" y="327196"/>
                    </a:lnTo>
                    <a:lnTo>
                      <a:pt x="178674" y="321291"/>
                    </a:lnTo>
                    <a:lnTo>
                      <a:pt x="179974" y="315440"/>
                    </a:lnTo>
                    <a:lnTo>
                      <a:pt x="181809" y="309925"/>
                    </a:lnTo>
                    <a:lnTo>
                      <a:pt x="182499" y="303829"/>
                    </a:lnTo>
                    <a:lnTo>
                      <a:pt x="184716" y="298467"/>
                    </a:lnTo>
                    <a:lnTo>
                      <a:pt x="186246" y="292869"/>
                    </a:lnTo>
                    <a:lnTo>
                      <a:pt x="186934" y="287124"/>
                    </a:lnTo>
                    <a:lnTo>
                      <a:pt x="182880" y="282849"/>
                    </a:lnTo>
                    <a:lnTo>
                      <a:pt x="177374" y="281380"/>
                    </a:lnTo>
                    <a:lnTo>
                      <a:pt x="172096" y="283981"/>
                    </a:lnTo>
                    <a:lnTo>
                      <a:pt x="169878" y="289488"/>
                    </a:lnTo>
                    <a:lnTo>
                      <a:pt x="168272" y="295041"/>
                    </a:lnTo>
                    <a:lnTo>
                      <a:pt x="167813" y="300877"/>
                    </a:lnTo>
                    <a:lnTo>
                      <a:pt x="168348" y="306628"/>
                    </a:lnTo>
                    <a:lnTo>
                      <a:pt x="168577" y="312357"/>
                    </a:lnTo>
                    <a:lnTo>
                      <a:pt x="163377" y="315417"/>
                    </a:lnTo>
                    <a:lnTo>
                      <a:pt x="157564" y="315386"/>
                    </a:lnTo>
                    <a:lnTo>
                      <a:pt x="156416" y="321268"/>
                    </a:lnTo>
                    <a:lnTo>
                      <a:pt x="158558" y="326836"/>
                    </a:lnTo>
                    <a:lnTo>
                      <a:pt x="161770" y="332168"/>
                    </a:lnTo>
                    <a:lnTo>
                      <a:pt x="168960" y="335816"/>
                    </a:lnTo>
                    <a:lnTo>
                      <a:pt x="173320" y="343556"/>
                    </a:lnTo>
                    <a:close/>
                    <a:moveTo>
                      <a:pt x="4054" y="370587"/>
                    </a:moveTo>
                    <a:lnTo>
                      <a:pt x="8338" y="366013"/>
                    </a:lnTo>
                    <a:lnTo>
                      <a:pt x="13921" y="362655"/>
                    </a:lnTo>
                    <a:lnTo>
                      <a:pt x="18281" y="358640"/>
                    </a:lnTo>
                    <a:lnTo>
                      <a:pt x="22871" y="355152"/>
                    </a:lnTo>
                    <a:lnTo>
                      <a:pt x="27153" y="351289"/>
                    </a:lnTo>
                    <a:lnTo>
                      <a:pt x="29677" y="344880"/>
                    </a:lnTo>
                    <a:lnTo>
                      <a:pt x="35185" y="341966"/>
                    </a:lnTo>
                    <a:lnTo>
                      <a:pt x="40157" y="337950"/>
                    </a:lnTo>
                    <a:lnTo>
                      <a:pt x="43292" y="332818"/>
                    </a:lnTo>
                    <a:lnTo>
                      <a:pt x="47269" y="326561"/>
                    </a:lnTo>
                    <a:lnTo>
                      <a:pt x="47499" y="320779"/>
                    </a:lnTo>
                    <a:lnTo>
                      <a:pt x="50329" y="315432"/>
                    </a:lnTo>
                    <a:lnTo>
                      <a:pt x="56219" y="314354"/>
                    </a:lnTo>
                    <a:lnTo>
                      <a:pt x="60731" y="310598"/>
                    </a:lnTo>
                    <a:lnTo>
                      <a:pt x="62490" y="304816"/>
                    </a:lnTo>
                    <a:lnTo>
                      <a:pt x="67845" y="302338"/>
                    </a:lnTo>
                    <a:lnTo>
                      <a:pt x="72739" y="298093"/>
                    </a:lnTo>
                    <a:lnTo>
                      <a:pt x="70445" y="292517"/>
                    </a:lnTo>
                    <a:lnTo>
                      <a:pt x="68686" y="286558"/>
                    </a:lnTo>
                    <a:lnTo>
                      <a:pt x="65244" y="281396"/>
                    </a:lnTo>
                    <a:lnTo>
                      <a:pt x="65780" y="275605"/>
                    </a:lnTo>
                    <a:lnTo>
                      <a:pt x="65780" y="269701"/>
                    </a:lnTo>
                    <a:lnTo>
                      <a:pt x="61649" y="274351"/>
                    </a:lnTo>
                    <a:lnTo>
                      <a:pt x="62643" y="280034"/>
                    </a:lnTo>
                    <a:lnTo>
                      <a:pt x="62261" y="285893"/>
                    </a:lnTo>
                    <a:lnTo>
                      <a:pt x="57366" y="282627"/>
                    </a:lnTo>
                    <a:lnTo>
                      <a:pt x="59660" y="288953"/>
                    </a:lnTo>
                    <a:lnTo>
                      <a:pt x="61726" y="294482"/>
                    </a:lnTo>
                    <a:lnTo>
                      <a:pt x="58360" y="299431"/>
                    </a:lnTo>
                    <a:lnTo>
                      <a:pt x="52853" y="301060"/>
                    </a:lnTo>
                    <a:lnTo>
                      <a:pt x="51858" y="306896"/>
                    </a:lnTo>
                    <a:lnTo>
                      <a:pt x="48723" y="311684"/>
                    </a:lnTo>
                    <a:lnTo>
                      <a:pt x="43751" y="314705"/>
                    </a:lnTo>
                    <a:lnTo>
                      <a:pt x="41839" y="320228"/>
                    </a:lnTo>
                    <a:lnTo>
                      <a:pt x="38015" y="324473"/>
                    </a:lnTo>
                    <a:lnTo>
                      <a:pt x="34420" y="329200"/>
                    </a:lnTo>
                    <a:lnTo>
                      <a:pt x="31360" y="334439"/>
                    </a:lnTo>
                    <a:lnTo>
                      <a:pt x="27153" y="338852"/>
                    </a:lnTo>
                    <a:lnTo>
                      <a:pt x="21723" y="340918"/>
                    </a:lnTo>
                    <a:lnTo>
                      <a:pt x="18663" y="345973"/>
                    </a:lnTo>
                    <a:lnTo>
                      <a:pt x="14074" y="349538"/>
                    </a:lnTo>
                    <a:lnTo>
                      <a:pt x="10938" y="354410"/>
                    </a:lnTo>
                    <a:lnTo>
                      <a:pt x="6884" y="359190"/>
                    </a:lnTo>
                    <a:lnTo>
                      <a:pt x="4360" y="365187"/>
                    </a:lnTo>
                    <a:close/>
                    <a:moveTo>
                      <a:pt x="77" y="388156"/>
                    </a:moveTo>
                    <a:lnTo>
                      <a:pt x="1377" y="381830"/>
                    </a:lnTo>
                    <a:lnTo>
                      <a:pt x="-688" y="387743"/>
                    </a:lnTo>
                    <a:close/>
                    <a:moveTo>
                      <a:pt x="78017" y="191630"/>
                    </a:moveTo>
                    <a:lnTo>
                      <a:pt x="75111" y="186429"/>
                    </a:lnTo>
                    <a:lnTo>
                      <a:pt x="78017" y="191630"/>
                    </a:lnTo>
                    <a:close/>
                    <a:moveTo>
                      <a:pt x="133317" y="180571"/>
                    </a:moveTo>
                    <a:lnTo>
                      <a:pt x="128269" y="175461"/>
                    </a:lnTo>
                    <a:lnTo>
                      <a:pt x="133317" y="180571"/>
                    </a:lnTo>
                    <a:close/>
                    <a:moveTo>
                      <a:pt x="199019" y="278573"/>
                    </a:moveTo>
                    <a:lnTo>
                      <a:pt x="200855" y="272707"/>
                    </a:lnTo>
                    <a:lnTo>
                      <a:pt x="198178" y="277984"/>
                    </a:lnTo>
                    <a:close/>
                    <a:moveTo>
                      <a:pt x="195884" y="196778"/>
                    </a:moveTo>
                    <a:lnTo>
                      <a:pt x="200320" y="191898"/>
                    </a:lnTo>
                    <a:lnTo>
                      <a:pt x="200779" y="186124"/>
                    </a:lnTo>
                    <a:lnTo>
                      <a:pt x="196342" y="182368"/>
                    </a:lnTo>
                    <a:lnTo>
                      <a:pt x="193512" y="177289"/>
                    </a:lnTo>
                    <a:lnTo>
                      <a:pt x="192441" y="183064"/>
                    </a:lnTo>
                    <a:lnTo>
                      <a:pt x="192365" y="188854"/>
                    </a:lnTo>
                    <a:lnTo>
                      <a:pt x="193665" y="194942"/>
                    </a:lnTo>
                    <a:close/>
                    <a:moveTo>
                      <a:pt x="132170" y="207418"/>
                    </a:moveTo>
                    <a:lnTo>
                      <a:pt x="134541" y="202048"/>
                    </a:lnTo>
                    <a:lnTo>
                      <a:pt x="131558" y="196877"/>
                    </a:lnTo>
                    <a:lnTo>
                      <a:pt x="126051" y="194973"/>
                    </a:lnTo>
                    <a:lnTo>
                      <a:pt x="125362" y="200687"/>
                    </a:lnTo>
                    <a:lnTo>
                      <a:pt x="129646" y="205689"/>
                    </a:lnTo>
                    <a:close/>
                    <a:moveTo>
                      <a:pt x="188158" y="236253"/>
                    </a:moveTo>
                    <a:lnTo>
                      <a:pt x="186246" y="230210"/>
                    </a:lnTo>
                    <a:lnTo>
                      <a:pt x="182727" y="225606"/>
                    </a:lnTo>
                    <a:lnTo>
                      <a:pt x="184487" y="231411"/>
                    </a:lnTo>
                    <a:lnTo>
                      <a:pt x="188158" y="236253"/>
                    </a:lnTo>
                    <a:close/>
                    <a:moveTo>
                      <a:pt x="241852" y="317635"/>
                    </a:moveTo>
                    <a:lnTo>
                      <a:pt x="240475" y="311868"/>
                    </a:lnTo>
                    <a:lnTo>
                      <a:pt x="241852" y="317635"/>
                    </a:lnTo>
                    <a:close/>
                    <a:moveTo>
                      <a:pt x="265180" y="323134"/>
                    </a:moveTo>
                    <a:lnTo>
                      <a:pt x="267246" y="317314"/>
                    </a:lnTo>
                    <a:lnTo>
                      <a:pt x="265180" y="323134"/>
                    </a:lnTo>
                    <a:close/>
                    <a:moveTo>
                      <a:pt x="174697" y="224352"/>
                    </a:moveTo>
                    <a:lnTo>
                      <a:pt x="170949" y="219403"/>
                    </a:lnTo>
                    <a:lnTo>
                      <a:pt x="166818" y="215349"/>
                    </a:lnTo>
                    <a:lnTo>
                      <a:pt x="163071" y="210026"/>
                    </a:lnTo>
                    <a:lnTo>
                      <a:pt x="164983" y="215464"/>
                    </a:lnTo>
                    <a:lnTo>
                      <a:pt x="169190" y="219571"/>
                    </a:lnTo>
                    <a:lnTo>
                      <a:pt x="173855" y="224214"/>
                    </a:lnTo>
                    <a:close/>
                    <a:moveTo>
                      <a:pt x="132246" y="453407"/>
                    </a:moveTo>
                    <a:lnTo>
                      <a:pt x="136300" y="449147"/>
                    </a:lnTo>
                    <a:lnTo>
                      <a:pt x="130257" y="448573"/>
                    </a:lnTo>
                    <a:lnTo>
                      <a:pt x="123833" y="445651"/>
                    </a:lnTo>
                    <a:lnTo>
                      <a:pt x="119779" y="450156"/>
                    </a:lnTo>
                    <a:lnTo>
                      <a:pt x="125975" y="452680"/>
                    </a:lnTo>
                    <a:lnTo>
                      <a:pt x="132323" y="452795"/>
                    </a:lnTo>
                    <a:close/>
                    <a:moveTo>
                      <a:pt x="254320" y="463480"/>
                    </a:moveTo>
                    <a:lnTo>
                      <a:pt x="258603" y="458761"/>
                    </a:lnTo>
                    <a:lnTo>
                      <a:pt x="261892" y="453185"/>
                    </a:lnTo>
                    <a:lnTo>
                      <a:pt x="264492" y="447693"/>
                    </a:lnTo>
                    <a:lnTo>
                      <a:pt x="263881" y="441888"/>
                    </a:lnTo>
                    <a:lnTo>
                      <a:pt x="261815" y="436519"/>
                    </a:lnTo>
                    <a:lnTo>
                      <a:pt x="259138" y="431417"/>
                    </a:lnTo>
                    <a:lnTo>
                      <a:pt x="254702" y="427378"/>
                    </a:lnTo>
                    <a:lnTo>
                      <a:pt x="252943" y="421802"/>
                    </a:lnTo>
                    <a:lnTo>
                      <a:pt x="255466" y="416242"/>
                    </a:lnTo>
                    <a:lnTo>
                      <a:pt x="260132" y="411859"/>
                    </a:lnTo>
                    <a:lnTo>
                      <a:pt x="261126" y="405228"/>
                    </a:lnTo>
                    <a:lnTo>
                      <a:pt x="266481" y="407951"/>
                    </a:lnTo>
                    <a:lnTo>
                      <a:pt x="269541" y="413037"/>
                    </a:lnTo>
                    <a:lnTo>
                      <a:pt x="271911" y="419271"/>
                    </a:lnTo>
                    <a:lnTo>
                      <a:pt x="274130" y="424931"/>
                    </a:lnTo>
                    <a:lnTo>
                      <a:pt x="274511" y="430828"/>
                    </a:lnTo>
                    <a:lnTo>
                      <a:pt x="277418" y="436128"/>
                    </a:lnTo>
                    <a:lnTo>
                      <a:pt x="278948" y="430109"/>
                    </a:lnTo>
                    <a:lnTo>
                      <a:pt x="278872" y="424311"/>
                    </a:lnTo>
                    <a:lnTo>
                      <a:pt x="275736" y="418254"/>
                    </a:lnTo>
                    <a:lnTo>
                      <a:pt x="280937" y="421780"/>
                    </a:lnTo>
                    <a:lnTo>
                      <a:pt x="280325" y="415966"/>
                    </a:lnTo>
                    <a:lnTo>
                      <a:pt x="284990" y="411982"/>
                    </a:lnTo>
                    <a:lnTo>
                      <a:pt x="288126" y="406008"/>
                    </a:lnTo>
                    <a:lnTo>
                      <a:pt x="286674" y="400088"/>
                    </a:lnTo>
                    <a:lnTo>
                      <a:pt x="286597" y="394344"/>
                    </a:lnTo>
                    <a:lnTo>
                      <a:pt x="282466" y="388286"/>
                    </a:lnTo>
                    <a:lnTo>
                      <a:pt x="281242" y="382442"/>
                    </a:lnTo>
                    <a:lnTo>
                      <a:pt x="281090" y="376469"/>
                    </a:lnTo>
                    <a:lnTo>
                      <a:pt x="278642" y="371183"/>
                    </a:lnTo>
                    <a:lnTo>
                      <a:pt x="277341" y="365554"/>
                    </a:lnTo>
                    <a:lnTo>
                      <a:pt x="271453" y="363848"/>
                    </a:lnTo>
                    <a:lnTo>
                      <a:pt x="272371" y="358150"/>
                    </a:lnTo>
                    <a:lnTo>
                      <a:pt x="275889" y="353446"/>
                    </a:lnTo>
                    <a:lnTo>
                      <a:pt x="273670" y="348084"/>
                    </a:lnTo>
                    <a:lnTo>
                      <a:pt x="270993" y="342700"/>
                    </a:lnTo>
                    <a:lnTo>
                      <a:pt x="265793" y="338852"/>
                    </a:lnTo>
                    <a:lnTo>
                      <a:pt x="261815" y="334019"/>
                    </a:lnTo>
                    <a:lnTo>
                      <a:pt x="258373" y="329330"/>
                    </a:lnTo>
                    <a:lnTo>
                      <a:pt x="253019" y="326859"/>
                    </a:lnTo>
                    <a:lnTo>
                      <a:pt x="250266" y="321781"/>
                    </a:lnTo>
                    <a:lnTo>
                      <a:pt x="246212" y="326102"/>
                    </a:lnTo>
                    <a:lnTo>
                      <a:pt x="248047" y="331908"/>
                    </a:lnTo>
                    <a:lnTo>
                      <a:pt x="250495" y="337965"/>
                    </a:lnTo>
                    <a:lnTo>
                      <a:pt x="251948" y="345652"/>
                    </a:lnTo>
                    <a:lnTo>
                      <a:pt x="246441" y="348352"/>
                    </a:lnTo>
                    <a:lnTo>
                      <a:pt x="241776" y="344612"/>
                    </a:lnTo>
                    <a:lnTo>
                      <a:pt x="241928" y="351488"/>
                    </a:lnTo>
                    <a:lnTo>
                      <a:pt x="236039" y="350409"/>
                    </a:lnTo>
                    <a:lnTo>
                      <a:pt x="230455" y="348077"/>
                    </a:lnTo>
                    <a:lnTo>
                      <a:pt x="230073" y="354769"/>
                    </a:lnTo>
                    <a:lnTo>
                      <a:pt x="229920" y="361034"/>
                    </a:lnTo>
                    <a:lnTo>
                      <a:pt x="224643" y="364200"/>
                    </a:lnTo>
                    <a:lnTo>
                      <a:pt x="219441" y="361477"/>
                    </a:lnTo>
                    <a:lnTo>
                      <a:pt x="216000" y="366089"/>
                    </a:lnTo>
                    <a:lnTo>
                      <a:pt x="215847" y="372300"/>
                    </a:lnTo>
                    <a:lnTo>
                      <a:pt x="210645" y="375008"/>
                    </a:lnTo>
                    <a:lnTo>
                      <a:pt x="204832" y="377731"/>
                    </a:lnTo>
                    <a:lnTo>
                      <a:pt x="199937" y="382289"/>
                    </a:lnTo>
                    <a:lnTo>
                      <a:pt x="203303" y="376966"/>
                    </a:lnTo>
                    <a:lnTo>
                      <a:pt x="203761" y="370702"/>
                    </a:lnTo>
                    <a:lnTo>
                      <a:pt x="200779" y="364422"/>
                    </a:lnTo>
                    <a:lnTo>
                      <a:pt x="196955" y="359519"/>
                    </a:lnTo>
                    <a:lnTo>
                      <a:pt x="190912" y="358356"/>
                    </a:lnTo>
                    <a:lnTo>
                      <a:pt x="187088" y="363137"/>
                    </a:lnTo>
                    <a:lnTo>
                      <a:pt x="180968" y="363841"/>
                    </a:lnTo>
                    <a:lnTo>
                      <a:pt x="177067" y="368170"/>
                    </a:lnTo>
                    <a:lnTo>
                      <a:pt x="178062" y="374396"/>
                    </a:lnTo>
                    <a:lnTo>
                      <a:pt x="171331" y="377761"/>
                    </a:lnTo>
                    <a:lnTo>
                      <a:pt x="164371" y="378779"/>
                    </a:lnTo>
                    <a:lnTo>
                      <a:pt x="157028" y="381578"/>
                    </a:lnTo>
                    <a:lnTo>
                      <a:pt x="153357" y="387682"/>
                    </a:lnTo>
                    <a:lnTo>
                      <a:pt x="153586" y="393617"/>
                    </a:lnTo>
                    <a:lnTo>
                      <a:pt x="151674" y="400218"/>
                    </a:lnTo>
                    <a:lnTo>
                      <a:pt x="150756" y="406237"/>
                    </a:lnTo>
                    <a:lnTo>
                      <a:pt x="147773" y="411400"/>
                    </a:lnTo>
                    <a:lnTo>
                      <a:pt x="149915" y="416976"/>
                    </a:lnTo>
                    <a:lnTo>
                      <a:pt x="155422" y="418750"/>
                    </a:lnTo>
                    <a:lnTo>
                      <a:pt x="157104" y="412746"/>
                    </a:lnTo>
                    <a:lnTo>
                      <a:pt x="158863" y="407232"/>
                    </a:lnTo>
                    <a:lnTo>
                      <a:pt x="162000" y="401923"/>
                    </a:lnTo>
                    <a:lnTo>
                      <a:pt x="164448" y="396057"/>
                    </a:lnTo>
                    <a:lnTo>
                      <a:pt x="166436" y="390014"/>
                    </a:lnTo>
                    <a:lnTo>
                      <a:pt x="172478" y="389188"/>
                    </a:lnTo>
                    <a:lnTo>
                      <a:pt x="173473" y="394955"/>
                    </a:lnTo>
                    <a:lnTo>
                      <a:pt x="175308" y="400478"/>
                    </a:lnTo>
                    <a:lnTo>
                      <a:pt x="180433" y="396944"/>
                    </a:lnTo>
                    <a:lnTo>
                      <a:pt x="182499" y="391514"/>
                    </a:lnTo>
                    <a:lnTo>
                      <a:pt x="183263" y="397403"/>
                    </a:lnTo>
                    <a:lnTo>
                      <a:pt x="189000" y="397556"/>
                    </a:lnTo>
                    <a:lnTo>
                      <a:pt x="192365" y="402987"/>
                    </a:lnTo>
                    <a:lnTo>
                      <a:pt x="191218" y="397166"/>
                    </a:lnTo>
                    <a:lnTo>
                      <a:pt x="193742" y="390703"/>
                    </a:lnTo>
                    <a:lnTo>
                      <a:pt x="198867" y="387429"/>
                    </a:lnTo>
                    <a:lnTo>
                      <a:pt x="205215" y="391927"/>
                    </a:lnTo>
                    <a:lnTo>
                      <a:pt x="211410" y="394971"/>
                    </a:lnTo>
                    <a:lnTo>
                      <a:pt x="215158" y="400776"/>
                    </a:lnTo>
                    <a:lnTo>
                      <a:pt x="216688" y="406589"/>
                    </a:lnTo>
                    <a:lnTo>
                      <a:pt x="212175" y="410658"/>
                    </a:lnTo>
                    <a:lnTo>
                      <a:pt x="210187" y="416303"/>
                    </a:lnTo>
                    <a:lnTo>
                      <a:pt x="210263" y="422170"/>
                    </a:lnTo>
                    <a:lnTo>
                      <a:pt x="213322" y="427164"/>
                    </a:lnTo>
                    <a:lnTo>
                      <a:pt x="213475" y="433329"/>
                    </a:lnTo>
                    <a:lnTo>
                      <a:pt x="217376" y="439448"/>
                    </a:lnTo>
                    <a:lnTo>
                      <a:pt x="222806" y="444748"/>
                    </a:lnTo>
                    <a:lnTo>
                      <a:pt x="228926" y="447838"/>
                    </a:lnTo>
                    <a:lnTo>
                      <a:pt x="235427" y="450875"/>
                    </a:lnTo>
                    <a:lnTo>
                      <a:pt x="241393" y="453262"/>
                    </a:lnTo>
                    <a:lnTo>
                      <a:pt x="246365" y="450256"/>
                    </a:lnTo>
                    <a:lnTo>
                      <a:pt x="251030" y="445582"/>
                    </a:lnTo>
                    <a:lnTo>
                      <a:pt x="250801" y="451594"/>
                    </a:lnTo>
                    <a:lnTo>
                      <a:pt x="250801" y="457644"/>
                    </a:lnTo>
                    <a:lnTo>
                      <a:pt x="253937" y="463098"/>
                    </a:lnTo>
                    <a:close/>
                    <a:moveTo>
                      <a:pt x="222271" y="263329"/>
                    </a:moveTo>
                    <a:lnTo>
                      <a:pt x="219824" y="258052"/>
                    </a:lnTo>
                    <a:lnTo>
                      <a:pt x="222271" y="263329"/>
                    </a:lnTo>
                    <a:close/>
                    <a:moveTo>
                      <a:pt x="198790" y="256950"/>
                    </a:moveTo>
                    <a:lnTo>
                      <a:pt x="197260" y="250732"/>
                    </a:lnTo>
                    <a:lnTo>
                      <a:pt x="194736" y="244743"/>
                    </a:lnTo>
                    <a:lnTo>
                      <a:pt x="191065" y="240169"/>
                    </a:lnTo>
                    <a:lnTo>
                      <a:pt x="185940" y="237546"/>
                    </a:lnTo>
                    <a:lnTo>
                      <a:pt x="181504" y="233760"/>
                    </a:lnTo>
                    <a:lnTo>
                      <a:pt x="176456" y="230295"/>
                    </a:lnTo>
                    <a:lnTo>
                      <a:pt x="170949" y="227457"/>
                    </a:lnTo>
                    <a:lnTo>
                      <a:pt x="172555" y="233140"/>
                    </a:lnTo>
                    <a:lnTo>
                      <a:pt x="171560" y="239106"/>
                    </a:lnTo>
                    <a:lnTo>
                      <a:pt x="171867" y="245653"/>
                    </a:lnTo>
                    <a:lnTo>
                      <a:pt x="177985" y="240812"/>
                    </a:lnTo>
                    <a:lnTo>
                      <a:pt x="183951" y="244414"/>
                    </a:lnTo>
                    <a:lnTo>
                      <a:pt x="188387" y="248039"/>
                    </a:lnTo>
                    <a:lnTo>
                      <a:pt x="193512" y="252193"/>
                    </a:lnTo>
                    <a:lnTo>
                      <a:pt x="198790" y="256950"/>
                    </a:lnTo>
                    <a:close/>
                    <a:moveTo>
                      <a:pt x="185175" y="334255"/>
                    </a:moveTo>
                    <a:lnTo>
                      <a:pt x="189153" y="327999"/>
                    </a:lnTo>
                    <a:lnTo>
                      <a:pt x="190376" y="322117"/>
                    </a:lnTo>
                    <a:lnTo>
                      <a:pt x="192671" y="316763"/>
                    </a:lnTo>
                    <a:lnTo>
                      <a:pt x="194048" y="310308"/>
                    </a:lnTo>
                    <a:lnTo>
                      <a:pt x="198407" y="306483"/>
                    </a:lnTo>
                    <a:lnTo>
                      <a:pt x="201772" y="301856"/>
                    </a:lnTo>
                    <a:lnTo>
                      <a:pt x="202691" y="296173"/>
                    </a:lnTo>
                    <a:lnTo>
                      <a:pt x="201391" y="290375"/>
                    </a:lnTo>
                    <a:lnTo>
                      <a:pt x="201772" y="284654"/>
                    </a:lnTo>
                    <a:lnTo>
                      <a:pt x="199937" y="279116"/>
                    </a:lnTo>
                    <a:lnTo>
                      <a:pt x="196955" y="284141"/>
                    </a:lnTo>
                    <a:lnTo>
                      <a:pt x="195807" y="289778"/>
                    </a:lnTo>
                    <a:lnTo>
                      <a:pt x="193359" y="295439"/>
                    </a:lnTo>
                    <a:lnTo>
                      <a:pt x="191523" y="301183"/>
                    </a:lnTo>
                    <a:lnTo>
                      <a:pt x="189535" y="306827"/>
                    </a:lnTo>
                    <a:lnTo>
                      <a:pt x="186858" y="312082"/>
                    </a:lnTo>
                    <a:lnTo>
                      <a:pt x="186170" y="318553"/>
                    </a:lnTo>
                    <a:lnTo>
                      <a:pt x="184334" y="327938"/>
                    </a:lnTo>
                    <a:lnTo>
                      <a:pt x="184334" y="334064"/>
                    </a:lnTo>
                    <a:close/>
                    <a:moveTo>
                      <a:pt x="229002" y="345446"/>
                    </a:moveTo>
                    <a:lnTo>
                      <a:pt x="227013" y="339487"/>
                    </a:lnTo>
                    <a:lnTo>
                      <a:pt x="229002" y="345446"/>
                    </a:lnTo>
                    <a:close/>
                    <a:moveTo>
                      <a:pt x="251872" y="280600"/>
                    </a:moveTo>
                    <a:lnTo>
                      <a:pt x="248659" y="274412"/>
                    </a:lnTo>
                    <a:lnTo>
                      <a:pt x="246747" y="268768"/>
                    </a:lnTo>
                    <a:lnTo>
                      <a:pt x="242922" y="264415"/>
                    </a:lnTo>
                    <a:lnTo>
                      <a:pt x="240628" y="259100"/>
                    </a:lnTo>
                    <a:lnTo>
                      <a:pt x="239328" y="252889"/>
                    </a:lnTo>
                    <a:lnTo>
                      <a:pt x="236727" y="247749"/>
                    </a:lnTo>
                    <a:lnTo>
                      <a:pt x="238946" y="242441"/>
                    </a:lnTo>
                    <a:lnTo>
                      <a:pt x="235427" y="237798"/>
                    </a:lnTo>
                    <a:lnTo>
                      <a:pt x="232444" y="232674"/>
                    </a:lnTo>
                    <a:lnTo>
                      <a:pt x="228161" y="228581"/>
                    </a:lnTo>
                    <a:lnTo>
                      <a:pt x="222271" y="228872"/>
                    </a:lnTo>
                    <a:lnTo>
                      <a:pt x="216458" y="229897"/>
                    </a:lnTo>
                    <a:lnTo>
                      <a:pt x="210569" y="229813"/>
                    </a:lnTo>
                    <a:lnTo>
                      <a:pt x="204221" y="228872"/>
                    </a:lnTo>
                    <a:lnTo>
                      <a:pt x="204144" y="235075"/>
                    </a:lnTo>
                    <a:lnTo>
                      <a:pt x="206821" y="241263"/>
                    </a:lnTo>
                    <a:lnTo>
                      <a:pt x="211333" y="245485"/>
                    </a:lnTo>
                    <a:lnTo>
                      <a:pt x="216841" y="247221"/>
                    </a:lnTo>
                    <a:lnTo>
                      <a:pt x="220971" y="251520"/>
                    </a:lnTo>
                    <a:lnTo>
                      <a:pt x="225254" y="255589"/>
                    </a:lnTo>
                    <a:lnTo>
                      <a:pt x="226096" y="261456"/>
                    </a:lnTo>
                    <a:lnTo>
                      <a:pt x="227702" y="267750"/>
                    </a:lnTo>
                    <a:lnTo>
                      <a:pt x="232215" y="271567"/>
                    </a:lnTo>
                    <a:lnTo>
                      <a:pt x="235350" y="276806"/>
                    </a:lnTo>
                    <a:lnTo>
                      <a:pt x="241470" y="277747"/>
                    </a:lnTo>
                    <a:lnTo>
                      <a:pt x="248812" y="276317"/>
                    </a:lnTo>
                    <a:close/>
                    <a:moveTo>
                      <a:pt x="210263" y="294957"/>
                    </a:moveTo>
                    <a:lnTo>
                      <a:pt x="216229" y="292968"/>
                    </a:lnTo>
                    <a:lnTo>
                      <a:pt x="210415" y="290834"/>
                    </a:lnTo>
                    <a:close/>
                    <a:moveTo>
                      <a:pt x="76717" y="299798"/>
                    </a:moveTo>
                    <a:lnTo>
                      <a:pt x="81842" y="296869"/>
                    </a:lnTo>
                    <a:lnTo>
                      <a:pt x="77099" y="293228"/>
                    </a:lnTo>
                    <a:lnTo>
                      <a:pt x="75340" y="299018"/>
                    </a:lnTo>
                    <a:close/>
                    <a:moveTo>
                      <a:pt x="158022" y="301007"/>
                    </a:moveTo>
                    <a:lnTo>
                      <a:pt x="162382" y="296769"/>
                    </a:lnTo>
                    <a:lnTo>
                      <a:pt x="162764" y="290956"/>
                    </a:lnTo>
                    <a:lnTo>
                      <a:pt x="157411" y="293993"/>
                    </a:lnTo>
                    <a:lnTo>
                      <a:pt x="157334" y="299936"/>
                    </a:lnTo>
                    <a:close/>
                    <a:moveTo>
                      <a:pt x="141425" y="300785"/>
                    </a:moveTo>
                    <a:lnTo>
                      <a:pt x="144637" y="295324"/>
                    </a:lnTo>
                    <a:lnTo>
                      <a:pt x="150986" y="292578"/>
                    </a:lnTo>
                    <a:lnTo>
                      <a:pt x="157411" y="291798"/>
                    </a:lnTo>
                    <a:lnTo>
                      <a:pt x="161693" y="287973"/>
                    </a:lnTo>
                    <a:lnTo>
                      <a:pt x="163606" y="281457"/>
                    </a:lnTo>
                    <a:lnTo>
                      <a:pt x="168731" y="278665"/>
                    </a:lnTo>
                    <a:lnTo>
                      <a:pt x="172861" y="274389"/>
                    </a:lnTo>
                    <a:lnTo>
                      <a:pt x="172785" y="268653"/>
                    </a:lnTo>
                    <a:lnTo>
                      <a:pt x="172249" y="262717"/>
                    </a:lnTo>
                    <a:lnTo>
                      <a:pt x="166818" y="264936"/>
                    </a:lnTo>
                    <a:lnTo>
                      <a:pt x="162382" y="261127"/>
                    </a:lnTo>
                    <a:lnTo>
                      <a:pt x="156722" y="262213"/>
                    </a:lnTo>
                    <a:lnTo>
                      <a:pt x="150986" y="261976"/>
                    </a:lnTo>
                    <a:lnTo>
                      <a:pt x="148538" y="256759"/>
                    </a:lnTo>
                    <a:lnTo>
                      <a:pt x="143414" y="253799"/>
                    </a:lnTo>
                    <a:lnTo>
                      <a:pt x="137753" y="252009"/>
                    </a:lnTo>
                    <a:lnTo>
                      <a:pt x="132323" y="255543"/>
                    </a:lnTo>
                    <a:lnTo>
                      <a:pt x="138519" y="256537"/>
                    </a:lnTo>
                    <a:lnTo>
                      <a:pt x="140125" y="262847"/>
                    </a:lnTo>
                    <a:lnTo>
                      <a:pt x="140201" y="269456"/>
                    </a:lnTo>
                    <a:lnTo>
                      <a:pt x="140813" y="278596"/>
                    </a:lnTo>
                    <a:lnTo>
                      <a:pt x="138977" y="287736"/>
                    </a:lnTo>
                    <a:lnTo>
                      <a:pt x="140507" y="294268"/>
                    </a:lnTo>
                    <a:lnTo>
                      <a:pt x="139742" y="300120"/>
                    </a:lnTo>
                    <a:close/>
                    <a:moveTo>
                      <a:pt x="234509" y="314430"/>
                    </a:moveTo>
                    <a:lnTo>
                      <a:pt x="232520" y="308372"/>
                    </a:lnTo>
                    <a:lnTo>
                      <a:pt x="231297" y="302032"/>
                    </a:lnTo>
                    <a:lnTo>
                      <a:pt x="235121" y="306888"/>
                    </a:lnTo>
                    <a:lnTo>
                      <a:pt x="240552" y="304548"/>
                    </a:lnTo>
                    <a:lnTo>
                      <a:pt x="237492" y="298659"/>
                    </a:lnTo>
                    <a:lnTo>
                      <a:pt x="235427" y="293228"/>
                    </a:lnTo>
                    <a:lnTo>
                      <a:pt x="231067" y="289419"/>
                    </a:lnTo>
                    <a:lnTo>
                      <a:pt x="231067" y="283300"/>
                    </a:lnTo>
                    <a:lnTo>
                      <a:pt x="229843" y="276630"/>
                    </a:lnTo>
                    <a:lnTo>
                      <a:pt x="227473" y="270978"/>
                    </a:lnTo>
                    <a:lnTo>
                      <a:pt x="223113" y="266565"/>
                    </a:lnTo>
                    <a:lnTo>
                      <a:pt x="219365" y="270963"/>
                    </a:lnTo>
                    <a:lnTo>
                      <a:pt x="214316" y="268064"/>
                    </a:lnTo>
                    <a:lnTo>
                      <a:pt x="208656" y="263666"/>
                    </a:lnTo>
                    <a:lnTo>
                      <a:pt x="208428" y="269487"/>
                    </a:lnTo>
                    <a:lnTo>
                      <a:pt x="211410" y="277334"/>
                    </a:lnTo>
                    <a:lnTo>
                      <a:pt x="211333" y="283637"/>
                    </a:lnTo>
                    <a:lnTo>
                      <a:pt x="216535" y="281250"/>
                    </a:lnTo>
                    <a:lnTo>
                      <a:pt x="221430" y="285159"/>
                    </a:lnTo>
                    <a:lnTo>
                      <a:pt x="224643" y="290161"/>
                    </a:lnTo>
                    <a:lnTo>
                      <a:pt x="224566" y="296517"/>
                    </a:lnTo>
                    <a:lnTo>
                      <a:pt x="225331" y="302651"/>
                    </a:lnTo>
                    <a:lnTo>
                      <a:pt x="225713" y="308870"/>
                    </a:lnTo>
                    <a:lnTo>
                      <a:pt x="231526" y="311875"/>
                    </a:lnTo>
                    <a:close/>
                    <a:moveTo>
                      <a:pt x="151444" y="434912"/>
                    </a:moveTo>
                    <a:lnTo>
                      <a:pt x="157792" y="433398"/>
                    </a:lnTo>
                    <a:lnTo>
                      <a:pt x="161465" y="428518"/>
                    </a:lnTo>
                    <a:lnTo>
                      <a:pt x="156110" y="426116"/>
                    </a:lnTo>
                    <a:lnTo>
                      <a:pt x="150068" y="425458"/>
                    </a:lnTo>
                    <a:lnTo>
                      <a:pt x="148156" y="431042"/>
                    </a:lnTo>
                    <a:close/>
                    <a:moveTo>
                      <a:pt x="264033" y="418858"/>
                    </a:moveTo>
                    <a:lnTo>
                      <a:pt x="264186" y="412104"/>
                    </a:lnTo>
                    <a:lnTo>
                      <a:pt x="264033" y="41885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7"/>
              <p:cNvSpPr/>
              <p:nvPr/>
            </p:nvSpPr>
            <p:spPr>
              <a:xfrm>
                <a:off x="3815010" y="2950199"/>
                <a:ext cx="54458" cy="19519"/>
              </a:xfrm>
              <a:custGeom>
                <a:avLst/>
                <a:gdLst/>
                <a:ahLst/>
                <a:cxnLst/>
                <a:rect l="l" t="t" r="r" b="b"/>
                <a:pathLst>
                  <a:path w="54458" h="19519" extrusionOk="0">
                    <a:moveTo>
                      <a:pt x="6731" y="19466"/>
                    </a:moveTo>
                    <a:lnTo>
                      <a:pt x="12085" y="17264"/>
                    </a:lnTo>
                    <a:lnTo>
                      <a:pt x="17745" y="17967"/>
                    </a:lnTo>
                    <a:lnTo>
                      <a:pt x="23634" y="18113"/>
                    </a:lnTo>
                    <a:lnTo>
                      <a:pt x="29294" y="19306"/>
                    </a:lnTo>
                    <a:lnTo>
                      <a:pt x="34954" y="18059"/>
                    </a:lnTo>
                    <a:lnTo>
                      <a:pt x="39849" y="14969"/>
                    </a:lnTo>
                    <a:lnTo>
                      <a:pt x="43980" y="10869"/>
                    </a:lnTo>
                    <a:lnTo>
                      <a:pt x="46198" y="5531"/>
                    </a:lnTo>
                    <a:lnTo>
                      <a:pt x="40920" y="3221"/>
                    </a:lnTo>
                    <a:lnTo>
                      <a:pt x="35184" y="2119"/>
                    </a:lnTo>
                    <a:lnTo>
                      <a:pt x="29447" y="1400"/>
                    </a:lnTo>
                    <a:lnTo>
                      <a:pt x="23481" y="651"/>
                    </a:lnTo>
                    <a:lnTo>
                      <a:pt x="17669" y="544"/>
                    </a:lnTo>
                    <a:lnTo>
                      <a:pt x="11626" y="605"/>
                    </a:lnTo>
                    <a:lnTo>
                      <a:pt x="5813" y="-53"/>
                    </a:lnTo>
                    <a:lnTo>
                      <a:pt x="918" y="3312"/>
                    </a:lnTo>
                    <a:lnTo>
                      <a:pt x="306" y="9080"/>
                    </a:lnTo>
                    <a:lnTo>
                      <a:pt x="-688" y="14808"/>
                    </a:lnTo>
                    <a:lnTo>
                      <a:pt x="4054" y="18113"/>
                    </a:lnTo>
                    <a:close/>
                    <a:moveTo>
                      <a:pt x="48187" y="14334"/>
                    </a:moveTo>
                    <a:lnTo>
                      <a:pt x="53771" y="12866"/>
                    </a:lnTo>
                    <a:lnTo>
                      <a:pt x="47651" y="1299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7"/>
              <p:cNvSpPr/>
              <p:nvPr/>
            </p:nvSpPr>
            <p:spPr>
              <a:xfrm>
                <a:off x="6297466" y="995655"/>
                <a:ext cx="3814551" cy="1195909"/>
              </a:xfrm>
              <a:custGeom>
                <a:avLst/>
                <a:gdLst/>
                <a:ahLst/>
                <a:cxnLst/>
                <a:rect l="l" t="t" r="r" b="b"/>
                <a:pathLst>
                  <a:path w="3814551" h="1195909" extrusionOk="0">
                    <a:moveTo>
                      <a:pt x="560649" y="3259"/>
                    </a:moveTo>
                    <a:lnTo>
                      <a:pt x="568451" y="2425"/>
                    </a:lnTo>
                    <a:lnTo>
                      <a:pt x="577629" y="2517"/>
                    </a:lnTo>
                    <a:lnTo>
                      <a:pt x="568757" y="-53"/>
                    </a:lnTo>
                    <a:lnTo>
                      <a:pt x="553460" y="941"/>
                    </a:lnTo>
                    <a:lnTo>
                      <a:pt x="560649" y="3259"/>
                    </a:lnTo>
                    <a:close/>
                    <a:moveTo>
                      <a:pt x="658017" y="5714"/>
                    </a:moveTo>
                    <a:lnTo>
                      <a:pt x="663753" y="4330"/>
                    </a:lnTo>
                    <a:lnTo>
                      <a:pt x="652663" y="2922"/>
                    </a:lnTo>
                    <a:lnTo>
                      <a:pt x="643332" y="3511"/>
                    </a:lnTo>
                    <a:lnTo>
                      <a:pt x="635070" y="3366"/>
                    </a:lnTo>
                    <a:lnTo>
                      <a:pt x="641419" y="4292"/>
                    </a:lnTo>
                    <a:lnTo>
                      <a:pt x="658017" y="5714"/>
                    </a:lnTo>
                    <a:close/>
                    <a:moveTo>
                      <a:pt x="635070" y="6670"/>
                    </a:moveTo>
                    <a:lnTo>
                      <a:pt x="629257" y="5286"/>
                    </a:lnTo>
                    <a:lnTo>
                      <a:pt x="635070" y="6670"/>
                    </a:lnTo>
                    <a:close/>
                    <a:moveTo>
                      <a:pt x="565315" y="9569"/>
                    </a:moveTo>
                    <a:lnTo>
                      <a:pt x="571587" y="9080"/>
                    </a:lnTo>
                    <a:lnTo>
                      <a:pt x="559655" y="7053"/>
                    </a:lnTo>
                    <a:lnTo>
                      <a:pt x="552312" y="5814"/>
                    </a:lnTo>
                    <a:lnTo>
                      <a:pt x="541451" y="6425"/>
                    </a:lnTo>
                    <a:lnTo>
                      <a:pt x="551853" y="8445"/>
                    </a:lnTo>
                    <a:lnTo>
                      <a:pt x="565315" y="9569"/>
                    </a:lnTo>
                    <a:close/>
                    <a:moveTo>
                      <a:pt x="582142" y="11099"/>
                    </a:moveTo>
                    <a:lnTo>
                      <a:pt x="588184" y="10372"/>
                    </a:lnTo>
                    <a:lnTo>
                      <a:pt x="579464" y="8521"/>
                    </a:lnTo>
                    <a:lnTo>
                      <a:pt x="572887" y="10112"/>
                    </a:lnTo>
                    <a:lnTo>
                      <a:pt x="582142" y="11099"/>
                    </a:lnTo>
                    <a:close/>
                    <a:moveTo>
                      <a:pt x="500684" y="11672"/>
                    </a:moveTo>
                    <a:lnTo>
                      <a:pt x="493800" y="10074"/>
                    </a:lnTo>
                    <a:lnTo>
                      <a:pt x="500684" y="11672"/>
                    </a:lnTo>
                    <a:close/>
                    <a:moveTo>
                      <a:pt x="609830" y="12154"/>
                    </a:moveTo>
                    <a:lnTo>
                      <a:pt x="601493" y="10824"/>
                    </a:lnTo>
                    <a:lnTo>
                      <a:pt x="609830" y="12154"/>
                    </a:lnTo>
                    <a:close/>
                    <a:moveTo>
                      <a:pt x="596827" y="13554"/>
                    </a:moveTo>
                    <a:lnTo>
                      <a:pt x="587649" y="12621"/>
                    </a:lnTo>
                    <a:lnTo>
                      <a:pt x="596827" y="13554"/>
                    </a:lnTo>
                    <a:close/>
                    <a:moveTo>
                      <a:pt x="538774" y="13814"/>
                    </a:moveTo>
                    <a:lnTo>
                      <a:pt x="545045" y="12957"/>
                    </a:lnTo>
                    <a:lnTo>
                      <a:pt x="551929" y="11757"/>
                    </a:lnTo>
                    <a:lnTo>
                      <a:pt x="562714" y="11129"/>
                    </a:lnTo>
                    <a:lnTo>
                      <a:pt x="554454" y="10732"/>
                    </a:lnTo>
                    <a:lnTo>
                      <a:pt x="539462" y="8995"/>
                    </a:lnTo>
                    <a:lnTo>
                      <a:pt x="533497" y="8965"/>
                    </a:lnTo>
                    <a:lnTo>
                      <a:pt x="539615" y="11757"/>
                    </a:lnTo>
                    <a:lnTo>
                      <a:pt x="526766" y="10739"/>
                    </a:lnTo>
                    <a:lnTo>
                      <a:pt x="519194" y="10525"/>
                    </a:lnTo>
                    <a:lnTo>
                      <a:pt x="527148" y="13355"/>
                    </a:lnTo>
                    <a:lnTo>
                      <a:pt x="536020" y="12942"/>
                    </a:lnTo>
                    <a:close/>
                    <a:moveTo>
                      <a:pt x="556290" y="14961"/>
                    </a:moveTo>
                    <a:lnTo>
                      <a:pt x="563479" y="14747"/>
                    </a:lnTo>
                    <a:lnTo>
                      <a:pt x="553536" y="12950"/>
                    </a:lnTo>
                    <a:lnTo>
                      <a:pt x="547340" y="13975"/>
                    </a:lnTo>
                    <a:lnTo>
                      <a:pt x="556290" y="14961"/>
                    </a:lnTo>
                    <a:close/>
                    <a:moveTo>
                      <a:pt x="430086" y="16292"/>
                    </a:moveTo>
                    <a:lnTo>
                      <a:pt x="436358" y="15581"/>
                    </a:lnTo>
                    <a:lnTo>
                      <a:pt x="429397" y="13424"/>
                    </a:lnTo>
                    <a:close/>
                    <a:moveTo>
                      <a:pt x="1172620" y="16415"/>
                    </a:moveTo>
                    <a:lnTo>
                      <a:pt x="1181416" y="15849"/>
                    </a:lnTo>
                    <a:lnTo>
                      <a:pt x="1169484" y="12453"/>
                    </a:lnTo>
                    <a:lnTo>
                      <a:pt x="1159005" y="12919"/>
                    </a:lnTo>
                    <a:lnTo>
                      <a:pt x="1172620" y="16415"/>
                    </a:lnTo>
                    <a:close/>
                    <a:moveTo>
                      <a:pt x="560037" y="23444"/>
                    </a:moveTo>
                    <a:lnTo>
                      <a:pt x="566845" y="22794"/>
                    </a:lnTo>
                    <a:lnTo>
                      <a:pt x="551088" y="19184"/>
                    </a:lnTo>
                    <a:lnTo>
                      <a:pt x="537779" y="16920"/>
                    </a:lnTo>
                    <a:lnTo>
                      <a:pt x="523936" y="16851"/>
                    </a:lnTo>
                    <a:lnTo>
                      <a:pt x="518046" y="15810"/>
                    </a:lnTo>
                    <a:lnTo>
                      <a:pt x="507185" y="14801"/>
                    </a:lnTo>
                    <a:lnTo>
                      <a:pt x="515598" y="18113"/>
                    </a:lnTo>
                    <a:lnTo>
                      <a:pt x="522559" y="17860"/>
                    </a:lnTo>
                    <a:lnTo>
                      <a:pt x="532196" y="19428"/>
                    </a:lnTo>
                    <a:lnTo>
                      <a:pt x="542828" y="20882"/>
                    </a:lnTo>
                    <a:lnTo>
                      <a:pt x="549099" y="21187"/>
                    </a:lnTo>
                    <a:lnTo>
                      <a:pt x="556366" y="23123"/>
                    </a:lnTo>
                    <a:close/>
                    <a:moveTo>
                      <a:pt x="580307" y="18266"/>
                    </a:moveTo>
                    <a:lnTo>
                      <a:pt x="570210" y="15107"/>
                    </a:lnTo>
                    <a:lnTo>
                      <a:pt x="575946" y="18082"/>
                    </a:lnTo>
                    <a:close/>
                    <a:moveTo>
                      <a:pt x="620691" y="19092"/>
                    </a:moveTo>
                    <a:lnTo>
                      <a:pt x="628187" y="18878"/>
                    </a:lnTo>
                    <a:lnTo>
                      <a:pt x="634306" y="17019"/>
                    </a:lnTo>
                    <a:lnTo>
                      <a:pt x="625892" y="14633"/>
                    </a:lnTo>
                    <a:lnTo>
                      <a:pt x="613042" y="16040"/>
                    </a:lnTo>
                    <a:lnTo>
                      <a:pt x="607306" y="17325"/>
                    </a:lnTo>
                    <a:lnTo>
                      <a:pt x="620691" y="19092"/>
                    </a:lnTo>
                    <a:close/>
                    <a:moveTo>
                      <a:pt x="1111814" y="99571"/>
                    </a:moveTo>
                    <a:lnTo>
                      <a:pt x="1105159" y="98095"/>
                    </a:lnTo>
                    <a:lnTo>
                      <a:pt x="1111814" y="99571"/>
                    </a:lnTo>
                    <a:close/>
                    <a:moveTo>
                      <a:pt x="1598958" y="105797"/>
                    </a:moveTo>
                    <a:lnTo>
                      <a:pt x="1605765" y="104635"/>
                    </a:lnTo>
                    <a:lnTo>
                      <a:pt x="1597045" y="102761"/>
                    </a:lnTo>
                    <a:close/>
                    <a:moveTo>
                      <a:pt x="1249260" y="107434"/>
                    </a:moveTo>
                    <a:lnTo>
                      <a:pt x="1254920" y="106050"/>
                    </a:lnTo>
                    <a:lnTo>
                      <a:pt x="1249566" y="103449"/>
                    </a:lnTo>
                    <a:close/>
                    <a:moveTo>
                      <a:pt x="1267464" y="108864"/>
                    </a:moveTo>
                    <a:lnTo>
                      <a:pt x="1261881" y="107679"/>
                    </a:lnTo>
                    <a:lnTo>
                      <a:pt x="1267464" y="108864"/>
                    </a:lnTo>
                    <a:close/>
                    <a:moveTo>
                      <a:pt x="1248954" y="111633"/>
                    </a:moveTo>
                    <a:lnTo>
                      <a:pt x="1241229" y="109599"/>
                    </a:lnTo>
                    <a:lnTo>
                      <a:pt x="1248954" y="111633"/>
                    </a:lnTo>
                    <a:close/>
                    <a:moveTo>
                      <a:pt x="1381811" y="113224"/>
                    </a:moveTo>
                    <a:lnTo>
                      <a:pt x="1387854" y="111090"/>
                    </a:lnTo>
                    <a:lnTo>
                      <a:pt x="1379288" y="109606"/>
                    </a:lnTo>
                    <a:lnTo>
                      <a:pt x="1371639" y="111603"/>
                    </a:lnTo>
                    <a:lnTo>
                      <a:pt x="1380894" y="112184"/>
                    </a:lnTo>
                    <a:close/>
                    <a:moveTo>
                      <a:pt x="3173439" y="308518"/>
                    </a:moveTo>
                    <a:lnTo>
                      <a:pt x="3166938" y="302659"/>
                    </a:lnTo>
                    <a:lnTo>
                      <a:pt x="3139403" y="295852"/>
                    </a:lnTo>
                    <a:lnTo>
                      <a:pt x="3131601" y="297932"/>
                    </a:lnTo>
                    <a:lnTo>
                      <a:pt x="3158601" y="307233"/>
                    </a:lnTo>
                    <a:lnTo>
                      <a:pt x="3173439" y="308518"/>
                    </a:lnTo>
                    <a:close/>
                    <a:moveTo>
                      <a:pt x="2989259" y="308571"/>
                    </a:moveTo>
                    <a:lnTo>
                      <a:pt x="2978857" y="305367"/>
                    </a:lnTo>
                    <a:lnTo>
                      <a:pt x="2984364" y="307394"/>
                    </a:lnTo>
                    <a:close/>
                    <a:moveTo>
                      <a:pt x="3380489" y="311700"/>
                    </a:moveTo>
                    <a:lnTo>
                      <a:pt x="3374370" y="311455"/>
                    </a:lnTo>
                    <a:lnTo>
                      <a:pt x="3380489" y="311700"/>
                    </a:lnTo>
                    <a:close/>
                    <a:moveTo>
                      <a:pt x="964423" y="314369"/>
                    </a:moveTo>
                    <a:lnTo>
                      <a:pt x="964576" y="307814"/>
                    </a:lnTo>
                    <a:lnTo>
                      <a:pt x="959986" y="311922"/>
                    </a:lnTo>
                    <a:close/>
                    <a:moveTo>
                      <a:pt x="796534" y="321307"/>
                    </a:moveTo>
                    <a:lnTo>
                      <a:pt x="780702" y="313398"/>
                    </a:lnTo>
                    <a:lnTo>
                      <a:pt x="793934" y="318752"/>
                    </a:lnTo>
                    <a:close/>
                    <a:moveTo>
                      <a:pt x="3306373" y="1040436"/>
                    </a:moveTo>
                    <a:lnTo>
                      <a:pt x="3304920" y="1034470"/>
                    </a:lnTo>
                    <a:lnTo>
                      <a:pt x="3301784" y="1027930"/>
                    </a:lnTo>
                    <a:lnTo>
                      <a:pt x="3298266" y="1017406"/>
                    </a:lnTo>
                    <a:lnTo>
                      <a:pt x="3302014" y="1013023"/>
                    </a:lnTo>
                    <a:lnTo>
                      <a:pt x="3307520" y="1016985"/>
                    </a:lnTo>
                    <a:lnTo>
                      <a:pt x="3315552" y="1017551"/>
                    </a:lnTo>
                    <a:lnTo>
                      <a:pt x="3323965" y="1020174"/>
                    </a:lnTo>
                    <a:lnTo>
                      <a:pt x="3328401" y="1024725"/>
                    </a:lnTo>
                    <a:lnTo>
                      <a:pt x="3334674" y="1030194"/>
                    </a:lnTo>
                    <a:lnTo>
                      <a:pt x="3338803" y="1036214"/>
                    </a:lnTo>
                    <a:lnTo>
                      <a:pt x="3336126" y="1030752"/>
                    </a:lnTo>
                    <a:lnTo>
                      <a:pt x="3335745" y="1024710"/>
                    </a:lnTo>
                    <a:lnTo>
                      <a:pt x="3331155" y="1021215"/>
                    </a:lnTo>
                    <a:lnTo>
                      <a:pt x="3321365" y="1010086"/>
                    </a:lnTo>
                    <a:lnTo>
                      <a:pt x="3312339" y="1009076"/>
                    </a:lnTo>
                    <a:lnTo>
                      <a:pt x="3302931" y="1001817"/>
                    </a:lnTo>
                    <a:lnTo>
                      <a:pt x="3299260" y="997022"/>
                    </a:lnTo>
                    <a:lnTo>
                      <a:pt x="3294059" y="992769"/>
                    </a:lnTo>
                    <a:lnTo>
                      <a:pt x="3288552" y="990490"/>
                    </a:lnTo>
                    <a:lnTo>
                      <a:pt x="3279679" y="984998"/>
                    </a:lnTo>
                    <a:lnTo>
                      <a:pt x="3272030" y="978015"/>
                    </a:lnTo>
                    <a:lnTo>
                      <a:pt x="3267288" y="971230"/>
                    </a:lnTo>
                    <a:lnTo>
                      <a:pt x="3258416" y="948873"/>
                    </a:lnTo>
                    <a:lnTo>
                      <a:pt x="3257498" y="942112"/>
                    </a:lnTo>
                    <a:lnTo>
                      <a:pt x="3253445" y="937775"/>
                    </a:lnTo>
                    <a:lnTo>
                      <a:pt x="3254209" y="930425"/>
                    </a:lnTo>
                    <a:lnTo>
                      <a:pt x="3261399" y="928520"/>
                    </a:lnTo>
                    <a:lnTo>
                      <a:pt x="3274937" y="929866"/>
                    </a:lnTo>
                    <a:lnTo>
                      <a:pt x="3284193" y="933981"/>
                    </a:lnTo>
                    <a:lnTo>
                      <a:pt x="3289776" y="937653"/>
                    </a:lnTo>
                    <a:lnTo>
                      <a:pt x="3299260" y="942402"/>
                    </a:lnTo>
                    <a:lnTo>
                      <a:pt x="3304308" y="946043"/>
                    </a:lnTo>
                    <a:lnTo>
                      <a:pt x="3308056" y="950556"/>
                    </a:lnTo>
                    <a:lnTo>
                      <a:pt x="3303696" y="944529"/>
                    </a:lnTo>
                    <a:lnTo>
                      <a:pt x="3293600" y="938815"/>
                    </a:lnTo>
                    <a:lnTo>
                      <a:pt x="3282739" y="930524"/>
                    </a:lnTo>
                    <a:lnTo>
                      <a:pt x="3277079" y="924841"/>
                    </a:lnTo>
                    <a:lnTo>
                      <a:pt x="3271649" y="919747"/>
                    </a:lnTo>
                    <a:lnTo>
                      <a:pt x="3266447" y="914102"/>
                    </a:lnTo>
                    <a:lnTo>
                      <a:pt x="3260022" y="909131"/>
                    </a:lnTo>
                    <a:lnTo>
                      <a:pt x="3243424" y="896281"/>
                    </a:lnTo>
                    <a:lnTo>
                      <a:pt x="3234400" y="888724"/>
                    </a:lnTo>
                    <a:lnTo>
                      <a:pt x="3226138" y="880624"/>
                    </a:lnTo>
                    <a:lnTo>
                      <a:pt x="3211453" y="867767"/>
                    </a:lnTo>
                    <a:lnTo>
                      <a:pt x="3205258" y="864570"/>
                    </a:lnTo>
                    <a:lnTo>
                      <a:pt x="3196156" y="854856"/>
                    </a:lnTo>
                    <a:lnTo>
                      <a:pt x="3190420" y="850572"/>
                    </a:lnTo>
                    <a:lnTo>
                      <a:pt x="3195773" y="854641"/>
                    </a:lnTo>
                    <a:lnTo>
                      <a:pt x="3202121" y="860156"/>
                    </a:lnTo>
                    <a:lnTo>
                      <a:pt x="3195850" y="854848"/>
                    </a:lnTo>
                    <a:lnTo>
                      <a:pt x="3190113" y="851131"/>
                    </a:lnTo>
                    <a:lnTo>
                      <a:pt x="3180553" y="843176"/>
                    </a:lnTo>
                    <a:lnTo>
                      <a:pt x="3174204" y="839107"/>
                    </a:lnTo>
                    <a:lnTo>
                      <a:pt x="3170915" y="833615"/>
                    </a:lnTo>
                    <a:lnTo>
                      <a:pt x="3175657" y="839084"/>
                    </a:lnTo>
                    <a:lnTo>
                      <a:pt x="3170150" y="831673"/>
                    </a:lnTo>
                    <a:lnTo>
                      <a:pt x="3165102" y="826387"/>
                    </a:lnTo>
                    <a:lnTo>
                      <a:pt x="3162731" y="820291"/>
                    </a:lnTo>
                    <a:lnTo>
                      <a:pt x="3166938" y="826770"/>
                    </a:lnTo>
                    <a:lnTo>
                      <a:pt x="3160971" y="817079"/>
                    </a:lnTo>
                    <a:lnTo>
                      <a:pt x="3155006" y="811457"/>
                    </a:lnTo>
                    <a:lnTo>
                      <a:pt x="3147739" y="808612"/>
                    </a:lnTo>
                    <a:lnTo>
                      <a:pt x="3142768" y="803678"/>
                    </a:lnTo>
                    <a:lnTo>
                      <a:pt x="3138868" y="799104"/>
                    </a:lnTo>
                    <a:lnTo>
                      <a:pt x="3144298" y="803457"/>
                    </a:lnTo>
                    <a:lnTo>
                      <a:pt x="3158831" y="814769"/>
                    </a:lnTo>
                    <a:lnTo>
                      <a:pt x="3154088" y="810042"/>
                    </a:lnTo>
                    <a:lnTo>
                      <a:pt x="3147281" y="803701"/>
                    </a:lnTo>
                    <a:lnTo>
                      <a:pt x="3140014" y="797705"/>
                    </a:lnTo>
                    <a:lnTo>
                      <a:pt x="3134737" y="794378"/>
                    </a:lnTo>
                    <a:lnTo>
                      <a:pt x="3129000" y="789788"/>
                    </a:lnTo>
                    <a:lnTo>
                      <a:pt x="3119363" y="782201"/>
                    </a:lnTo>
                    <a:lnTo>
                      <a:pt x="3116686" y="776893"/>
                    </a:lnTo>
                    <a:lnTo>
                      <a:pt x="3106131" y="769351"/>
                    </a:lnTo>
                    <a:lnTo>
                      <a:pt x="3100165" y="765198"/>
                    </a:lnTo>
                    <a:lnTo>
                      <a:pt x="3094658" y="768930"/>
                    </a:lnTo>
                    <a:lnTo>
                      <a:pt x="3099630" y="773428"/>
                    </a:lnTo>
                    <a:lnTo>
                      <a:pt x="3112097" y="779891"/>
                    </a:lnTo>
                    <a:lnTo>
                      <a:pt x="3115845" y="787188"/>
                    </a:lnTo>
                    <a:lnTo>
                      <a:pt x="3121581" y="789651"/>
                    </a:lnTo>
                    <a:lnTo>
                      <a:pt x="3115309" y="788312"/>
                    </a:lnTo>
                    <a:lnTo>
                      <a:pt x="3121581" y="792542"/>
                    </a:lnTo>
                    <a:lnTo>
                      <a:pt x="3118369" y="798370"/>
                    </a:lnTo>
                    <a:lnTo>
                      <a:pt x="3113091" y="793949"/>
                    </a:lnTo>
                    <a:lnTo>
                      <a:pt x="3104907" y="797108"/>
                    </a:lnTo>
                    <a:lnTo>
                      <a:pt x="3118062" y="809086"/>
                    </a:lnTo>
                    <a:lnTo>
                      <a:pt x="3124182" y="819075"/>
                    </a:lnTo>
                    <a:lnTo>
                      <a:pt x="3128924" y="824116"/>
                    </a:lnTo>
                    <a:lnTo>
                      <a:pt x="3130530" y="831749"/>
                    </a:lnTo>
                    <a:lnTo>
                      <a:pt x="3136726" y="837011"/>
                    </a:lnTo>
                    <a:lnTo>
                      <a:pt x="3140167" y="841799"/>
                    </a:lnTo>
                    <a:lnTo>
                      <a:pt x="3147204" y="847031"/>
                    </a:lnTo>
                    <a:lnTo>
                      <a:pt x="3151947" y="850756"/>
                    </a:lnTo>
                    <a:lnTo>
                      <a:pt x="3157453" y="854787"/>
                    </a:lnTo>
                    <a:lnTo>
                      <a:pt x="3165332" y="858634"/>
                    </a:lnTo>
                    <a:lnTo>
                      <a:pt x="3172674" y="863965"/>
                    </a:lnTo>
                    <a:lnTo>
                      <a:pt x="3177111" y="867629"/>
                    </a:lnTo>
                    <a:lnTo>
                      <a:pt x="3183153" y="873893"/>
                    </a:lnTo>
                    <a:lnTo>
                      <a:pt x="3189119" y="886070"/>
                    </a:lnTo>
                    <a:lnTo>
                      <a:pt x="3198910" y="894399"/>
                    </a:lnTo>
                    <a:lnTo>
                      <a:pt x="3206787" y="902759"/>
                    </a:lnTo>
                    <a:lnTo>
                      <a:pt x="3209694" y="907708"/>
                    </a:lnTo>
                    <a:lnTo>
                      <a:pt x="3214207" y="912534"/>
                    </a:lnTo>
                    <a:lnTo>
                      <a:pt x="3220478" y="921820"/>
                    </a:lnTo>
                    <a:lnTo>
                      <a:pt x="3222773" y="927641"/>
                    </a:lnTo>
                    <a:lnTo>
                      <a:pt x="3226445" y="933828"/>
                    </a:lnTo>
                    <a:lnTo>
                      <a:pt x="3230422" y="940490"/>
                    </a:lnTo>
                    <a:lnTo>
                      <a:pt x="3230804" y="946456"/>
                    </a:lnTo>
                    <a:lnTo>
                      <a:pt x="3236694" y="951818"/>
                    </a:lnTo>
                    <a:lnTo>
                      <a:pt x="3245873" y="958212"/>
                    </a:lnTo>
                    <a:lnTo>
                      <a:pt x="3259105" y="972210"/>
                    </a:lnTo>
                    <a:lnTo>
                      <a:pt x="3260252" y="978282"/>
                    </a:lnTo>
                    <a:lnTo>
                      <a:pt x="3261628" y="984019"/>
                    </a:lnTo>
                    <a:lnTo>
                      <a:pt x="3265682" y="989511"/>
                    </a:lnTo>
                    <a:lnTo>
                      <a:pt x="3269507" y="994490"/>
                    </a:lnTo>
                    <a:lnTo>
                      <a:pt x="3277155" y="1001596"/>
                    </a:lnTo>
                    <a:lnTo>
                      <a:pt x="3279603" y="1007432"/>
                    </a:lnTo>
                    <a:lnTo>
                      <a:pt x="3281209" y="1013650"/>
                    </a:lnTo>
                    <a:lnTo>
                      <a:pt x="3284421" y="1020213"/>
                    </a:lnTo>
                    <a:lnTo>
                      <a:pt x="3290999" y="1026553"/>
                    </a:lnTo>
                    <a:lnTo>
                      <a:pt x="3296354" y="1032305"/>
                    </a:lnTo>
                    <a:lnTo>
                      <a:pt x="3300866" y="1036718"/>
                    </a:lnTo>
                    <a:lnTo>
                      <a:pt x="3306373" y="1040436"/>
                    </a:lnTo>
                    <a:close/>
                    <a:moveTo>
                      <a:pt x="809844" y="1043694"/>
                    </a:moveTo>
                    <a:lnTo>
                      <a:pt x="805636" y="1038118"/>
                    </a:lnTo>
                    <a:lnTo>
                      <a:pt x="809844" y="1043694"/>
                    </a:lnTo>
                    <a:close/>
                    <a:moveTo>
                      <a:pt x="802577" y="1050149"/>
                    </a:moveTo>
                    <a:lnTo>
                      <a:pt x="799135" y="1043388"/>
                    </a:lnTo>
                    <a:lnTo>
                      <a:pt x="801736" y="1049897"/>
                    </a:lnTo>
                    <a:close/>
                    <a:moveTo>
                      <a:pt x="3513882" y="1050914"/>
                    </a:moveTo>
                    <a:lnTo>
                      <a:pt x="3518395" y="1043472"/>
                    </a:lnTo>
                    <a:lnTo>
                      <a:pt x="3520995" y="1037055"/>
                    </a:lnTo>
                    <a:lnTo>
                      <a:pt x="3524360" y="1030347"/>
                    </a:lnTo>
                    <a:lnTo>
                      <a:pt x="3518089" y="1030186"/>
                    </a:lnTo>
                    <a:lnTo>
                      <a:pt x="3513500" y="1036833"/>
                    </a:lnTo>
                    <a:lnTo>
                      <a:pt x="3510440" y="1043334"/>
                    </a:lnTo>
                    <a:lnTo>
                      <a:pt x="3510440" y="1049844"/>
                    </a:lnTo>
                    <a:close/>
                    <a:moveTo>
                      <a:pt x="792404" y="1055970"/>
                    </a:moveTo>
                    <a:lnTo>
                      <a:pt x="791715" y="1050104"/>
                    </a:lnTo>
                    <a:lnTo>
                      <a:pt x="792404" y="1055970"/>
                    </a:lnTo>
                    <a:close/>
                    <a:moveTo>
                      <a:pt x="568910" y="20568"/>
                    </a:moveTo>
                    <a:lnTo>
                      <a:pt x="577247" y="18740"/>
                    </a:lnTo>
                    <a:lnTo>
                      <a:pt x="570439" y="18258"/>
                    </a:lnTo>
                    <a:lnTo>
                      <a:pt x="564167" y="16920"/>
                    </a:lnTo>
                    <a:lnTo>
                      <a:pt x="555066" y="15902"/>
                    </a:lnTo>
                    <a:lnTo>
                      <a:pt x="545352" y="15176"/>
                    </a:lnTo>
                    <a:lnTo>
                      <a:pt x="533037" y="14808"/>
                    </a:lnTo>
                    <a:lnTo>
                      <a:pt x="548717" y="16858"/>
                    </a:lnTo>
                    <a:lnTo>
                      <a:pt x="557284" y="18503"/>
                    </a:lnTo>
                    <a:lnTo>
                      <a:pt x="568910" y="20568"/>
                    </a:lnTo>
                    <a:close/>
                    <a:moveTo>
                      <a:pt x="967865" y="20675"/>
                    </a:moveTo>
                    <a:lnTo>
                      <a:pt x="980102" y="20155"/>
                    </a:lnTo>
                    <a:lnTo>
                      <a:pt x="969395" y="17340"/>
                    </a:lnTo>
                    <a:lnTo>
                      <a:pt x="963046" y="17845"/>
                    </a:lnTo>
                    <a:close/>
                    <a:moveTo>
                      <a:pt x="581989" y="22396"/>
                    </a:moveTo>
                    <a:lnTo>
                      <a:pt x="590479" y="21677"/>
                    </a:lnTo>
                    <a:lnTo>
                      <a:pt x="577170" y="19581"/>
                    </a:lnTo>
                    <a:lnTo>
                      <a:pt x="571434" y="20882"/>
                    </a:lnTo>
                    <a:lnTo>
                      <a:pt x="581989" y="22396"/>
                    </a:lnTo>
                    <a:close/>
                    <a:moveTo>
                      <a:pt x="518505" y="22557"/>
                    </a:moveTo>
                    <a:lnTo>
                      <a:pt x="526536" y="22113"/>
                    </a:lnTo>
                    <a:lnTo>
                      <a:pt x="535179" y="21478"/>
                    </a:lnTo>
                    <a:lnTo>
                      <a:pt x="518887" y="19329"/>
                    </a:lnTo>
                    <a:lnTo>
                      <a:pt x="511774" y="19413"/>
                    </a:lnTo>
                    <a:lnTo>
                      <a:pt x="503667" y="19612"/>
                    </a:lnTo>
                    <a:lnTo>
                      <a:pt x="512615" y="21187"/>
                    </a:lnTo>
                    <a:lnTo>
                      <a:pt x="518505" y="22557"/>
                    </a:lnTo>
                    <a:close/>
                    <a:moveTo>
                      <a:pt x="670484" y="24255"/>
                    </a:moveTo>
                    <a:lnTo>
                      <a:pt x="678822" y="23214"/>
                    </a:lnTo>
                    <a:lnTo>
                      <a:pt x="693201" y="22732"/>
                    </a:lnTo>
                    <a:lnTo>
                      <a:pt x="700620" y="21608"/>
                    </a:lnTo>
                    <a:lnTo>
                      <a:pt x="706662" y="19076"/>
                    </a:lnTo>
                    <a:lnTo>
                      <a:pt x="700008" y="14319"/>
                    </a:lnTo>
                    <a:lnTo>
                      <a:pt x="694271" y="13432"/>
                    </a:lnTo>
                    <a:lnTo>
                      <a:pt x="686623" y="13057"/>
                    </a:lnTo>
                    <a:lnTo>
                      <a:pt x="680886" y="13845"/>
                    </a:lnTo>
                    <a:lnTo>
                      <a:pt x="666583" y="17876"/>
                    </a:lnTo>
                    <a:lnTo>
                      <a:pt x="656717" y="20874"/>
                    </a:lnTo>
                    <a:lnTo>
                      <a:pt x="670484" y="24255"/>
                    </a:lnTo>
                    <a:close/>
                    <a:moveTo>
                      <a:pt x="547493" y="24889"/>
                    </a:moveTo>
                    <a:lnTo>
                      <a:pt x="556366" y="24193"/>
                    </a:lnTo>
                    <a:lnTo>
                      <a:pt x="544970" y="21593"/>
                    </a:lnTo>
                    <a:lnTo>
                      <a:pt x="535179" y="21815"/>
                    </a:lnTo>
                    <a:lnTo>
                      <a:pt x="527530" y="22924"/>
                    </a:lnTo>
                    <a:lnTo>
                      <a:pt x="540763" y="24744"/>
                    </a:lnTo>
                    <a:lnTo>
                      <a:pt x="547493" y="24889"/>
                    </a:lnTo>
                    <a:close/>
                    <a:moveTo>
                      <a:pt x="569980" y="26197"/>
                    </a:moveTo>
                    <a:lnTo>
                      <a:pt x="577477" y="24935"/>
                    </a:lnTo>
                    <a:lnTo>
                      <a:pt x="565238" y="24591"/>
                    </a:lnTo>
                    <a:close/>
                    <a:moveTo>
                      <a:pt x="494411" y="27329"/>
                    </a:moveTo>
                    <a:lnTo>
                      <a:pt x="486992" y="23918"/>
                    </a:lnTo>
                    <a:lnTo>
                      <a:pt x="494411" y="27329"/>
                    </a:lnTo>
                    <a:close/>
                    <a:moveTo>
                      <a:pt x="523018" y="27903"/>
                    </a:moveTo>
                    <a:lnTo>
                      <a:pt x="516822" y="26228"/>
                    </a:lnTo>
                    <a:lnTo>
                      <a:pt x="523018" y="27903"/>
                    </a:lnTo>
                    <a:close/>
                    <a:moveTo>
                      <a:pt x="359871" y="27918"/>
                    </a:moveTo>
                    <a:lnTo>
                      <a:pt x="367290" y="26939"/>
                    </a:lnTo>
                    <a:lnTo>
                      <a:pt x="375168" y="24668"/>
                    </a:lnTo>
                    <a:lnTo>
                      <a:pt x="381288" y="24951"/>
                    </a:lnTo>
                    <a:lnTo>
                      <a:pt x="392684" y="23681"/>
                    </a:lnTo>
                    <a:lnTo>
                      <a:pt x="404769" y="24300"/>
                    </a:lnTo>
                    <a:lnTo>
                      <a:pt x="398114" y="22067"/>
                    </a:lnTo>
                    <a:lnTo>
                      <a:pt x="387559" y="20851"/>
                    </a:lnTo>
                    <a:lnTo>
                      <a:pt x="378458" y="19719"/>
                    </a:lnTo>
                    <a:lnTo>
                      <a:pt x="372492" y="19910"/>
                    </a:lnTo>
                    <a:lnTo>
                      <a:pt x="356964" y="23413"/>
                    </a:lnTo>
                    <a:lnTo>
                      <a:pt x="335854" y="24576"/>
                    </a:lnTo>
                    <a:lnTo>
                      <a:pt x="344267" y="25769"/>
                    </a:lnTo>
                    <a:lnTo>
                      <a:pt x="350234" y="25907"/>
                    </a:lnTo>
                    <a:lnTo>
                      <a:pt x="356659" y="25708"/>
                    </a:lnTo>
                    <a:close/>
                    <a:moveTo>
                      <a:pt x="637289" y="29509"/>
                    </a:moveTo>
                    <a:lnTo>
                      <a:pt x="645932" y="27543"/>
                    </a:lnTo>
                    <a:lnTo>
                      <a:pt x="651822" y="24851"/>
                    </a:lnTo>
                    <a:lnTo>
                      <a:pt x="646697" y="19826"/>
                    </a:lnTo>
                    <a:lnTo>
                      <a:pt x="624745" y="20874"/>
                    </a:lnTo>
                    <a:lnTo>
                      <a:pt x="618627" y="21440"/>
                    </a:lnTo>
                    <a:lnTo>
                      <a:pt x="610748" y="21080"/>
                    </a:lnTo>
                    <a:lnTo>
                      <a:pt x="604476" y="20874"/>
                    </a:lnTo>
                    <a:lnTo>
                      <a:pt x="603635" y="27153"/>
                    </a:lnTo>
                    <a:lnTo>
                      <a:pt x="610365" y="28591"/>
                    </a:lnTo>
                    <a:lnTo>
                      <a:pt x="622068" y="27765"/>
                    </a:lnTo>
                    <a:lnTo>
                      <a:pt x="628111" y="28806"/>
                    </a:lnTo>
                    <a:lnTo>
                      <a:pt x="637289" y="29509"/>
                    </a:lnTo>
                    <a:close/>
                    <a:moveTo>
                      <a:pt x="510933" y="28477"/>
                    </a:moveTo>
                    <a:lnTo>
                      <a:pt x="505579" y="25945"/>
                    </a:lnTo>
                    <a:lnTo>
                      <a:pt x="510933" y="28477"/>
                    </a:lnTo>
                    <a:close/>
                    <a:moveTo>
                      <a:pt x="2936483" y="749679"/>
                    </a:moveTo>
                    <a:lnTo>
                      <a:pt x="2943214" y="748623"/>
                    </a:lnTo>
                    <a:lnTo>
                      <a:pt x="2940843" y="742321"/>
                    </a:lnTo>
                    <a:lnTo>
                      <a:pt x="2933729" y="745747"/>
                    </a:lnTo>
                    <a:close/>
                    <a:moveTo>
                      <a:pt x="3694009" y="756249"/>
                    </a:moveTo>
                    <a:lnTo>
                      <a:pt x="3676952" y="745893"/>
                    </a:lnTo>
                    <a:lnTo>
                      <a:pt x="3666244" y="740324"/>
                    </a:lnTo>
                    <a:lnTo>
                      <a:pt x="3661119" y="735620"/>
                    </a:lnTo>
                    <a:lnTo>
                      <a:pt x="3652476" y="734557"/>
                    </a:lnTo>
                    <a:lnTo>
                      <a:pt x="3659207" y="739636"/>
                    </a:lnTo>
                    <a:lnTo>
                      <a:pt x="3670527" y="745870"/>
                    </a:lnTo>
                    <a:lnTo>
                      <a:pt x="3685212" y="752233"/>
                    </a:lnTo>
                    <a:lnTo>
                      <a:pt x="3694009" y="756249"/>
                    </a:lnTo>
                    <a:close/>
                    <a:moveTo>
                      <a:pt x="2967460" y="757855"/>
                    </a:moveTo>
                    <a:lnTo>
                      <a:pt x="2970214" y="752333"/>
                    </a:lnTo>
                    <a:lnTo>
                      <a:pt x="2967384" y="745893"/>
                    </a:lnTo>
                    <a:lnTo>
                      <a:pt x="2949333" y="739758"/>
                    </a:lnTo>
                    <a:lnTo>
                      <a:pt x="2950021" y="745877"/>
                    </a:lnTo>
                    <a:lnTo>
                      <a:pt x="2951092" y="751935"/>
                    </a:lnTo>
                    <a:lnTo>
                      <a:pt x="2967460" y="757855"/>
                    </a:lnTo>
                    <a:close/>
                    <a:moveTo>
                      <a:pt x="2935795" y="757932"/>
                    </a:moveTo>
                    <a:lnTo>
                      <a:pt x="2929217" y="755446"/>
                    </a:lnTo>
                    <a:lnTo>
                      <a:pt x="2935795" y="757932"/>
                    </a:lnTo>
                    <a:close/>
                    <a:moveTo>
                      <a:pt x="3731869" y="760525"/>
                    </a:moveTo>
                    <a:lnTo>
                      <a:pt x="3711906" y="752333"/>
                    </a:lnTo>
                    <a:lnTo>
                      <a:pt x="3727433" y="758643"/>
                    </a:lnTo>
                    <a:close/>
                    <a:moveTo>
                      <a:pt x="-688" y="763416"/>
                    </a:moveTo>
                    <a:lnTo>
                      <a:pt x="3825" y="758719"/>
                    </a:lnTo>
                    <a:lnTo>
                      <a:pt x="-688" y="763416"/>
                    </a:lnTo>
                    <a:close/>
                    <a:moveTo>
                      <a:pt x="45128" y="767737"/>
                    </a:moveTo>
                    <a:lnTo>
                      <a:pt x="71516" y="766743"/>
                    </a:lnTo>
                    <a:lnTo>
                      <a:pt x="78017" y="765397"/>
                    </a:lnTo>
                    <a:lnTo>
                      <a:pt x="75111" y="759255"/>
                    </a:lnTo>
                    <a:lnTo>
                      <a:pt x="78935" y="752310"/>
                    </a:lnTo>
                    <a:lnTo>
                      <a:pt x="72357" y="746428"/>
                    </a:lnTo>
                    <a:lnTo>
                      <a:pt x="57901" y="745105"/>
                    </a:lnTo>
                    <a:lnTo>
                      <a:pt x="42451" y="739705"/>
                    </a:lnTo>
                    <a:lnTo>
                      <a:pt x="36638" y="739644"/>
                    </a:lnTo>
                    <a:lnTo>
                      <a:pt x="36561" y="745877"/>
                    </a:lnTo>
                    <a:lnTo>
                      <a:pt x="18740" y="747545"/>
                    </a:lnTo>
                    <a:lnTo>
                      <a:pt x="26542" y="740745"/>
                    </a:lnTo>
                    <a:lnTo>
                      <a:pt x="20499" y="745893"/>
                    </a:lnTo>
                    <a:lnTo>
                      <a:pt x="5661" y="747132"/>
                    </a:lnTo>
                    <a:lnTo>
                      <a:pt x="4054" y="757121"/>
                    </a:lnTo>
                    <a:lnTo>
                      <a:pt x="17592" y="756073"/>
                    </a:lnTo>
                    <a:lnTo>
                      <a:pt x="3213" y="763760"/>
                    </a:lnTo>
                    <a:lnTo>
                      <a:pt x="45128" y="767737"/>
                    </a:lnTo>
                    <a:close/>
                    <a:moveTo>
                      <a:pt x="2972891" y="765840"/>
                    </a:moveTo>
                    <a:lnTo>
                      <a:pt x="2967154" y="760111"/>
                    </a:lnTo>
                    <a:lnTo>
                      <a:pt x="2972891" y="765840"/>
                    </a:lnTo>
                    <a:close/>
                    <a:moveTo>
                      <a:pt x="3093204" y="798072"/>
                    </a:moveTo>
                    <a:lnTo>
                      <a:pt x="3085785" y="795670"/>
                    </a:lnTo>
                    <a:lnTo>
                      <a:pt x="3093204" y="798072"/>
                    </a:lnTo>
                    <a:close/>
                    <a:moveTo>
                      <a:pt x="546423" y="29792"/>
                    </a:moveTo>
                    <a:lnTo>
                      <a:pt x="539615" y="28263"/>
                    </a:lnTo>
                    <a:lnTo>
                      <a:pt x="546423" y="29792"/>
                    </a:lnTo>
                    <a:close/>
                    <a:moveTo>
                      <a:pt x="530207" y="32469"/>
                    </a:moveTo>
                    <a:lnTo>
                      <a:pt x="536250" y="31238"/>
                    </a:lnTo>
                    <a:lnTo>
                      <a:pt x="527684" y="30848"/>
                    </a:lnTo>
                    <a:close/>
                    <a:moveTo>
                      <a:pt x="625663" y="33922"/>
                    </a:moveTo>
                    <a:lnTo>
                      <a:pt x="619085" y="33028"/>
                    </a:lnTo>
                    <a:lnTo>
                      <a:pt x="625663" y="33922"/>
                    </a:lnTo>
                    <a:close/>
                    <a:moveTo>
                      <a:pt x="499536" y="34053"/>
                    </a:moveTo>
                    <a:lnTo>
                      <a:pt x="505732" y="32913"/>
                    </a:lnTo>
                    <a:lnTo>
                      <a:pt x="497318" y="30389"/>
                    </a:lnTo>
                    <a:lnTo>
                      <a:pt x="490128" y="29249"/>
                    </a:lnTo>
                    <a:lnTo>
                      <a:pt x="483551" y="29884"/>
                    </a:lnTo>
                    <a:lnTo>
                      <a:pt x="475137" y="31659"/>
                    </a:lnTo>
                    <a:lnTo>
                      <a:pt x="486074" y="33716"/>
                    </a:lnTo>
                    <a:lnTo>
                      <a:pt x="499536" y="34053"/>
                    </a:lnTo>
                    <a:close/>
                    <a:moveTo>
                      <a:pt x="585967" y="34963"/>
                    </a:moveTo>
                    <a:lnTo>
                      <a:pt x="592238" y="33945"/>
                    </a:lnTo>
                    <a:lnTo>
                      <a:pt x="584360" y="32117"/>
                    </a:lnTo>
                    <a:lnTo>
                      <a:pt x="593079" y="30657"/>
                    </a:lnTo>
                    <a:lnTo>
                      <a:pt x="604859" y="30511"/>
                    </a:lnTo>
                    <a:lnTo>
                      <a:pt x="598434" y="28813"/>
                    </a:lnTo>
                    <a:lnTo>
                      <a:pt x="578623" y="27207"/>
                    </a:lnTo>
                    <a:lnTo>
                      <a:pt x="560419" y="27612"/>
                    </a:lnTo>
                    <a:lnTo>
                      <a:pt x="569062" y="32439"/>
                    </a:lnTo>
                    <a:lnTo>
                      <a:pt x="585967" y="34963"/>
                    </a:lnTo>
                    <a:close/>
                    <a:moveTo>
                      <a:pt x="464199" y="38825"/>
                    </a:moveTo>
                    <a:lnTo>
                      <a:pt x="454638" y="34795"/>
                    </a:lnTo>
                    <a:lnTo>
                      <a:pt x="448672" y="36745"/>
                    </a:lnTo>
                    <a:lnTo>
                      <a:pt x="439418" y="37640"/>
                    </a:lnTo>
                    <a:lnTo>
                      <a:pt x="446148" y="38397"/>
                    </a:lnTo>
                    <a:lnTo>
                      <a:pt x="464199" y="38825"/>
                    </a:lnTo>
                    <a:close/>
                    <a:moveTo>
                      <a:pt x="562331" y="35682"/>
                    </a:moveTo>
                    <a:lnTo>
                      <a:pt x="567916" y="32790"/>
                    </a:lnTo>
                    <a:lnTo>
                      <a:pt x="561950" y="29838"/>
                    </a:lnTo>
                    <a:lnTo>
                      <a:pt x="548488" y="30221"/>
                    </a:lnTo>
                    <a:lnTo>
                      <a:pt x="543975" y="34902"/>
                    </a:lnTo>
                    <a:lnTo>
                      <a:pt x="562331" y="35682"/>
                    </a:lnTo>
                    <a:close/>
                    <a:moveTo>
                      <a:pt x="394673" y="35789"/>
                    </a:moveTo>
                    <a:lnTo>
                      <a:pt x="401557" y="34374"/>
                    </a:lnTo>
                    <a:lnTo>
                      <a:pt x="408593" y="34412"/>
                    </a:lnTo>
                    <a:lnTo>
                      <a:pt x="415630" y="33999"/>
                    </a:lnTo>
                    <a:lnTo>
                      <a:pt x="405993" y="31001"/>
                    </a:lnTo>
                    <a:lnTo>
                      <a:pt x="423737" y="29869"/>
                    </a:lnTo>
                    <a:lnTo>
                      <a:pt x="434369" y="26312"/>
                    </a:lnTo>
                    <a:lnTo>
                      <a:pt x="447296" y="25991"/>
                    </a:lnTo>
                    <a:lnTo>
                      <a:pt x="453797" y="24125"/>
                    </a:lnTo>
                    <a:lnTo>
                      <a:pt x="460222" y="22557"/>
                    </a:lnTo>
                    <a:lnTo>
                      <a:pt x="450126" y="20889"/>
                    </a:lnTo>
                    <a:lnTo>
                      <a:pt x="442859" y="21088"/>
                    </a:lnTo>
                    <a:lnTo>
                      <a:pt x="433604" y="22289"/>
                    </a:lnTo>
                    <a:lnTo>
                      <a:pt x="443472" y="19574"/>
                    </a:lnTo>
                    <a:lnTo>
                      <a:pt x="426950" y="19795"/>
                    </a:lnTo>
                    <a:lnTo>
                      <a:pt x="420525" y="18694"/>
                    </a:lnTo>
                    <a:lnTo>
                      <a:pt x="411118" y="20843"/>
                    </a:lnTo>
                    <a:lnTo>
                      <a:pt x="419301" y="22427"/>
                    </a:lnTo>
                    <a:lnTo>
                      <a:pt x="408823" y="26213"/>
                    </a:lnTo>
                    <a:lnTo>
                      <a:pt x="401098" y="25807"/>
                    </a:lnTo>
                    <a:lnTo>
                      <a:pt x="391919" y="26098"/>
                    </a:lnTo>
                    <a:lnTo>
                      <a:pt x="383200" y="27574"/>
                    </a:lnTo>
                    <a:lnTo>
                      <a:pt x="397273" y="27689"/>
                    </a:lnTo>
                    <a:lnTo>
                      <a:pt x="388019" y="28790"/>
                    </a:lnTo>
                    <a:lnTo>
                      <a:pt x="397656" y="30014"/>
                    </a:lnTo>
                    <a:lnTo>
                      <a:pt x="388630" y="30695"/>
                    </a:lnTo>
                    <a:lnTo>
                      <a:pt x="382206" y="29303"/>
                    </a:lnTo>
                    <a:lnTo>
                      <a:pt x="372185" y="30802"/>
                    </a:lnTo>
                    <a:lnTo>
                      <a:pt x="378534" y="32347"/>
                    </a:lnTo>
                    <a:lnTo>
                      <a:pt x="387559" y="32829"/>
                    </a:lnTo>
                    <a:lnTo>
                      <a:pt x="396509" y="31896"/>
                    </a:lnTo>
                    <a:close/>
                    <a:moveTo>
                      <a:pt x="1257903" y="37364"/>
                    </a:moveTo>
                    <a:lnTo>
                      <a:pt x="1269606" y="36745"/>
                    </a:lnTo>
                    <a:lnTo>
                      <a:pt x="1283985" y="33555"/>
                    </a:lnTo>
                    <a:lnTo>
                      <a:pt x="1313738" y="32339"/>
                    </a:lnTo>
                    <a:lnTo>
                      <a:pt x="1308384" y="29723"/>
                    </a:lnTo>
                    <a:lnTo>
                      <a:pt x="1301347" y="26519"/>
                    </a:lnTo>
                    <a:lnTo>
                      <a:pt x="1309302" y="23941"/>
                    </a:lnTo>
                    <a:lnTo>
                      <a:pt x="1302724" y="20889"/>
                    </a:lnTo>
                    <a:lnTo>
                      <a:pt x="1292093" y="19772"/>
                    </a:lnTo>
                    <a:lnTo>
                      <a:pt x="1284062" y="18495"/>
                    </a:lnTo>
                    <a:lnTo>
                      <a:pt x="1267387" y="13875"/>
                    </a:lnTo>
                    <a:lnTo>
                      <a:pt x="1261804" y="12476"/>
                    </a:lnTo>
                    <a:lnTo>
                      <a:pt x="1255073" y="11535"/>
                    </a:lnTo>
                    <a:lnTo>
                      <a:pt x="1244441" y="12246"/>
                    </a:lnTo>
                    <a:lnTo>
                      <a:pt x="1256449" y="12935"/>
                    </a:lnTo>
                    <a:lnTo>
                      <a:pt x="1248495" y="13355"/>
                    </a:lnTo>
                    <a:lnTo>
                      <a:pt x="1236486" y="15711"/>
                    </a:lnTo>
                    <a:lnTo>
                      <a:pt x="1225778" y="16690"/>
                    </a:lnTo>
                    <a:lnTo>
                      <a:pt x="1216677" y="17921"/>
                    </a:lnTo>
                    <a:lnTo>
                      <a:pt x="1213005" y="22656"/>
                    </a:lnTo>
                    <a:lnTo>
                      <a:pt x="1223866" y="22067"/>
                    </a:lnTo>
                    <a:lnTo>
                      <a:pt x="1215912" y="27475"/>
                    </a:lnTo>
                    <a:lnTo>
                      <a:pt x="1209258" y="28492"/>
                    </a:lnTo>
                    <a:lnTo>
                      <a:pt x="1223943" y="29486"/>
                    </a:lnTo>
                    <a:lnTo>
                      <a:pt x="1216753" y="29899"/>
                    </a:lnTo>
                    <a:lnTo>
                      <a:pt x="1206963" y="29861"/>
                    </a:lnTo>
                    <a:lnTo>
                      <a:pt x="1219507" y="31444"/>
                    </a:lnTo>
                    <a:lnTo>
                      <a:pt x="1225320" y="32699"/>
                    </a:lnTo>
                    <a:lnTo>
                      <a:pt x="1235187" y="33754"/>
                    </a:lnTo>
                    <a:lnTo>
                      <a:pt x="1223101" y="32905"/>
                    </a:lnTo>
                    <a:lnTo>
                      <a:pt x="1234957" y="34366"/>
                    </a:lnTo>
                    <a:lnTo>
                      <a:pt x="1252855" y="36676"/>
                    </a:lnTo>
                    <a:close/>
                    <a:moveTo>
                      <a:pt x="438423" y="35911"/>
                    </a:moveTo>
                    <a:lnTo>
                      <a:pt x="430392" y="32745"/>
                    </a:lnTo>
                    <a:lnTo>
                      <a:pt x="435440" y="35789"/>
                    </a:lnTo>
                    <a:close/>
                    <a:moveTo>
                      <a:pt x="615031" y="39024"/>
                    </a:moveTo>
                    <a:lnTo>
                      <a:pt x="622298" y="36745"/>
                    </a:lnTo>
                    <a:lnTo>
                      <a:pt x="612660" y="34879"/>
                    </a:lnTo>
                    <a:lnTo>
                      <a:pt x="606847" y="35376"/>
                    </a:lnTo>
                    <a:lnTo>
                      <a:pt x="615031" y="39024"/>
                    </a:lnTo>
                    <a:close/>
                    <a:moveTo>
                      <a:pt x="602946" y="39674"/>
                    </a:moveTo>
                    <a:lnTo>
                      <a:pt x="592926" y="38397"/>
                    </a:lnTo>
                    <a:lnTo>
                      <a:pt x="599045" y="38443"/>
                    </a:lnTo>
                    <a:close/>
                    <a:moveTo>
                      <a:pt x="1236410" y="44967"/>
                    </a:moveTo>
                    <a:lnTo>
                      <a:pt x="1250101" y="43996"/>
                    </a:lnTo>
                    <a:lnTo>
                      <a:pt x="1257827" y="38963"/>
                    </a:lnTo>
                    <a:lnTo>
                      <a:pt x="1245359" y="36745"/>
                    </a:lnTo>
                    <a:lnTo>
                      <a:pt x="1237940" y="36171"/>
                    </a:lnTo>
                    <a:lnTo>
                      <a:pt x="1231515" y="36454"/>
                    </a:lnTo>
                    <a:lnTo>
                      <a:pt x="1225167" y="36018"/>
                    </a:lnTo>
                    <a:lnTo>
                      <a:pt x="1217671" y="35154"/>
                    </a:lnTo>
                    <a:lnTo>
                      <a:pt x="1208493" y="35796"/>
                    </a:lnTo>
                    <a:lnTo>
                      <a:pt x="1200232" y="35536"/>
                    </a:lnTo>
                    <a:lnTo>
                      <a:pt x="1207192" y="36500"/>
                    </a:lnTo>
                    <a:lnTo>
                      <a:pt x="1218512" y="41487"/>
                    </a:lnTo>
                    <a:lnTo>
                      <a:pt x="1228991" y="41495"/>
                    </a:lnTo>
                    <a:lnTo>
                      <a:pt x="1235263" y="43017"/>
                    </a:lnTo>
                    <a:lnTo>
                      <a:pt x="1228991" y="43277"/>
                    </a:lnTo>
                    <a:lnTo>
                      <a:pt x="1236410" y="44967"/>
                    </a:lnTo>
                    <a:close/>
                    <a:moveTo>
                      <a:pt x="1226084" y="45793"/>
                    </a:moveTo>
                    <a:lnTo>
                      <a:pt x="1213312" y="43109"/>
                    </a:lnTo>
                    <a:lnTo>
                      <a:pt x="1226084" y="45793"/>
                    </a:lnTo>
                    <a:close/>
                    <a:moveTo>
                      <a:pt x="962741" y="49832"/>
                    </a:moveTo>
                    <a:lnTo>
                      <a:pt x="948590" y="46703"/>
                    </a:lnTo>
                    <a:lnTo>
                      <a:pt x="942089" y="45877"/>
                    </a:lnTo>
                    <a:lnTo>
                      <a:pt x="935741" y="46581"/>
                    </a:lnTo>
                    <a:lnTo>
                      <a:pt x="946219" y="48164"/>
                    </a:lnTo>
                    <a:lnTo>
                      <a:pt x="962741" y="49832"/>
                    </a:lnTo>
                    <a:close/>
                    <a:moveTo>
                      <a:pt x="1231668" y="50864"/>
                    </a:moveTo>
                    <a:lnTo>
                      <a:pt x="1220578" y="48715"/>
                    </a:lnTo>
                    <a:lnTo>
                      <a:pt x="1210481" y="47652"/>
                    </a:lnTo>
                    <a:lnTo>
                      <a:pt x="1217059" y="48509"/>
                    </a:lnTo>
                    <a:lnTo>
                      <a:pt x="1224708" y="49686"/>
                    </a:lnTo>
                    <a:lnTo>
                      <a:pt x="1231668" y="50864"/>
                    </a:lnTo>
                    <a:close/>
                    <a:moveTo>
                      <a:pt x="1253391" y="51950"/>
                    </a:moveTo>
                    <a:lnTo>
                      <a:pt x="1241535" y="50535"/>
                    </a:lnTo>
                    <a:lnTo>
                      <a:pt x="1233275" y="50949"/>
                    </a:lnTo>
                    <a:lnTo>
                      <a:pt x="1244976" y="51859"/>
                    </a:lnTo>
                    <a:lnTo>
                      <a:pt x="1251937" y="50773"/>
                    </a:lnTo>
                    <a:close/>
                    <a:moveTo>
                      <a:pt x="1263333" y="59966"/>
                    </a:moveTo>
                    <a:lnTo>
                      <a:pt x="1257444" y="59010"/>
                    </a:lnTo>
                    <a:lnTo>
                      <a:pt x="1250943" y="58345"/>
                    </a:lnTo>
                    <a:lnTo>
                      <a:pt x="1263333" y="59966"/>
                    </a:lnTo>
                    <a:close/>
                    <a:moveTo>
                      <a:pt x="1377682" y="67179"/>
                    </a:moveTo>
                    <a:lnTo>
                      <a:pt x="1389537" y="66452"/>
                    </a:lnTo>
                    <a:lnTo>
                      <a:pt x="1395733" y="66292"/>
                    </a:lnTo>
                    <a:lnTo>
                      <a:pt x="1402922" y="63569"/>
                    </a:lnTo>
                    <a:lnTo>
                      <a:pt x="1397873" y="60288"/>
                    </a:lnTo>
                    <a:lnTo>
                      <a:pt x="1389384" y="58674"/>
                    </a:lnTo>
                    <a:lnTo>
                      <a:pt x="1381353" y="56012"/>
                    </a:lnTo>
                    <a:lnTo>
                      <a:pt x="1387166" y="55094"/>
                    </a:lnTo>
                    <a:lnTo>
                      <a:pt x="1382959" y="50811"/>
                    </a:lnTo>
                    <a:lnTo>
                      <a:pt x="1378981" y="44975"/>
                    </a:lnTo>
                    <a:lnTo>
                      <a:pt x="1374852" y="40623"/>
                    </a:lnTo>
                    <a:lnTo>
                      <a:pt x="1368656" y="38764"/>
                    </a:lnTo>
                    <a:lnTo>
                      <a:pt x="1362384" y="37869"/>
                    </a:lnTo>
                    <a:lnTo>
                      <a:pt x="1354047" y="36569"/>
                    </a:lnTo>
                    <a:lnTo>
                      <a:pt x="1347164" y="36286"/>
                    </a:lnTo>
                    <a:lnTo>
                      <a:pt x="1332554" y="36745"/>
                    </a:lnTo>
                    <a:lnTo>
                      <a:pt x="1324370" y="34190"/>
                    </a:lnTo>
                    <a:lnTo>
                      <a:pt x="1312973" y="33448"/>
                    </a:lnTo>
                    <a:lnTo>
                      <a:pt x="1306855" y="34450"/>
                    </a:lnTo>
                    <a:lnTo>
                      <a:pt x="1299206" y="35552"/>
                    </a:lnTo>
                    <a:lnTo>
                      <a:pt x="1293240" y="34588"/>
                    </a:lnTo>
                    <a:lnTo>
                      <a:pt x="1276260" y="40424"/>
                    </a:lnTo>
                    <a:lnTo>
                      <a:pt x="1268688" y="42152"/>
                    </a:lnTo>
                    <a:lnTo>
                      <a:pt x="1262875" y="45877"/>
                    </a:lnTo>
                    <a:lnTo>
                      <a:pt x="1252090" y="47323"/>
                    </a:lnTo>
                    <a:lnTo>
                      <a:pt x="1259433" y="48340"/>
                    </a:lnTo>
                    <a:lnTo>
                      <a:pt x="1265934" y="47224"/>
                    </a:lnTo>
                    <a:lnTo>
                      <a:pt x="1272436" y="48975"/>
                    </a:lnTo>
                    <a:lnTo>
                      <a:pt x="1279090" y="49533"/>
                    </a:lnTo>
                    <a:lnTo>
                      <a:pt x="1284214" y="52601"/>
                    </a:lnTo>
                    <a:lnTo>
                      <a:pt x="1295764" y="57060"/>
                    </a:lnTo>
                    <a:lnTo>
                      <a:pt x="1303948" y="60540"/>
                    </a:lnTo>
                    <a:lnTo>
                      <a:pt x="1310985" y="59844"/>
                    </a:lnTo>
                    <a:lnTo>
                      <a:pt x="1317027" y="60050"/>
                    </a:lnTo>
                    <a:lnTo>
                      <a:pt x="1325288" y="61580"/>
                    </a:lnTo>
                    <a:lnTo>
                      <a:pt x="1331407" y="61098"/>
                    </a:lnTo>
                    <a:lnTo>
                      <a:pt x="1338826" y="61289"/>
                    </a:lnTo>
                    <a:lnTo>
                      <a:pt x="1345251" y="63049"/>
                    </a:lnTo>
                    <a:lnTo>
                      <a:pt x="1350835" y="64380"/>
                    </a:lnTo>
                    <a:lnTo>
                      <a:pt x="1356724" y="65473"/>
                    </a:lnTo>
                    <a:lnTo>
                      <a:pt x="1365214" y="65970"/>
                    </a:lnTo>
                    <a:lnTo>
                      <a:pt x="1371180" y="66169"/>
                    </a:lnTo>
                    <a:lnTo>
                      <a:pt x="1377682" y="67179"/>
                    </a:lnTo>
                    <a:close/>
                    <a:moveTo>
                      <a:pt x="1547099" y="81742"/>
                    </a:moveTo>
                    <a:lnTo>
                      <a:pt x="1555054" y="80136"/>
                    </a:lnTo>
                    <a:lnTo>
                      <a:pt x="1547329" y="78698"/>
                    </a:lnTo>
                    <a:close/>
                    <a:moveTo>
                      <a:pt x="1575094" y="85329"/>
                    </a:moveTo>
                    <a:lnTo>
                      <a:pt x="1567828" y="82209"/>
                    </a:lnTo>
                    <a:lnTo>
                      <a:pt x="1559720" y="81972"/>
                    </a:lnTo>
                    <a:lnTo>
                      <a:pt x="1553066" y="82874"/>
                    </a:lnTo>
                    <a:lnTo>
                      <a:pt x="1562015" y="84021"/>
                    </a:lnTo>
                    <a:lnTo>
                      <a:pt x="1572187" y="84572"/>
                    </a:lnTo>
                    <a:close/>
                    <a:moveTo>
                      <a:pt x="1426556" y="88220"/>
                    </a:moveTo>
                    <a:lnTo>
                      <a:pt x="1433823" y="87823"/>
                    </a:lnTo>
                    <a:lnTo>
                      <a:pt x="1452562" y="81719"/>
                    </a:lnTo>
                    <a:lnTo>
                      <a:pt x="1465489" y="81505"/>
                    </a:lnTo>
                    <a:lnTo>
                      <a:pt x="1474743" y="81291"/>
                    </a:lnTo>
                    <a:lnTo>
                      <a:pt x="1482162" y="82851"/>
                    </a:lnTo>
                    <a:lnTo>
                      <a:pt x="1488893" y="81237"/>
                    </a:lnTo>
                    <a:lnTo>
                      <a:pt x="1497154" y="80480"/>
                    </a:lnTo>
                    <a:lnTo>
                      <a:pt x="1506638" y="78568"/>
                    </a:lnTo>
                    <a:lnTo>
                      <a:pt x="1512987" y="78270"/>
                    </a:lnTo>
                    <a:lnTo>
                      <a:pt x="1518953" y="76380"/>
                    </a:lnTo>
                    <a:lnTo>
                      <a:pt x="1508091" y="66544"/>
                    </a:lnTo>
                    <a:lnTo>
                      <a:pt x="1499372" y="65045"/>
                    </a:lnTo>
                    <a:lnTo>
                      <a:pt x="1490194" y="65229"/>
                    </a:lnTo>
                    <a:lnTo>
                      <a:pt x="1479638" y="61534"/>
                    </a:lnTo>
                    <a:lnTo>
                      <a:pt x="1474513" y="58284"/>
                    </a:lnTo>
                    <a:lnTo>
                      <a:pt x="1467324" y="58651"/>
                    </a:lnTo>
                    <a:lnTo>
                      <a:pt x="1461052" y="58865"/>
                    </a:lnTo>
                    <a:lnTo>
                      <a:pt x="1455239" y="66429"/>
                    </a:lnTo>
                    <a:lnTo>
                      <a:pt x="1449961" y="56547"/>
                    </a:lnTo>
                    <a:lnTo>
                      <a:pt x="1443690" y="52073"/>
                    </a:lnTo>
                    <a:lnTo>
                      <a:pt x="1433899" y="50818"/>
                    </a:lnTo>
                    <a:lnTo>
                      <a:pt x="1437647" y="56150"/>
                    </a:lnTo>
                    <a:lnTo>
                      <a:pt x="1430916" y="55553"/>
                    </a:lnTo>
                    <a:lnTo>
                      <a:pt x="1424492" y="52585"/>
                    </a:lnTo>
                    <a:lnTo>
                      <a:pt x="1419673" y="56455"/>
                    </a:lnTo>
                    <a:lnTo>
                      <a:pt x="1433363" y="62467"/>
                    </a:lnTo>
                    <a:lnTo>
                      <a:pt x="1425103" y="61588"/>
                    </a:lnTo>
                    <a:lnTo>
                      <a:pt x="1432675" y="67676"/>
                    </a:lnTo>
                    <a:lnTo>
                      <a:pt x="1421355" y="66491"/>
                    </a:lnTo>
                    <a:lnTo>
                      <a:pt x="1420055" y="74116"/>
                    </a:lnTo>
                    <a:lnTo>
                      <a:pt x="1421126" y="81176"/>
                    </a:lnTo>
                    <a:lnTo>
                      <a:pt x="1426556" y="88220"/>
                    </a:lnTo>
                    <a:close/>
                    <a:moveTo>
                      <a:pt x="3161507" y="298238"/>
                    </a:moveTo>
                    <a:lnTo>
                      <a:pt x="3155235" y="297190"/>
                    </a:lnTo>
                    <a:lnTo>
                      <a:pt x="3161507" y="298238"/>
                    </a:lnTo>
                    <a:close/>
                    <a:moveTo>
                      <a:pt x="804259" y="305764"/>
                    </a:moveTo>
                    <a:lnTo>
                      <a:pt x="811831" y="303523"/>
                    </a:lnTo>
                    <a:lnTo>
                      <a:pt x="810379" y="297894"/>
                    </a:lnTo>
                    <a:lnTo>
                      <a:pt x="798294" y="293129"/>
                    </a:lnTo>
                    <a:lnTo>
                      <a:pt x="787968" y="290421"/>
                    </a:lnTo>
                    <a:lnTo>
                      <a:pt x="776036" y="285273"/>
                    </a:lnTo>
                    <a:lnTo>
                      <a:pt x="766322" y="284983"/>
                    </a:lnTo>
                    <a:lnTo>
                      <a:pt x="771371" y="290406"/>
                    </a:lnTo>
                    <a:lnTo>
                      <a:pt x="760968" y="288868"/>
                    </a:lnTo>
                    <a:lnTo>
                      <a:pt x="767852" y="293940"/>
                    </a:lnTo>
                    <a:lnTo>
                      <a:pt x="781696" y="299997"/>
                    </a:lnTo>
                    <a:lnTo>
                      <a:pt x="789192" y="299102"/>
                    </a:lnTo>
                    <a:lnTo>
                      <a:pt x="795081" y="301542"/>
                    </a:lnTo>
                    <a:lnTo>
                      <a:pt x="801353" y="304923"/>
                    </a:lnTo>
                    <a:close/>
                    <a:moveTo>
                      <a:pt x="3559162" y="886039"/>
                    </a:moveTo>
                    <a:lnTo>
                      <a:pt x="3555721" y="878268"/>
                    </a:lnTo>
                    <a:lnTo>
                      <a:pt x="3552966" y="883730"/>
                    </a:lnTo>
                    <a:lnTo>
                      <a:pt x="3559162" y="886039"/>
                    </a:lnTo>
                    <a:close/>
                    <a:moveTo>
                      <a:pt x="3554344" y="906125"/>
                    </a:moveTo>
                    <a:lnTo>
                      <a:pt x="3558703" y="899868"/>
                    </a:lnTo>
                    <a:lnTo>
                      <a:pt x="3558321" y="893520"/>
                    </a:lnTo>
                    <a:lnTo>
                      <a:pt x="3555950" y="887026"/>
                    </a:lnTo>
                    <a:lnTo>
                      <a:pt x="3550749" y="882146"/>
                    </a:lnTo>
                    <a:lnTo>
                      <a:pt x="3549601" y="892694"/>
                    </a:lnTo>
                    <a:lnTo>
                      <a:pt x="3540499" y="896648"/>
                    </a:lnTo>
                    <a:lnTo>
                      <a:pt x="3548224" y="904542"/>
                    </a:lnTo>
                    <a:lnTo>
                      <a:pt x="3554344" y="906125"/>
                    </a:lnTo>
                    <a:close/>
                    <a:moveTo>
                      <a:pt x="3556103" y="930425"/>
                    </a:moveTo>
                    <a:lnTo>
                      <a:pt x="3552278" y="919464"/>
                    </a:lnTo>
                    <a:lnTo>
                      <a:pt x="3550672" y="927082"/>
                    </a:lnTo>
                    <a:lnTo>
                      <a:pt x="3556103" y="930425"/>
                    </a:lnTo>
                    <a:close/>
                    <a:moveTo>
                      <a:pt x="3551360" y="948047"/>
                    </a:moveTo>
                    <a:lnTo>
                      <a:pt x="3551743" y="942051"/>
                    </a:lnTo>
                    <a:lnTo>
                      <a:pt x="3551360" y="948047"/>
                    </a:lnTo>
                    <a:close/>
                    <a:moveTo>
                      <a:pt x="3543712" y="1011761"/>
                    </a:moveTo>
                    <a:lnTo>
                      <a:pt x="3547306" y="1004250"/>
                    </a:lnTo>
                    <a:lnTo>
                      <a:pt x="3541112" y="1010644"/>
                    </a:lnTo>
                    <a:close/>
                    <a:moveTo>
                      <a:pt x="1695790" y="117882"/>
                    </a:moveTo>
                    <a:lnTo>
                      <a:pt x="1688448" y="116857"/>
                    </a:lnTo>
                    <a:lnTo>
                      <a:pt x="1695790" y="117882"/>
                    </a:lnTo>
                    <a:close/>
                    <a:moveTo>
                      <a:pt x="1422273" y="117959"/>
                    </a:moveTo>
                    <a:lnTo>
                      <a:pt x="1415083" y="117163"/>
                    </a:lnTo>
                    <a:lnTo>
                      <a:pt x="1422273" y="117959"/>
                    </a:lnTo>
                    <a:close/>
                    <a:moveTo>
                      <a:pt x="2430675" y="120253"/>
                    </a:moveTo>
                    <a:lnTo>
                      <a:pt x="2439242" y="119557"/>
                    </a:lnTo>
                    <a:lnTo>
                      <a:pt x="2432511" y="117836"/>
                    </a:lnTo>
                    <a:close/>
                    <a:moveTo>
                      <a:pt x="1374546" y="120835"/>
                    </a:moveTo>
                    <a:lnTo>
                      <a:pt x="1384106" y="120085"/>
                    </a:lnTo>
                    <a:lnTo>
                      <a:pt x="1377222" y="118639"/>
                    </a:lnTo>
                    <a:close/>
                    <a:moveTo>
                      <a:pt x="1428774" y="121607"/>
                    </a:moveTo>
                    <a:lnTo>
                      <a:pt x="1421662" y="117989"/>
                    </a:lnTo>
                    <a:lnTo>
                      <a:pt x="1428774" y="121607"/>
                    </a:lnTo>
                    <a:close/>
                    <a:moveTo>
                      <a:pt x="1366514" y="122494"/>
                    </a:moveTo>
                    <a:lnTo>
                      <a:pt x="1357030" y="121531"/>
                    </a:lnTo>
                    <a:lnTo>
                      <a:pt x="1366514" y="122494"/>
                    </a:lnTo>
                    <a:close/>
                    <a:moveTo>
                      <a:pt x="1402081" y="122525"/>
                    </a:moveTo>
                    <a:lnTo>
                      <a:pt x="1393974" y="120192"/>
                    </a:lnTo>
                    <a:lnTo>
                      <a:pt x="1401928" y="121508"/>
                    </a:lnTo>
                    <a:close/>
                    <a:moveTo>
                      <a:pt x="1730821" y="125347"/>
                    </a:moveTo>
                    <a:lnTo>
                      <a:pt x="1725467" y="122961"/>
                    </a:lnTo>
                    <a:lnTo>
                      <a:pt x="1717818" y="121010"/>
                    </a:lnTo>
                    <a:lnTo>
                      <a:pt x="1711852" y="120880"/>
                    </a:lnTo>
                    <a:lnTo>
                      <a:pt x="1720189" y="122563"/>
                    </a:lnTo>
                    <a:lnTo>
                      <a:pt x="1726308" y="124988"/>
                    </a:lnTo>
                    <a:close/>
                    <a:moveTo>
                      <a:pt x="1750860" y="127221"/>
                    </a:moveTo>
                    <a:lnTo>
                      <a:pt x="1744819" y="125837"/>
                    </a:lnTo>
                    <a:lnTo>
                      <a:pt x="1750860" y="127221"/>
                    </a:lnTo>
                    <a:close/>
                    <a:moveTo>
                      <a:pt x="1419750" y="128506"/>
                    </a:moveTo>
                    <a:lnTo>
                      <a:pt x="1412253" y="127412"/>
                    </a:lnTo>
                    <a:lnTo>
                      <a:pt x="1419750" y="128506"/>
                    </a:lnTo>
                    <a:close/>
                    <a:moveTo>
                      <a:pt x="1387701" y="131359"/>
                    </a:moveTo>
                    <a:lnTo>
                      <a:pt x="1380512" y="130128"/>
                    </a:lnTo>
                    <a:lnTo>
                      <a:pt x="1387701" y="131359"/>
                    </a:lnTo>
                    <a:close/>
                    <a:moveTo>
                      <a:pt x="621457" y="342555"/>
                    </a:moveTo>
                    <a:lnTo>
                      <a:pt x="634917" y="339319"/>
                    </a:lnTo>
                    <a:lnTo>
                      <a:pt x="626887" y="339250"/>
                    </a:lnTo>
                    <a:lnTo>
                      <a:pt x="621609" y="341790"/>
                    </a:lnTo>
                    <a:close/>
                    <a:moveTo>
                      <a:pt x="3521913" y="345820"/>
                    </a:moveTo>
                    <a:lnTo>
                      <a:pt x="3508605" y="342325"/>
                    </a:lnTo>
                    <a:lnTo>
                      <a:pt x="3486194" y="336925"/>
                    </a:lnTo>
                    <a:lnTo>
                      <a:pt x="3521913" y="345820"/>
                    </a:lnTo>
                    <a:close/>
                    <a:moveTo>
                      <a:pt x="818180" y="1195857"/>
                    </a:moveTo>
                    <a:lnTo>
                      <a:pt x="822846" y="1189662"/>
                    </a:lnTo>
                    <a:lnTo>
                      <a:pt x="831719" y="1182227"/>
                    </a:lnTo>
                    <a:lnTo>
                      <a:pt x="835543" y="1174112"/>
                    </a:lnTo>
                    <a:lnTo>
                      <a:pt x="828429" y="1170364"/>
                    </a:lnTo>
                    <a:lnTo>
                      <a:pt x="823764" y="1164390"/>
                    </a:lnTo>
                    <a:lnTo>
                      <a:pt x="815504" y="1155724"/>
                    </a:lnTo>
                    <a:lnTo>
                      <a:pt x="810837" y="1149651"/>
                    </a:lnTo>
                    <a:lnTo>
                      <a:pt x="803571" y="1140090"/>
                    </a:lnTo>
                    <a:lnTo>
                      <a:pt x="796534" y="1135784"/>
                    </a:lnTo>
                    <a:lnTo>
                      <a:pt x="793934" y="1120296"/>
                    </a:lnTo>
                    <a:lnTo>
                      <a:pt x="794317" y="1113106"/>
                    </a:lnTo>
                    <a:lnTo>
                      <a:pt x="796534" y="1106436"/>
                    </a:lnTo>
                    <a:lnTo>
                      <a:pt x="792328" y="1115569"/>
                    </a:lnTo>
                    <a:lnTo>
                      <a:pt x="788657" y="1106146"/>
                    </a:lnTo>
                    <a:lnTo>
                      <a:pt x="774582" y="1090473"/>
                    </a:lnTo>
                    <a:lnTo>
                      <a:pt x="765864" y="1085647"/>
                    </a:lnTo>
                    <a:lnTo>
                      <a:pt x="774659" y="1080882"/>
                    </a:lnTo>
                    <a:lnTo>
                      <a:pt x="776648" y="1069539"/>
                    </a:lnTo>
                    <a:lnTo>
                      <a:pt x="779172" y="1063076"/>
                    </a:lnTo>
                    <a:lnTo>
                      <a:pt x="780242" y="1056643"/>
                    </a:lnTo>
                    <a:lnTo>
                      <a:pt x="782537" y="1050517"/>
                    </a:lnTo>
                    <a:lnTo>
                      <a:pt x="789651" y="1054089"/>
                    </a:lnTo>
                    <a:lnTo>
                      <a:pt x="786515" y="1045660"/>
                    </a:lnTo>
                    <a:lnTo>
                      <a:pt x="793781" y="1047228"/>
                    </a:lnTo>
                    <a:lnTo>
                      <a:pt x="799441" y="1039143"/>
                    </a:lnTo>
                    <a:lnTo>
                      <a:pt x="806784" y="1037170"/>
                    </a:lnTo>
                    <a:lnTo>
                      <a:pt x="814126" y="1030684"/>
                    </a:lnTo>
                    <a:lnTo>
                      <a:pt x="815732" y="1024305"/>
                    </a:lnTo>
                    <a:lnTo>
                      <a:pt x="798599" y="1017321"/>
                    </a:lnTo>
                    <a:lnTo>
                      <a:pt x="808466" y="1012564"/>
                    </a:lnTo>
                    <a:lnTo>
                      <a:pt x="797988" y="1001030"/>
                    </a:lnTo>
                    <a:lnTo>
                      <a:pt x="783838" y="986138"/>
                    </a:lnTo>
                    <a:lnTo>
                      <a:pt x="776801" y="979812"/>
                    </a:lnTo>
                    <a:lnTo>
                      <a:pt x="764563" y="979384"/>
                    </a:lnTo>
                    <a:lnTo>
                      <a:pt x="757756" y="977602"/>
                    </a:lnTo>
                    <a:lnTo>
                      <a:pt x="746665" y="971529"/>
                    </a:lnTo>
                    <a:lnTo>
                      <a:pt x="746436" y="962694"/>
                    </a:lnTo>
                    <a:lnTo>
                      <a:pt x="732897" y="958886"/>
                    </a:lnTo>
                    <a:lnTo>
                      <a:pt x="734656" y="939366"/>
                    </a:lnTo>
                    <a:lnTo>
                      <a:pt x="737410" y="933369"/>
                    </a:lnTo>
                    <a:lnTo>
                      <a:pt x="728920" y="927671"/>
                    </a:lnTo>
                    <a:lnTo>
                      <a:pt x="728614" y="920290"/>
                    </a:lnTo>
                    <a:lnTo>
                      <a:pt x="728002" y="914393"/>
                    </a:lnTo>
                    <a:lnTo>
                      <a:pt x="734656" y="908205"/>
                    </a:lnTo>
                    <a:lnTo>
                      <a:pt x="737716" y="903073"/>
                    </a:lnTo>
                    <a:lnTo>
                      <a:pt x="737181" y="893742"/>
                    </a:lnTo>
                    <a:lnTo>
                      <a:pt x="743453" y="893275"/>
                    </a:lnTo>
                    <a:lnTo>
                      <a:pt x="752554" y="899669"/>
                    </a:lnTo>
                    <a:lnTo>
                      <a:pt x="758903" y="906094"/>
                    </a:lnTo>
                    <a:lnTo>
                      <a:pt x="768541" y="912588"/>
                    </a:lnTo>
                    <a:lnTo>
                      <a:pt x="775500" y="908649"/>
                    </a:lnTo>
                    <a:lnTo>
                      <a:pt x="774889" y="900633"/>
                    </a:lnTo>
                    <a:lnTo>
                      <a:pt x="769917" y="893788"/>
                    </a:lnTo>
                    <a:lnTo>
                      <a:pt x="766628" y="886873"/>
                    </a:lnTo>
                    <a:lnTo>
                      <a:pt x="779325" y="880494"/>
                    </a:lnTo>
                    <a:lnTo>
                      <a:pt x="780702" y="874482"/>
                    </a:lnTo>
                    <a:lnTo>
                      <a:pt x="790798" y="870627"/>
                    </a:lnTo>
                    <a:lnTo>
                      <a:pt x="807319" y="858909"/>
                    </a:lnTo>
                    <a:lnTo>
                      <a:pt x="812749" y="855299"/>
                    </a:lnTo>
                    <a:lnTo>
                      <a:pt x="809767" y="849287"/>
                    </a:lnTo>
                    <a:lnTo>
                      <a:pt x="826823" y="853510"/>
                    </a:lnTo>
                    <a:lnTo>
                      <a:pt x="833554" y="856393"/>
                    </a:lnTo>
                    <a:lnTo>
                      <a:pt x="850611" y="849188"/>
                    </a:lnTo>
                    <a:lnTo>
                      <a:pt x="855123" y="854641"/>
                    </a:lnTo>
                    <a:lnTo>
                      <a:pt x="859254" y="859521"/>
                    </a:lnTo>
                    <a:lnTo>
                      <a:pt x="874551" y="856906"/>
                    </a:lnTo>
                    <a:lnTo>
                      <a:pt x="886406" y="861227"/>
                    </a:lnTo>
                    <a:lnTo>
                      <a:pt x="889925" y="866642"/>
                    </a:lnTo>
                    <a:lnTo>
                      <a:pt x="895891" y="867698"/>
                    </a:lnTo>
                    <a:lnTo>
                      <a:pt x="905757" y="874054"/>
                    </a:lnTo>
                    <a:lnTo>
                      <a:pt x="916313" y="880441"/>
                    </a:lnTo>
                    <a:lnTo>
                      <a:pt x="916542" y="886774"/>
                    </a:lnTo>
                    <a:lnTo>
                      <a:pt x="923732" y="886881"/>
                    </a:lnTo>
                    <a:lnTo>
                      <a:pt x="921131" y="880984"/>
                    </a:lnTo>
                    <a:lnTo>
                      <a:pt x="915318" y="874069"/>
                    </a:lnTo>
                    <a:lnTo>
                      <a:pt x="931457" y="877328"/>
                    </a:lnTo>
                    <a:lnTo>
                      <a:pt x="946372" y="886689"/>
                    </a:lnTo>
                    <a:lnTo>
                      <a:pt x="958380" y="880884"/>
                    </a:lnTo>
                    <a:lnTo>
                      <a:pt x="965111" y="875171"/>
                    </a:lnTo>
                    <a:lnTo>
                      <a:pt x="972454" y="874628"/>
                    </a:lnTo>
                    <a:lnTo>
                      <a:pt x="982168" y="870360"/>
                    </a:lnTo>
                    <a:lnTo>
                      <a:pt x="993182" y="878016"/>
                    </a:lnTo>
                    <a:lnTo>
                      <a:pt x="999301" y="876609"/>
                    </a:lnTo>
                    <a:lnTo>
                      <a:pt x="997083" y="869618"/>
                    </a:lnTo>
                    <a:lnTo>
                      <a:pt x="1008173" y="872050"/>
                    </a:lnTo>
                    <a:lnTo>
                      <a:pt x="1020106" y="873205"/>
                    </a:lnTo>
                    <a:lnTo>
                      <a:pt x="1026760" y="879997"/>
                    </a:lnTo>
                    <a:lnTo>
                      <a:pt x="1049247" y="886865"/>
                    </a:lnTo>
                    <a:lnTo>
                      <a:pt x="1057355" y="887240"/>
                    </a:lnTo>
                    <a:lnTo>
                      <a:pt x="1058349" y="881465"/>
                    </a:lnTo>
                    <a:lnTo>
                      <a:pt x="1064162" y="880058"/>
                    </a:lnTo>
                    <a:lnTo>
                      <a:pt x="1068675" y="884624"/>
                    </a:lnTo>
                    <a:lnTo>
                      <a:pt x="1081372" y="885060"/>
                    </a:lnTo>
                    <a:lnTo>
                      <a:pt x="1096133" y="880265"/>
                    </a:lnTo>
                    <a:lnTo>
                      <a:pt x="1093991" y="866428"/>
                    </a:lnTo>
                    <a:lnTo>
                      <a:pt x="1090320" y="861020"/>
                    </a:lnTo>
                    <a:lnTo>
                      <a:pt x="1076477" y="859070"/>
                    </a:lnTo>
                    <a:lnTo>
                      <a:pt x="1059344" y="853326"/>
                    </a:lnTo>
                    <a:lnTo>
                      <a:pt x="1047488" y="846182"/>
                    </a:lnTo>
                    <a:lnTo>
                      <a:pt x="1061561" y="835642"/>
                    </a:lnTo>
                    <a:lnTo>
                      <a:pt x="1067604" y="830892"/>
                    </a:lnTo>
                    <a:lnTo>
                      <a:pt x="1063550" y="825752"/>
                    </a:lnTo>
                    <a:lnTo>
                      <a:pt x="1058349" y="821485"/>
                    </a:lnTo>
                    <a:lnTo>
                      <a:pt x="1053531" y="817515"/>
                    </a:lnTo>
                    <a:lnTo>
                      <a:pt x="1061867" y="809973"/>
                    </a:lnTo>
                    <a:lnTo>
                      <a:pt x="1068139" y="810218"/>
                    </a:lnTo>
                    <a:lnTo>
                      <a:pt x="1079535" y="809981"/>
                    </a:lnTo>
                    <a:lnTo>
                      <a:pt x="1086879" y="810042"/>
                    </a:lnTo>
                    <a:lnTo>
                      <a:pt x="1075788" y="804061"/>
                    </a:lnTo>
                    <a:lnTo>
                      <a:pt x="1068828" y="803082"/>
                    </a:lnTo>
                    <a:lnTo>
                      <a:pt x="1060414" y="800902"/>
                    </a:lnTo>
                    <a:lnTo>
                      <a:pt x="1058501" y="793704"/>
                    </a:lnTo>
                    <a:lnTo>
                      <a:pt x="1066456" y="794056"/>
                    </a:lnTo>
                    <a:lnTo>
                      <a:pt x="1060720" y="790691"/>
                    </a:lnTo>
                    <a:lnTo>
                      <a:pt x="1054142" y="791073"/>
                    </a:lnTo>
                    <a:lnTo>
                      <a:pt x="1047411" y="788587"/>
                    </a:lnTo>
                    <a:lnTo>
                      <a:pt x="1054219" y="784465"/>
                    </a:lnTo>
                    <a:lnTo>
                      <a:pt x="1046647" y="780013"/>
                    </a:lnTo>
                    <a:lnTo>
                      <a:pt x="1053912" y="780228"/>
                    </a:lnTo>
                    <a:lnTo>
                      <a:pt x="1060414" y="777925"/>
                    </a:lnTo>
                    <a:lnTo>
                      <a:pt x="1068369" y="777933"/>
                    </a:lnTo>
                    <a:lnTo>
                      <a:pt x="1083360" y="776893"/>
                    </a:lnTo>
                    <a:lnTo>
                      <a:pt x="1097357" y="774575"/>
                    </a:lnTo>
                    <a:lnTo>
                      <a:pt x="1102558" y="771531"/>
                    </a:lnTo>
                    <a:lnTo>
                      <a:pt x="1113190" y="769229"/>
                    </a:lnTo>
                    <a:lnTo>
                      <a:pt x="1119615" y="767752"/>
                    </a:lnTo>
                    <a:lnTo>
                      <a:pt x="1137283" y="766154"/>
                    </a:lnTo>
                    <a:lnTo>
                      <a:pt x="1145926" y="767347"/>
                    </a:lnTo>
                    <a:lnTo>
                      <a:pt x="1145544" y="760593"/>
                    </a:lnTo>
                    <a:lnTo>
                      <a:pt x="1151893" y="758819"/>
                    </a:lnTo>
                    <a:lnTo>
                      <a:pt x="1158087" y="758452"/>
                    </a:lnTo>
                    <a:lnTo>
                      <a:pt x="1164130" y="757893"/>
                    </a:lnTo>
                    <a:lnTo>
                      <a:pt x="1188912" y="752578"/>
                    </a:lnTo>
                    <a:lnTo>
                      <a:pt x="1198779" y="750344"/>
                    </a:lnTo>
                    <a:lnTo>
                      <a:pt x="1205280" y="749556"/>
                    </a:lnTo>
                    <a:lnTo>
                      <a:pt x="1210940" y="747476"/>
                    </a:lnTo>
                    <a:lnTo>
                      <a:pt x="1216294" y="743651"/>
                    </a:lnTo>
                    <a:lnTo>
                      <a:pt x="1221495" y="739628"/>
                    </a:lnTo>
                    <a:lnTo>
                      <a:pt x="1230215" y="736905"/>
                    </a:lnTo>
                    <a:lnTo>
                      <a:pt x="1237787" y="733831"/>
                    </a:lnTo>
                    <a:lnTo>
                      <a:pt x="1247959" y="735123"/>
                    </a:lnTo>
                    <a:lnTo>
                      <a:pt x="1257903" y="739445"/>
                    </a:lnTo>
                    <a:lnTo>
                      <a:pt x="1264404" y="739766"/>
                    </a:lnTo>
                    <a:lnTo>
                      <a:pt x="1275419" y="737433"/>
                    </a:lnTo>
                    <a:lnTo>
                      <a:pt x="1284520" y="745694"/>
                    </a:lnTo>
                    <a:lnTo>
                      <a:pt x="1291251" y="755469"/>
                    </a:lnTo>
                    <a:lnTo>
                      <a:pt x="1298823" y="764984"/>
                    </a:lnTo>
                    <a:lnTo>
                      <a:pt x="1297371" y="771347"/>
                    </a:lnTo>
                    <a:lnTo>
                      <a:pt x="1301883" y="774896"/>
                    </a:lnTo>
                    <a:lnTo>
                      <a:pt x="1315421" y="774522"/>
                    </a:lnTo>
                    <a:lnTo>
                      <a:pt x="1322917" y="771508"/>
                    </a:lnTo>
                    <a:lnTo>
                      <a:pt x="1319628" y="766192"/>
                    </a:lnTo>
                    <a:lnTo>
                      <a:pt x="1328960" y="770613"/>
                    </a:lnTo>
                    <a:lnTo>
                      <a:pt x="1334772" y="773443"/>
                    </a:lnTo>
                    <a:lnTo>
                      <a:pt x="1337678" y="781107"/>
                    </a:lnTo>
                    <a:lnTo>
                      <a:pt x="1337373" y="773527"/>
                    </a:lnTo>
                    <a:lnTo>
                      <a:pt x="1350605" y="776969"/>
                    </a:lnTo>
                    <a:lnTo>
                      <a:pt x="1357030" y="779776"/>
                    </a:lnTo>
                    <a:lnTo>
                      <a:pt x="1362919" y="779019"/>
                    </a:lnTo>
                    <a:lnTo>
                      <a:pt x="1368809" y="782545"/>
                    </a:lnTo>
                    <a:lnTo>
                      <a:pt x="1362461" y="781903"/>
                    </a:lnTo>
                    <a:lnTo>
                      <a:pt x="1361542" y="791792"/>
                    </a:lnTo>
                    <a:lnTo>
                      <a:pt x="1372022" y="792251"/>
                    </a:lnTo>
                    <a:lnTo>
                      <a:pt x="1377146" y="789115"/>
                    </a:lnTo>
                    <a:lnTo>
                      <a:pt x="1384718" y="792190"/>
                    </a:lnTo>
                    <a:lnTo>
                      <a:pt x="1392137" y="795341"/>
                    </a:lnTo>
                    <a:lnTo>
                      <a:pt x="1390608" y="787830"/>
                    </a:lnTo>
                    <a:lnTo>
                      <a:pt x="1397415" y="786132"/>
                    </a:lnTo>
                    <a:lnTo>
                      <a:pt x="1404222" y="784388"/>
                    </a:lnTo>
                    <a:lnTo>
                      <a:pt x="1411335" y="778812"/>
                    </a:lnTo>
                    <a:lnTo>
                      <a:pt x="1426251" y="769603"/>
                    </a:lnTo>
                    <a:lnTo>
                      <a:pt x="1436883" y="765917"/>
                    </a:lnTo>
                    <a:lnTo>
                      <a:pt x="1442313" y="770988"/>
                    </a:lnTo>
                    <a:lnTo>
                      <a:pt x="1433670" y="772571"/>
                    </a:lnTo>
                    <a:lnTo>
                      <a:pt x="1438182" y="777382"/>
                    </a:lnTo>
                    <a:lnTo>
                      <a:pt x="1450803" y="783960"/>
                    </a:lnTo>
                    <a:lnTo>
                      <a:pt x="1464494" y="790630"/>
                    </a:lnTo>
                    <a:lnTo>
                      <a:pt x="1487440" y="803388"/>
                    </a:lnTo>
                    <a:lnTo>
                      <a:pt x="1503962" y="816375"/>
                    </a:lnTo>
                    <a:lnTo>
                      <a:pt x="1519564" y="829424"/>
                    </a:lnTo>
                    <a:lnTo>
                      <a:pt x="1534938" y="841914"/>
                    </a:lnTo>
                    <a:lnTo>
                      <a:pt x="1542281" y="848354"/>
                    </a:lnTo>
                    <a:lnTo>
                      <a:pt x="1579759" y="882422"/>
                    </a:lnTo>
                    <a:lnTo>
                      <a:pt x="1586490" y="875048"/>
                    </a:lnTo>
                    <a:lnTo>
                      <a:pt x="1581901" y="867767"/>
                    </a:lnTo>
                    <a:lnTo>
                      <a:pt x="1593834" y="867040"/>
                    </a:lnTo>
                    <a:lnTo>
                      <a:pt x="1599799" y="867269"/>
                    </a:lnTo>
                    <a:lnTo>
                      <a:pt x="1601406" y="873396"/>
                    </a:lnTo>
                    <a:lnTo>
                      <a:pt x="1610507" y="874834"/>
                    </a:lnTo>
                    <a:lnTo>
                      <a:pt x="1614561" y="880441"/>
                    </a:lnTo>
                    <a:lnTo>
                      <a:pt x="1622440" y="881037"/>
                    </a:lnTo>
                    <a:lnTo>
                      <a:pt x="1634218" y="882666"/>
                    </a:lnTo>
                    <a:lnTo>
                      <a:pt x="1645997" y="880563"/>
                    </a:lnTo>
                    <a:lnTo>
                      <a:pt x="1652498" y="877779"/>
                    </a:lnTo>
                    <a:lnTo>
                      <a:pt x="1658235" y="873572"/>
                    </a:lnTo>
                    <a:lnTo>
                      <a:pt x="1679422" y="880441"/>
                    </a:lnTo>
                    <a:lnTo>
                      <a:pt x="1687300" y="886674"/>
                    </a:lnTo>
                    <a:lnTo>
                      <a:pt x="1693113" y="893000"/>
                    </a:lnTo>
                    <a:lnTo>
                      <a:pt x="1699691" y="899501"/>
                    </a:lnTo>
                    <a:lnTo>
                      <a:pt x="1707416" y="899646"/>
                    </a:lnTo>
                    <a:lnTo>
                      <a:pt x="1720802" y="905742"/>
                    </a:lnTo>
                    <a:lnTo>
                      <a:pt x="1726079" y="912580"/>
                    </a:lnTo>
                    <a:lnTo>
                      <a:pt x="1731739" y="918286"/>
                    </a:lnTo>
                    <a:lnTo>
                      <a:pt x="1740076" y="919242"/>
                    </a:lnTo>
                    <a:lnTo>
                      <a:pt x="1758815" y="923549"/>
                    </a:lnTo>
                    <a:lnTo>
                      <a:pt x="1764092" y="912634"/>
                    </a:lnTo>
                    <a:lnTo>
                      <a:pt x="1770518" y="916030"/>
                    </a:lnTo>
                    <a:lnTo>
                      <a:pt x="1773960" y="920956"/>
                    </a:lnTo>
                    <a:lnTo>
                      <a:pt x="1779008" y="925705"/>
                    </a:lnTo>
                    <a:lnTo>
                      <a:pt x="1783597" y="930501"/>
                    </a:lnTo>
                    <a:lnTo>
                      <a:pt x="1791246" y="932192"/>
                    </a:lnTo>
                    <a:lnTo>
                      <a:pt x="1796752" y="936482"/>
                    </a:lnTo>
                    <a:lnTo>
                      <a:pt x="1809909" y="932253"/>
                    </a:lnTo>
                    <a:lnTo>
                      <a:pt x="1810444" y="925744"/>
                    </a:lnTo>
                    <a:lnTo>
                      <a:pt x="1828188" y="924336"/>
                    </a:lnTo>
                    <a:lnTo>
                      <a:pt x="1835149" y="919204"/>
                    </a:lnTo>
                    <a:lnTo>
                      <a:pt x="1846928" y="914990"/>
                    </a:lnTo>
                    <a:lnTo>
                      <a:pt x="1840656" y="908939"/>
                    </a:lnTo>
                    <a:lnTo>
                      <a:pt x="1850217" y="906584"/>
                    </a:lnTo>
                    <a:lnTo>
                      <a:pt x="1856413" y="899754"/>
                    </a:lnTo>
                    <a:lnTo>
                      <a:pt x="1863832" y="899409"/>
                    </a:lnTo>
                    <a:lnTo>
                      <a:pt x="1866738" y="893527"/>
                    </a:lnTo>
                    <a:lnTo>
                      <a:pt x="1878441" y="891539"/>
                    </a:lnTo>
                    <a:lnTo>
                      <a:pt x="1882112" y="886888"/>
                    </a:lnTo>
                    <a:lnTo>
                      <a:pt x="1895803" y="882727"/>
                    </a:lnTo>
                    <a:lnTo>
                      <a:pt x="1905593" y="883569"/>
                    </a:lnTo>
                    <a:lnTo>
                      <a:pt x="1911177" y="880441"/>
                    </a:lnTo>
                    <a:lnTo>
                      <a:pt x="1918903" y="886751"/>
                    </a:lnTo>
                    <a:lnTo>
                      <a:pt x="1933511" y="886651"/>
                    </a:lnTo>
                    <a:lnTo>
                      <a:pt x="1939554" y="886865"/>
                    </a:lnTo>
                    <a:lnTo>
                      <a:pt x="1950950" y="887768"/>
                    </a:lnTo>
                    <a:lnTo>
                      <a:pt x="1956075" y="893114"/>
                    </a:lnTo>
                    <a:lnTo>
                      <a:pt x="1961046" y="899662"/>
                    </a:lnTo>
                    <a:lnTo>
                      <a:pt x="1969613" y="904962"/>
                    </a:lnTo>
                    <a:lnTo>
                      <a:pt x="1979862" y="905521"/>
                    </a:lnTo>
                    <a:lnTo>
                      <a:pt x="1995848" y="909452"/>
                    </a:lnTo>
                    <a:lnTo>
                      <a:pt x="2003956" y="905995"/>
                    </a:lnTo>
                    <a:lnTo>
                      <a:pt x="2019253" y="910117"/>
                    </a:lnTo>
                    <a:lnTo>
                      <a:pt x="2034015" y="909613"/>
                    </a:lnTo>
                    <a:lnTo>
                      <a:pt x="2042658" y="914477"/>
                    </a:lnTo>
                    <a:lnTo>
                      <a:pt x="2052372" y="906201"/>
                    </a:lnTo>
                    <a:lnTo>
                      <a:pt x="2059026" y="899738"/>
                    </a:lnTo>
                    <a:lnTo>
                      <a:pt x="2057267" y="890231"/>
                    </a:lnTo>
                    <a:lnTo>
                      <a:pt x="2049312" y="886873"/>
                    </a:lnTo>
                    <a:lnTo>
                      <a:pt x="2042046" y="880479"/>
                    </a:lnTo>
                    <a:lnTo>
                      <a:pt x="2037839" y="876479"/>
                    </a:lnTo>
                    <a:lnTo>
                      <a:pt x="2033556" y="867652"/>
                    </a:lnTo>
                    <a:lnTo>
                      <a:pt x="2031796" y="861258"/>
                    </a:lnTo>
                    <a:lnTo>
                      <a:pt x="2033250" y="854955"/>
                    </a:lnTo>
                    <a:lnTo>
                      <a:pt x="2038987" y="848438"/>
                    </a:lnTo>
                    <a:lnTo>
                      <a:pt x="2040516" y="842235"/>
                    </a:lnTo>
                    <a:lnTo>
                      <a:pt x="2052142" y="841409"/>
                    </a:lnTo>
                    <a:lnTo>
                      <a:pt x="2063539" y="845876"/>
                    </a:lnTo>
                    <a:lnTo>
                      <a:pt x="2071570" y="848393"/>
                    </a:lnTo>
                    <a:lnTo>
                      <a:pt x="2091303" y="850328"/>
                    </a:lnTo>
                    <a:lnTo>
                      <a:pt x="2104612" y="854695"/>
                    </a:lnTo>
                    <a:lnTo>
                      <a:pt x="2117156" y="859453"/>
                    </a:lnTo>
                    <a:lnTo>
                      <a:pt x="2133524" y="861151"/>
                    </a:lnTo>
                    <a:lnTo>
                      <a:pt x="2140485" y="863843"/>
                    </a:lnTo>
                    <a:lnTo>
                      <a:pt x="2146986" y="872784"/>
                    </a:lnTo>
                    <a:lnTo>
                      <a:pt x="2152723" y="880448"/>
                    </a:lnTo>
                    <a:lnTo>
                      <a:pt x="2162742" y="886843"/>
                    </a:lnTo>
                    <a:lnTo>
                      <a:pt x="2171538" y="893252"/>
                    </a:lnTo>
                    <a:lnTo>
                      <a:pt x="2180946" y="896289"/>
                    </a:lnTo>
                    <a:lnTo>
                      <a:pt x="2188289" y="895707"/>
                    </a:lnTo>
                    <a:lnTo>
                      <a:pt x="2197161" y="899662"/>
                    </a:lnTo>
                    <a:lnTo>
                      <a:pt x="2204734" y="902102"/>
                    </a:lnTo>
                    <a:lnTo>
                      <a:pt x="2217889" y="899692"/>
                    </a:lnTo>
                    <a:lnTo>
                      <a:pt x="2236399" y="893298"/>
                    </a:lnTo>
                    <a:lnTo>
                      <a:pt x="2260187" y="893267"/>
                    </a:lnTo>
                    <a:lnTo>
                      <a:pt x="2273342" y="895050"/>
                    </a:lnTo>
                    <a:lnTo>
                      <a:pt x="2288027" y="899394"/>
                    </a:lnTo>
                    <a:lnTo>
                      <a:pt x="2293688" y="904075"/>
                    </a:lnTo>
                    <a:lnTo>
                      <a:pt x="2301872" y="906094"/>
                    </a:lnTo>
                    <a:lnTo>
                      <a:pt x="2319311" y="908091"/>
                    </a:lnTo>
                    <a:lnTo>
                      <a:pt x="2323747" y="917116"/>
                    </a:lnTo>
                    <a:lnTo>
                      <a:pt x="2335067" y="920757"/>
                    </a:lnTo>
                    <a:lnTo>
                      <a:pt x="2345164" y="928314"/>
                    </a:lnTo>
                    <a:lnTo>
                      <a:pt x="2361608" y="927159"/>
                    </a:lnTo>
                    <a:lnTo>
                      <a:pt x="2380959" y="931794"/>
                    </a:lnTo>
                    <a:lnTo>
                      <a:pt x="2392202" y="933706"/>
                    </a:lnTo>
                    <a:lnTo>
                      <a:pt x="2397939" y="932000"/>
                    </a:lnTo>
                    <a:lnTo>
                      <a:pt x="2409183" y="932322"/>
                    </a:lnTo>
                    <a:lnTo>
                      <a:pt x="2419279" y="927036"/>
                    </a:lnTo>
                    <a:lnTo>
                      <a:pt x="2433658" y="926516"/>
                    </a:lnTo>
                    <a:lnTo>
                      <a:pt x="2445514" y="921736"/>
                    </a:lnTo>
                    <a:lnTo>
                      <a:pt x="2457982" y="919204"/>
                    </a:lnTo>
                    <a:lnTo>
                      <a:pt x="2466318" y="906423"/>
                    </a:lnTo>
                    <a:lnTo>
                      <a:pt x="2477792" y="896946"/>
                    </a:lnTo>
                    <a:lnTo>
                      <a:pt x="2494160" y="899578"/>
                    </a:lnTo>
                    <a:lnTo>
                      <a:pt x="2506244" y="905781"/>
                    </a:lnTo>
                    <a:lnTo>
                      <a:pt x="2521312" y="909834"/>
                    </a:lnTo>
                    <a:lnTo>
                      <a:pt x="2528732" y="906178"/>
                    </a:lnTo>
                    <a:lnTo>
                      <a:pt x="2535463" y="905781"/>
                    </a:lnTo>
                    <a:lnTo>
                      <a:pt x="2549383" y="911227"/>
                    </a:lnTo>
                    <a:lnTo>
                      <a:pt x="2573323" y="918294"/>
                    </a:lnTo>
                    <a:lnTo>
                      <a:pt x="2586021" y="922164"/>
                    </a:lnTo>
                    <a:lnTo>
                      <a:pt x="2593822" y="912642"/>
                    </a:lnTo>
                    <a:lnTo>
                      <a:pt x="2608431" y="906110"/>
                    </a:lnTo>
                    <a:lnTo>
                      <a:pt x="2610114" y="899769"/>
                    </a:lnTo>
                    <a:lnTo>
                      <a:pt x="2606901" y="894912"/>
                    </a:lnTo>
                    <a:lnTo>
                      <a:pt x="2599788" y="893313"/>
                    </a:lnTo>
                    <a:lnTo>
                      <a:pt x="2598717" y="886888"/>
                    </a:lnTo>
                    <a:lnTo>
                      <a:pt x="2600017" y="880479"/>
                    </a:lnTo>
                    <a:lnTo>
                      <a:pt x="2598335" y="874062"/>
                    </a:lnTo>
                    <a:lnTo>
                      <a:pt x="2597111" y="867683"/>
                    </a:lnTo>
                    <a:lnTo>
                      <a:pt x="2597647" y="861250"/>
                    </a:lnTo>
                    <a:lnTo>
                      <a:pt x="2594817" y="854848"/>
                    </a:lnTo>
                    <a:lnTo>
                      <a:pt x="2598411" y="848431"/>
                    </a:lnTo>
                    <a:lnTo>
                      <a:pt x="2602694" y="842587"/>
                    </a:lnTo>
                    <a:lnTo>
                      <a:pt x="2598793" y="835696"/>
                    </a:lnTo>
                    <a:lnTo>
                      <a:pt x="2592598" y="831650"/>
                    </a:lnTo>
                    <a:lnTo>
                      <a:pt x="2590150" y="824758"/>
                    </a:lnTo>
                    <a:lnTo>
                      <a:pt x="2584643" y="823022"/>
                    </a:lnTo>
                    <a:lnTo>
                      <a:pt x="2576153" y="822777"/>
                    </a:lnTo>
                    <a:lnTo>
                      <a:pt x="2566746" y="817339"/>
                    </a:lnTo>
                    <a:lnTo>
                      <a:pt x="2571718" y="809981"/>
                    </a:lnTo>
                    <a:lnTo>
                      <a:pt x="2574318" y="803571"/>
                    </a:lnTo>
                    <a:lnTo>
                      <a:pt x="2585179" y="801017"/>
                    </a:lnTo>
                    <a:lnTo>
                      <a:pt x="2596346" y="797185"/>
                    </a:lnTo>
                    <a:lnTo>
                      <a:pt x="2608202" y="793911"/>
                    </a:lnTo>
                    <a:lnTo>
                      <a:pt x="2622199" y="795349"/>
                    </a:lnTo>
                    <a:lnTo>
                      <a:pt x="2630459" y="791983"/>
                    </a:lnTo>
                    <a:lnTo>
                      <a:pt x="2654246" y="797154"/>
                    </a:lnTo>
                    <a:lnTo>
                      <a:pt x="2668167" y="803005"/>
                    </a:lnTo>
                    <a:lnTo>
                      <a:pt x="2674822" y="803518"/>
                    </a:lnTo>
                    <a:lnTo>
                      <a:pt x="2682547" y="806899"/>
                    </a:lnTo>
                    <a:lnTo>
                      <a:pt x="2705493" y="809958"/>
                    </a:lnTo>
                    <a:lnTo>
                      <a:pt x="2711611" y="813300"/>
                    </a:lnTo>
                    <a:lnTo>
                      <a:pt x="2716430" y="816375"/>
                    </a:lnTo>
                    <a:lnTo>
                      <a:pt x="2722167" y="817584"/>
                    </a:lnTo>
                    <a:lnTo>
                      <a:pt x="2725379" y="822792"/>
                    </a:lnTo>
                    <a:lnTo>
                      <a:pt x="2736929" y="829095"/>
                    </a:lnTo>
                    <a:lnTo>
                      <a:pt x="2742436" y="832950"/>
                    </a:lnTo>
                    <a:lnTo>
                      <a:pt x="2749396" y="837845"/>
                    </a:lnTo>
                    <a:lnTo>
                      <a:pt x="2758574" y="848316"/>
                    </a:lnTo>
                    <a:lnTo>
                      <a:pt x="2764234" y="851223"/>
                    </a:lnTo>
                    <a:lnTo>
                      <a:pt x="2776625" y="861204"/>
                    </a:lnTo>
                    <a:lnTo>
                      <a:pt x="2780449" y="866176"/>
                    </a:lnTo>
                    <a:lnTo>
                      <a:pt x="2785574" y="872218"/>
                    </a:lnTo>
                    <a:lnTo>
                      <a:pt x="2799571" y="880441"/>
                    </a:lnTo>
                    <a:lnTo>
                      <a:pt x="2808138" y="886873"/>
                    </a:lnTo>
                    <a:lnTo>
                      <a:pt x="2816704" y="896893"/>
                    </a:lnTo>
                    <a:lnTo>
                      <a:pt x="2824812" y="899669"/>
                    </a:lnTo>
                    <a:lnTo>
                      <a:pt x="2832614" y="912596"/>
                    </a:lnTo>
                    <a:lnTo>
                      <a:pt x="2843628" y="919097"/>
                    </a:lnTo>
                    <a:lnTo>
                      <a:pt x="2855101" y="921307"/>
                    </a:lnTo>
                    <a:lnTo>
                      <a:pt x="2862521" y="919196"/>
                    </a:lnTo>
                    <a:lnTo>
                      <a:pt x="2870169" y="919839"/>
                    </a:lnTo>
                    <a:lnTo>
                      <a:pt x="2880495" y="925568"/>
                    </a:lnTo>
                    <a:lnTo>
                      <a:pt x="2893421" y="925698"/>
                    </a:lnTo>
                    <a:lnTo>
                      <a:pt x="2903517" y="932237"/>
                    </a:lnTo>
                    <a:lnTo>
                      <a:pt x="2915144" y="938762"/>
                    </a:lnTo>
                    <a:lnTo>
                      <a:pt x="2923862" y="943343"/>
                    </a:lnTo>
                    <a:lnTo>
                      <a:pt x="2934724" y="942785"/>
                    </a:lnTo>
                    <a:lnTo>
                      <a:pt x="2937860" y="951833"/>
                    </a:lnTo>
                    <a:lnTo>
                      <a:pt x="2947497" y="958388"/>
                    </a:lnTo>
                    <a:lnTo>
                      <a:pt x="2951933" y="964805"/>
                    </a:lnTo>
                    <a:lnTo>
                      <a:pt x="2956369" y="971452"/>
                    </a:lnTo>
                    <a:lnTo>
                      <a:pt x="2966160" y="977977"/>
                    </a:lnTo>
                    <a:lnTo>
                      <a:pt x="2970597" y="981702"/>
                    </a:lnTo>
                    <a:lnTo>
                      <a:pt x="2980769" y="979843"/>
                    </a:lnTo>
                    <a:lnTo>
                      <a:pt x="2986735" y="982811"/>
                    </a:lnTo>
                    <a:lnTo>
                      <a:pt x="3010063" y="980807"/>
                    </a:lnTo>
                    <a:lnTo>
                      <a:pt x="3007921" y="973013"/>
                    </a:lnTo>
                    <a:lnTo>
                      <a:pt x="3015570" y="967314"/>
                    </a:lnTo>
                    <a:lnTo>
                      <a:pt x="3027809" y="967796"/>
                    </a:lnTo>
                    <a:lnTo>
                      <a:pt x="3044635" y="958526"/>
                    </a:lnTo>
                    <a:lnTo>
                      <a:pt x="3051901" y="958350"/>
                    </a:lnTo>
                    <a:lnTo>
                      <a:pt x="3055267" y="964920"/>
                    </a:lnTo>
                    <a:lnTo>
                      <a:pt x="3056720" y="971467"/>
                    </a:lnTo>
                    <a:lnTo>
                      <a:pt x="3065286" y="977961"/>
                    </a:lnTo>
                    <a:lnTo>
                      <a:pt x="3069264" y="984509"/>
                    </a:lnTo>
                    <a:lnTo>
                      <a:pt x="3062916" y="991086"/>
                    </a:lnTo>
                    <a:lnTo>
                      <a:pt x="3065975" y="997603"/>
                    </a:lnTo>
                    <a:lnTo>
                      <a:pt x="3067428" y="1004127"/>
                    </a:lnTo>
                    <a:lnTo>
                      <a:pt x="3070335" y="1010682"/>
                    </a:lnTo>
                    <a:lnTo>
                      <a:pt x="3072094" y="1017107"/>
                    </a:lnTo>
                    <a:lnTo>
                      <a:pt x="3076836" y="1023700"/>
                    </a:lnTo>
                    <a:lnTo>
                      <a:pt x="3078978" y="1030278"/>
                    </a:lnTo>
                    <a:lnTo>
                      <a:pt x="3079284" y="1036802"/>
                    </a:lnTo>
                    <a:lnTo>
                      <a:pt x="3077907" y="1043380"/>
                    </a:lnTo>
                    <a:lnTo>
                      <a:pt x="3080890" y="1049913"/>
                    </a:lnTo>
                    <a:lnTo>
                      <a:pt x="3078290" y="1056437"/>
                    </a:lnTo>
                    <a:lnTo>
                      <a:pt x="3082267" y="1062953"/>
                    </a:lnTo>
                    <a:lnTo>
                      <a:pt x="3081884" y="1069027"/>
                    </a:lnTo>
                    <a:lnTo>
                      <a:pt x="3046547" y="1058487"/>
                    </a:lnTo>
                    <a:lnTo>
                      <a:pt x="3042953" y="1069539"/>
                    </a:lnTo>
                    <a:lnTo>
                      <a:pt x="3032244" y="1075421"/>
                    </a:lnTo>
                    <a:lnTo>
                      <a:pt x="3038440" y="1079222"/>
                    </a:lnTo>
                    <a:lnTo>
                      <a:pt x="3057103" y="1101235"/>
                    </a:lnTo>
                    <a:lnTo>
                      <a:pt x="3064216" y="1115890"/>
                    </a:lnTo>
                    <a:lnTo>
                      <a:pt x="3070488" y="1128028"/>
                    </a:lnTo>
                    <a:lnTo>
                      <a:pt x="3071942" y="1135065"/>
                    </a:lnTo>
                    <a:lnTo>
                      <a:pt x="3063604" y="1140894"/>
                    </a:lnTo>
                    <a:lnTo>
                      <a:pt x="3058709" y="1144886"/>
                    </a:lnTo>
                    <a:lnTo>
                      <a:pt x="3066664" y="1148053"/>
                    </a:lnTo>
                    <a:lnTo>
                      <a:pt x="3075613" y="1159128"/>
                    </a:lnTo>
                    <a:lnTo>
                      <a:pt x="3076071" y="1152818"/>
                    </a:lnTo>
                    <a:lnTo>
                      <a:pt x="3071559" y="1147984"/>
                    </a:lnTo>
                    <a:lnTo>
                      <a:pt x="3079437" y="1146668"/>
                    </a:lnTo>
                    <a:lnTo>
                      <a:pt x="3084561" y="1150416"/>
                    </a:lnTo>
                    <a:lnTo>
                      <a:pt x="3081426" y="1143333"/>
                    </a:lnTo>
                    <a:lnTo>
                      <a:pt x="3081655" y="1135945"/>
                    </a:lnTo>
                    <a:lnTo>
                      <a:pt x="3087391" y="1129841"/>
                    </a:lnTo>
                    <a:lnTo>
                      <a:pt x="3082879" y="1123248"/>
                    </a:lnTo>
                    <a:lnTo>
                      <a:pt x="3090910" y="1127210"/>
                    </a:lnTo>
                    <a:lnTo>
                      <a:pt x="3091215" y="1133360"/>
                    </a:lnTo>
                    <a:lnTo>
                      <a:pt x="3098482" y="1125489"/>
                    </a:lnTo>
                    <a:lnTo>
                      <a:pt x="3103224" y="1133421"/>
                    </a:lnTo>
                    <a:lnTo>
                      <a:pt x="3108884" y="1140909"/>
                    </a:lnTo>
                    <a:lnTo>
                      <a:pt x="3115768" y="1141161"/>
                    </a:lnTo>
                    <a:lnTo>
                      <a:pt x="3126017" y="1144420"/>
                    </a:lnTo>
                    <a:lnTo>
                      <a:pt x="3131907" y="1146385"/>
                    </a:lnTo>
                    <a:lnTo>
                      <a:pt x="3144298" y="1138752"/>
                    </a:lnTo>
                    <a:lnTo>
                      <a:pt x="3152023" y="1140037"/>
                    </a:lnTo>
                    <a:lnTo>
                      <a:pt x="3165332" y="1123653"/>
                    </a:lnTo>
                    <a:lnTo>
                      <a:pt x="3172139" y="1119125"/>
                    </a:lnTo>
                    <a:lnTo>
                      <a:pt x="3167855" y="1110865"/>
                    </a:lnTo>
                    <a:lnTo>
                      <a:pt x="3174357" y="1109488"/>
                    </a:lnTo>
                    <a:lnTo>
                      <a:pt x="3171680" y="1102658"/>
                    </a:lnTo>
                    <a:lnTo>
                      <a:pt x="3173439" y="1089571"/>
                    </a:lnTo>
                    <a:lnTo>
                      <a:pt x="3178640" y="1082794"/>
                    </a:lnTo>
                    <a:lnTo>
                      <a:pt x="3178029" y="1076224"/>
                    </a:lnTo>
                    <a:lnTo>
                      <a:pt x="3180935" y="1069539"/>
                    </a:lnTo>
                    <a:lnTo>
                      <a:pt x="3181394" y="1063076"/>
                    </a:lnTo>
                    <a:lnTo>
                      <a:pt x="3186289" y="1056796"/>
                    </a:lnTo>
                    <a:lnTo>
                      <a:pt x="3186595" y="1050043"/>
                    </a:lnTo>
                    <a:lnTo>
                      <a:pt x="3190496" y="1043388"/>
                    </a:lnTo>
                    <a:lnTo>
                      <a:pt x="3190343" y="1036910"/>
                    </a:lnTo>
                    <a:lnTo>
                      <a:pt x="3192026" y="1030492"/>
                    </a:lnTo>
                    <a:lnTo>
                      <a:pt x="3191337" y="1019302"/>
                    </a:lnTo>
                    <a:lnTo>
                      <a:pt x="3187130" y="1011998"/>
                    </a:lnTo>
                    <a:lnTo>
                      <a:pt x="3185753" y="1004426"/>
                    </a:lnTo>
                    <a:lnTo>
                      <a:pt x="3190266" y="993985"/>
                    </a:lnTo>
                    <a:lnTo>
                      <a:pt x="3187895" y="987706"/>
                    </a:lnTo>
                    <a:lnTo>
                      <a:pt x="3186212" y="978344"/>
                    </a:lnTo>
                    <a:lnTo>
                      <a:pt x="3189119" y="972424"/>
                    </a:lnTo>
                    <a:lnTo>
                      <a:pt x="3189349" y="966335"/>
                    </a:lnTo>
                    <a:lnTo>
                      <a:pt x="3193326" y="958518"/>
                    </a:lnTo>
                    <a:lnTo>
                      <a:pt x="3191337" y="951910"/>
                    </a:lnTo>
                    <a:lnTo>
                      <a:pt x="3187437" y="945584"/>
                    </a:lnTo>
                    <a:lnTo>
                      <a:pt x="3187742" y="939588"/>
                    </a:lnTo>
                    <a:lnTo>
                      <a:pt x="3181623" y="933362"/>
                    </a:lnTo>
                    <a:lnTo>
                      <a:pt x="3178411" y="925912"/>
                    </a:lnTo>
                    <a:lnTo>
                      <a:pt x="3176728" y="919281"/>
                    </a:lnTo>
                    <a:lnTo>
                      <a:pt x="3171298" y="913712"/>
                    </a:lnTo>
                    <a:lnTo>
                      <a:pt x="3166326" y="910133"/>
                    </a:lnTo>
                    <a:lnTo>
                      <a:pt x="3168238" y="902928"/>
                    </a:lnTo>
                    <a:lnTo>
                      <a:pt x="3160666" y="899861"/>
                    </a:lnTo>
                    <a:lnTo>
                      <a:pt x="3157377" y="895080"/>
                    </a:lnTo>
                    <a:lnTo>
                      <a:pt x="3148122" y="886888"/>
                    </a:lnTo>
                    <a:lnTo>
                      <a:pt x="3143380" y="875484"/>
                    </a:lnTo>
                    <a:lnTo>
                      <a:pt x="3138638" y="870214"/>
                    </a:lnTo>
                    <a:lnTo>
                      <a:pt x="3133666" y="863545"/>
                    </a:lnTo>
                    <a:lnTo>
                      <a:pt x="3130530" y="853900"/>
                    </a:lnTo>
                    <a:lnTo>
                      <a:pt x="3133131" y="848431"/>
                    </a:lnTo>
                    <a:lnTo>
                      <a:pt x="3132060" y="842014"/>
                    </a:lnTo>
                    <a:lnTo>
                      <a:pt x="3130071" y="834350"/>
                    </a:lnTo>
                    <a:lnTo>
                      <a:pt x="3115232" y="829217"/>
                    </a:lnTo>
                    <a:lnTo>
                      <a:pt x="3113397" y="822854"/>
                    </a:lnTo>
                    <a:lnTo>
                      <a:pt x="3105290" y="816490"/>
                    </a:lnTo>
                    <a:lnTo>
                      <a:pt x="3096034" y="811993"/>
                    </a:lnTo>
                    <a:lnTo>
                      <a:pt x="3102230" y="804726"/>
                    </a:lnTo>
                    <a:lnTo>
                      <a:pt x="3097258" y="800213"/>
                    </a:lnTo>
                    <a:lnTo>
                      <a:pt x="3086780" y="797169"/>
                    </a:lnTo>
                    <a:lnTo>
                      <a:pt x="3080049" y="795035"/>
                    </a:lnTo>
                    <a:lnTo>
                      <a:pt x="3086091" y="795525"/>
                    </a:lnTo>
                    <a:lnTo>
                      <a:pt x="3057485" y="785153"/>
                    </a:lnTo>
                    <a:lnTo>
                      <a:pt x="3047542" y="777933"/>
                    </a:lnTo>
                    <a:lnTo>
                      <a:pt x="3031862" y="771554"/>
                    </a:lnTo>
                    <a:lnTo>
                      <a:pt x="3022990" y="771477"/>
                    </a:lnTo>
                    <a:lnTo>
                      <a:pt x="3001650" y="768051"/>
                    </a:lnTo>
                    <a:lnTo>
                      <a:pt x="3006775" y="775982"/>
                    </a:lnTo>
                    <a:lnTo>
                      <a:pt x="3014041" y="783272"/>
                    </a:lnTo>
                    <a:lnTo>
                      <a:pt x="3017024" y="789261"/>
                    </a:lnTo>
                    <a:lnTo>
                      <a:pt x="3011899" y="794324"/>
                    </a:lnTo>
                    <a:lnTo>
                      <a:pt x="3010599" y="787983"/>
                    </a:lnTo>
                    <a:lnTo>
                      <a:pt x="3006468" y="778055"/>
                    </a:lnTo>
                    <a:lnTo>
                      <a:pt x="3006392" y="786194"/>
                    </a:lnTo>
                    <a:lnTo>
                      <a:pt x="2987576" y="792947"/>
                    </a:lnTo>
                    <a:lnTo>
                      <a:pt x="2987882" y="785237"/>
                    </a:lnTo>
                    <a:lnTo>
                      <a:pt x="2989106" y="779027"/>
                    </a:lnTo>
                    <a:lnTo>
                      <a:pt x="2982758" y="779355"/>
                    </a:lnTo>
                    <a:lnTo>
                      <a:pt x="2972814" y="776380"/>
                    </a:lnTo>
                    <a:lnTo>
                      <a:pt x="2976562" y="767798"/>
                    </a:lnTo>
                    <a:lnTo>
                      <a:pt x="2968378" y="768173"/>
                    </a:lnTo>
                    <a:lnTo>
                      <a:pt x="2965242" y="773979"/>
                    </a:lnTo>
                    <a:lnTo>
                      <a:pt x="2973197" y="776862"/>
                    </a:lnTo>
                    <a:lnTo>
                      <a:pt x="2975491" y="782621"/>
                    </a:lnTo>
                    <a:lnTo>
                      <a:pt x="2968378" y="784304"/>
                    </a:lnTo>
                    <a:lnTo>
                      <a:pt x="2960500" y="780503"/>
                    </a:lnTo>
                    <a:lnTo>
                      <a:pt x="2956675" y="772181"/>
                    </a:lnTo>
                    <a:lnTo>
                      <a:pt x="2950404" y="766483"/>
                    </a:lnTo>
                    <a:lnTo>
                      <a:pt x="2945356" y="758712"/>
                    </a:lnTo>
                    <a:lnTo>
                      <a:pt x="2939696" y="756058"/>
                    </a:lnTo>
                    <a:lnTo>
                      <a:pt x="2932582" y="758597"/>
                    </a:lnTo>
                    <a:lnTo>
                      <a:pt x="2919350" y="759790"/>
                    </a:lnTo>
                    <a:lnTo>
                      <a:pt x="2902523" y="754176"/>
                    </a:lnTo>
                    <a:lnTo>
                      <a:pt x="2897322" y="748791"/>
                    </a:lnTo>
                    <a:lnTo>
                      <a:pt x="2905583" y="740516"/>
                    </a:lnTo>
                    <a:lnTo>
                      <a:pt x="2908565" y="735246"/>
                    </a:lnTo>
                    <a:lnTo>
                      <a:pt x="2910630" y="727696"/>
                    </a:lnTo>
                    <a:lnTo>
                      <a:pt x="2917208" y="721317"/>
                    </a:lnTo>
                    <a:lnTo>
                      <a:pt x="2920804" y="716269"/>
                    </a:lnTo>
                    <a:lnTo>
                      <a:pt x="2922792" y="709921"/>
                    </a:lnTo>
                    <a:lnTo>
                      <a:pt x="2924092" y="702318"/>
                    </a:lnTo>
                    <a:lnTo>
                      <a:pt x="2919656" y="696015"/>
                    </a:lnTo>
                    <a:lnTo>
                      <a:pt x="2921645" y="687801"/>
                    </a:lnTo>
                    <a:lnTo>
                      <a:pt x="2924398" y="677483"/>
                    </a:lnTo>
                    <a:lnTo>
                      <a:pt x="2930976" y="672863"/>
                    </a:lnTo>
                    <a:lnTo>
                      <a:pt x="2932353" y="665069"/>
                    </a:lnTo>
                    <a:lnTo>
                      <a:pt x="2938395" y="658644"/>
                    </a:lnTo>
                    <a:lnTo>
                      <a:pt x="2936636" y="652739"/>
                    </a:lnTo>
                    <a:lnTo>
                      <a:pt x="2933271" y="646169"/>
                    </a:lnTo>
                    <a:lnTo>
                      <a:pt x="2941608" y="633732"/>
                    </a:lnTo>
                    <a:lnTo>
                      <a:pt x="2941455" y="621242"/>
                    </a:lnTo>
                    <a:lnTo>
                      <a:pt x="2945509" y="615115"/>
                    </a:lnTo>
                    <a:lnTo>
                      <a:pt x="2958129" y="608752"/>
                    </a:lnTo>
                    <a:lnTo>
                      <a:pt x="2966543" y="611345"/>
                    </a:lnTo>
                    <a:lnTo>
                      <a:pt x="2972967" y="608843"/>
                    </a:lnTo>
                    <a:lnTo>
                      <a:pt x="3001573" y="609754"/>
                    </a:lnTo>
                    <a:lnTo>
                      <a:pt x="3008534" y="608713"/>
                    </a:lnTo>
                    <a:lnTo>
                      <a:pt x="3017788" y="608668"/>
                    </a:lnTo>
                    <a:lnTo>
                      <a:pt x="3023831" y="608675"/>
                    </a:lnTo>
                    <a:lnTo>
                      <a:pt x="3032398" y="616676"/>
                    </a:lnTo>
                    <a:lnTo>
                      <a:pt x="3039205" y="614985"/>
                    </a:lnTo>
                    <a:lnTo>
                      <a:pt x="3032321" y="608805"/>
                    </a:lnTo>
                    <a:lnTo>
                      <a:pt x="3041422" y="608675"/>
                    </a:lnTo>
                    <a:lnTo>
                      <a:pt x="3058020" y="610771"/>
                    </a:lnTo>
                    <a:lnTo>
                      <a:pt x="3066970" y="613815"/>
                    </a:lnTo>
                    <a:lnTo>
                      <a:pt x="3074465" y="608736"/>
                    </a:lnTo>
                    <a:lnTo>
                      <a:pt x="3087774" y="613295"/>
                    </a:lnTo>
                    <a:lnTo>
                      <a:pt x="3100624" y="613861"/>
                    </a:lnTo>
                    <a:lnTo>
                      <a:pt x="3090374" y="608905"/>
                    </a:lnTo>
                    <a:lnTo>
                      <a:pt x="3100394" y="606618"/>
                    </a:lnTo>
                    <a:lnTo>
                      <a:pt x="3092899" y="602579"/>
                    </a:lnTo>
                    <a:lnTo>
                      <a:pt x="3099170" y="597500"/>
                    </a:lnTo>
                    <a:lnTo>
                      <a:pt x="3125406" y="602243"/>
                    </a:lnTo>
                    <a:lnTo>
                      <a:pt x="3134584" y="603765"/>
                    </a:lnTo>
                    <a:lnTo>
                      <a:pt x="3142003" y="607421"/>
                    </a:lnTo>
                    <a:lnTo>
                      <a:pt x="3137720" y="603573"/>
                    </a:lnTo>
                    <a:lnTo>
                      <a:pt x="3148275" y="602564"/>
                    </a:lnTo>
                    <a:lnTo>
                      <a:pt x="3161814" y="608683"/>
                    </a:lnTo>
                    <a:lnTo>
                      <a:pt x="3175963" y="611888"/>
                    </a:lnTo>
                    <a:lnTo>
                      <a:pt x="3183536" y="614656"/>
                    </a:lnTo>
                    <a:lnTo>
                      <a:pt x="3176345" y="617242"/>
                    </a:lnTo>
                    <a:lnTo>
                      <a:pt x="3163496" y="616178"/>
                    </a:lnTo>
                    <a:lnTo>
                      <a:pt x="3157606" y="617884"/>
                    </a:lnTo>
                    <a:lnTo>
                      <a:pt x="3163573" y="621066"/>
                    </a:lnTo>
                    <a:lnTo>
                      <a:pt x="3172827" y="626367"/>
                    </a:lnTo>
                    <a:lnTo>
                      <a:pt x="3186747" y="625112"/>
                    </a:lnTo>
                    <a:lnTo>
                      <a:pt x="3191872" y="620997"/>
                    </a:lnTo>
                    <a:lnTo>
                      <a:pt x="3203499" y="624240"/>
                    </a:lnTo>
                    <a:lnTo>
                      <a:pt x="3206022" y="618794"/>
                    </a:lnTo>
                    <a:lnTo>
                      <a:pt x="3212218" y="618481"/>
                    </a:lnTo>
                    <a:lnTo>
                      <a:pt x="3207553" y="613524"/>
                    </a:lnTo>
                    <a:lnTo>
                      <a:pt x="3214436" y="614955"/>
                    </a:lnTo>
                    <a:lnTo>
                      <a:pt x="3230804" y="619858"/>
                    </a:lnTo>
                    <a:lnTo>
                      <a:pt x="3234246" y="614985"/>
                    </a:lnTo>
                    <a:lnTo>
                      <a:pt x="3246254" y="617341"/>
                    </a:lnTo>
                    <a:lnTo>
                      <a:pt x="3252374" y="615024"/>
                    </a:lnTo>
                    <a:lnTo>
                      <a:pt x="3248703" y="610488"/>
                    </a:lnTo>
                    <a:lnTo>
                      <a:pt x="3237841" y="605883"/>
                    </a:lnTo>
                    <a:lnTo>
                      <a:pt x="3229428" y="604912"/>
                    </a:lnTo>
                    <a:lnTo>
                      <a:pt x="3222697" y="604239"/>
                    </a:lnTo>
                    <a:lnTo>
                      <a:pt x="3229657" y="608499"/>
                    </a:lnTo>
                    <a:lnTo>
                      <a:pt x="3222391" y="604591"/>
                    </a:lnTo>
                    <a:lnTo>
                      <a:pt x="3214665" y="602541"/>
                    </a:lnTo>
                    <a:lnTo>
                      <a:pt x="3209541" y="596506"/>
                    </a:lnTo>
                    <a:lnTo>
                      <a:pt x="3208164" y="590020"/>
                    </a:lnTo>
                    <a:lnTo>
                      <a:pt x="3206711" y="583695"/>
                    </a:lnTo>
                    <a:lnTo>
                      <a:pt x="3212523" y="572015"/>
                    </a:lnTo>
                    <a:lnTo>
                      <a:pt x="3217190" y="568596"/>
                    </a:lnTo>
                    <a:lnTo>
                      <a:pt x="3210688" y="559922"/>
                    </a:lnTo>
                    <a:lnTo>
                      <a:pt x="3214054" y="553413"/>
                    </a:lnTo>
                    <a:lnTo>
                      <a:pt x="3209235" y="547983"/>
                    </a:lnTo>
                    <a:lnTo>
                      <a:pt x="3210306" y="541933"/>
                    </a:lnTo>
                    <a:lnTo>
                      <a:pt x="3215278" y="536020"/>
                    </a:lnTo>
                    <a:lnTo>
                      <a:pt x="3223308" y="536311"/>
                    </a:lnTo>
                    <a:lnTo>
                      <a:pt x="3229581" y="537825"/>
                    </a:lnTo>
                    <a:lnTo>
                      <a:pt x="3237765" y="535745"/>
                    </a:lnTo>
                    <a:lnTo>
                      <a:pt x="3245107" y="535324"/>
                    </a:lnTo>
                    <a:lnTo>
                      <a:pt x="3256428" y="533229"/>
                    </a:lnTo>
                    <a:lnTo>
                      <a:pt x="3261705" y="536265"/>
                    </a:lnTo>
                    <a:lnTo>
                      <a:pt x="3267135" y="539271"/>
                    </a:lnTo>
                    <a:lnTo>
                      <a:pt x="3272948" y="538292"/>
                    </a:lnTo>
                    <a:lnTo>
                      <a:pt x="3275549" y="531630"/>
                    </a:lnTo>
                    <a:lnTo>
                      <a:pt x="3282356" y="534988"/>
                    </a:lnTo>
                    <a:lnTo>
                      <a:pt x="3286487" y="539868"/>
                    </a:lnTo>
                    <a:lnTo>
                      <a:pt x="3287634" y="546231"/>
                    </a:lnTo>
                    <a:lnTo>
                      <a:pt x="3291688" y="551096"/>
                    </a:lnTo>
                    <a:lnTo>
                      <a:pt x="3299719" y="556634"/>
                    </a:lnTo>
                    <a:lnTo>
                      <a:pt x="3304155" y="562424"/>
                    </a:lnTo>
                    <a:lnTo>
                      <a:pt x="3309662" y="559219"/>
                    </a:lnTo>
                    <a:lnTo>
                      <a:pt x="3316317" y="562684"/>
                    </a:lnTo>
                    <a:lnTo>
                      <a:pt x="3320599" y="568642"/>
                    </a:lnTo>
                    <a:lnTo>
                      <a:pt x="3326566" y="567594"/>
                    </a:lnTo>
                    <a:lnTo>
                      <a:pt x="3333143" y="568305"/>
                    </a:lnTo>
                    <a:lnTo>
                      <a:pt x="3329242" y="562829"/>
                    </a:lnTo>
                    <a:lnTo>
                      <a:pt x="3332532" y="558049"/>
                    </a:lnTo>
                    <a:lnTo>
                      <a:pt x="3330926" y="552113"/>
                    </a:lnTo>
                    <a:lnTo>
                      <a:pt x="3336203" y="548641"/>
                    </a:lnTo>
                    <a:lnTo>
                      <a:pt x="3336739" y="541971"/>
                    </a:lnTo>
                    <a:lnTo>
                      <a:pt x="3342551" y="541068"/>
                    </a:lnTo>
                    <a:lnTo>
                      <a:pt x="3348364" y="539959"/>
                    </a:lnTo>
                    <a:lnTo>
                      <a:pt x="3356013" y="544434"/>
                    </a:lnTo>
                    <a:lnTo>
                      <a:pt x="3356396" y="538667"/>
                    </a:lnTo>
                    <a:lnTo>
                      <a:pt x="3349206" y="537106"/>
                    </a:lnTo>
                    <a:lnTo>
                      <a:pt x="3342857" y="535294"/>
                    </a:lnTo>
                    <a:lnTo>
                      <a:pt x="3339569" y="530605"/>
                    </a:lnTo>
                    <a:lnTo>
                      <a:pt x="3334827" y="525756"/>
                    </a:lnTo>
                    <a:lnTo>
                      <a:pt x="3330543" y="521809"/>
                    </a:lnTo>
                    <a:lnTo>
                      <a:pt x="3326336" y="517136"/>
                    </a:lnTo>
                    <a:lnTo>
                      <a:pt x="3332532" y="511468"/>
                    </a:lnTo>
                    <a:lnTo>
                      <a:pt x="3338575" y="509655"/>
                    </a:lnTo>
                    <a:lnTo>
                      <a:pt x="3347829" y="509487"/>
                    </a:lnTo>
                    <a:lnTo>
                      <a:pt x="3353948" y="511652"/>
                    </a:lnTo>
                    <a:lnTo>
                      <a:pt x="3360450" y="513380"/>
                    </a:lnTo>
                    <a:lnTo>
                      <a:pt x="3367639" y="515162"/>
                    </a:lnTo>
                    <a:lnTo>
                      <a:pt x="3373605" y="515315"/>
                    </a:lnTo>
                    <a:lnTo>
                      <a:pt x="3366951" y="517488"/>
                    </a:lnTo>
                    <a:lnTo>
                      <a:pt x="3360755" y="516134"/>
                    </a:lnTo>
                    <a:lnTo>
                      <a:pt x="3354101" y="520272"/>
                    </a:lnTo>
                    <a:lnTo>
                      <a:pt x="3358231" y="525825"/>
                    </a:lnTo>
                    <a:lnTo>
                      <a:pt x="3362592" y="529718"/>
                    </a:lnTo>
                    <a:lnTo>
                      <a:pt x="3367716" y="534559"/>
                    </a:lnTo>
                    <a:lnTo>
                      <a:pt x="3373835" y="539240"/>
                    </a:lnTo>
                    <a:lnTo>
                      <a:pt x="3374829" y="545482"/>
                    </a:lnTo>
                    <a:lnTo>
                      <a:pt x="3381865" y="547141"/>
                    </a:lnTo>
                    <a:lnTo>
                      <a:pt x="3387067" y="550629"/>
                    </a:lnTo>
                    <a:lnTo>
                      <a:pt x="3385461" y="556465"/>
                    </a:lnTo>
                    <a:lnTo>
                      <a:pt x="3392115" y="561146"/>
                    </a:lnTo>
                    <a:lnTo>
                      <a:pt x="3397239" y="563762"/>
                    </a:lnTo>
                    <a:lnTo>
                      <a:pt x="3390738" y="565934"/>
                    </a:lnTo>
                    <a:lnTo>
                      <a:pt x="3383625" y="566600"/>
                    </a:lnTo>
                    <a:lnTo>
                      <a:pt x="3381560" y="572030"/>
                    </a:lnTo>
                    <a:lnTo>
                      <a:pt x="3374140" y="574111"/>
                    </a:lnTo>
                    <a:lnTo>
                      <a:pt x="3375058" y="580933"/>
                    </a:lnTo>
                    <a:lnTo>
                      <a:pt x="3378807" y="586027"/>
                    </a:lnTo>
                    <a:lnTo>
                      <a:pt x="3376129" y="591221"/>
                    </a:lnTo>
                    <a:lnTo>
                      <a:pt x="3376359" y="597172"/>
                    </a:lnTo>
                    <a:lnTo>
                      <a:pt x="3372076" y="602793"/>
                    </a:lnTo>
                    <a:lnTo>
                      <a:pt x="3371923" y="608706"/>
                    </a:lnTo>
                    <a:lnTo>
                      <a:pt x="3369398" y="614718"/>
                    </a:lnTo>
                    <a:lnTo>
                      <a:pt x="3369551" y="620990"/>
                    </a:lnTo>
                    <a:lnTo>
                      <a:pt x="3374293" y="625617"/>
                    </a:lnTo>
                    <a:lnTo>
                      <a:pt x="3373682" y="633281"/>
                    </a:lnTo>
                    <a:lnTo>
                      <a:pt x="3369475" y="644173"/>
                    </a:lnTo>
                    <a:lnTo>
                      <a:pt x="3366798" y="651454"/>
                    </a:lnTo>
                    <a:lnTo>
                      <a:pt x="3357925" y="652701"/>
                    </a:lnTo>
                    <a:lnTo>
                      <a:pt x="3352724" y="659608"/>
                    </a:lnTo>
                    <a:lnTo>
                      <a:pt x="3343010" y="656824"/>
                    </a:lnTo>
                    <a:lnTo>
                      <a:pt x="3350506" y="664771"/>
                    </a:lnTo>
                    <a:lnTo>
                      <a:pt x="3358078" y="670997"/>
                    </a:lnTo>
                    <a:lnTo>
                      <a:pt x="3362973" y="681491"/>
                    </a:lnTo>
                    <a:lnTo>
                      <a:pt x="3359608" y="695970"/>
                    </a:lnTo>
                    <a:lnTo>
                      <a:pt x="3372917" y="714472"/>
                    </a:lnTo>
                    <a:lnTo>
                      <a:pt x="3393262" y="735613"/>
                    </a:lnTo>
                    <a:lnTo>
                      <a:pt x="3485199" y="814432"/>
                    </a:lnTo>
                    <a:lnTo>
                      <a:pt x="3522984" y="844216"/>
                    </a:lnTo>
                    <a:lnTo>
                      <a:pt x="3543024" y="864011"/>
                    </a:lnTo>
                    <a:lnTo>
                      <a:pt x="3557097" y="872272"/>
                    </a:lnTo>
                    <a:lnTo>
                      <a:pt x="3560463" y="878414"/>
                    </a:lnTo>
                    <a:lnTo>
                      <a:pt x="3564134" y="859812"/>
                    </a:lnTo>
                    <a:lnTo>
                      <a:pt x="3568876" y="853923"/>
                    </a:lnTo>
                    <a:lnTo>
                      <a:pt x="3568340" y="848163"/>
                    </a:lnTo>
                    <a:lnTo>
                      <a:pt x="3566123" y="839956"/>
                    </a:lnTo>
                    <a:lnTo>
                      <a:pt x="3562757" y="834939"/>
                    </a:lnTo>
                    <a:lnTo>
                      <a:pt x="3561381" y="829248"/>
                    </a:lnTo>
                    <a:lnTo>
                      <a:pt x="3556714" y="825156"/>
                    </a:lnTo>
                    <a:lnTo>
                      <a:pt x="3549219" y="821117"/>
                    </a:lnTo>
                    <a:lnTo>
                      <a:pt x="3549984" y="815128"/>
                    </a:lnTo>
                    <a:lnTo>
                      <a:pt x="3543177" y="812107"/>
                    </a:lnTo>
                    <a:lnTo>
                      <a:pt x="3539199" y="807449"/>
                    </a:lnTo>
                    <a:lnTo>
                      <a:pt x="3548148" y="811503"/>
                    </a:lnTo>
                    <a:lnTo>
                      <a:pt x="3554726" y="804841"/>
                    </a:lnTo>
                    <a:lnTo>
                      <a:pt x="3561763" y="801858"/>
                    </a:lnTo>
                    <a:lnTo>
                      <a:pt x="3576983" y="807013"/>
                    </a:lnTo>
                    <a:lnTo>
                      <a:pt x="3572088" y="802661"/>
                    </a:lnTo>
                    <a:lnTo>
                      <a:pt x="3566352" y="799265"/>
                    </a:lnTo>
                    <a:lnTo>
                      <a:pt x="3561151" y="795487"/>
                    </a:lnTo>
                    <a:lnTo>
                      <a:pt x="3556179" y="788939"/>
                    </a:lnTo>
                    <a:lnTo>
                      <a:pt x="3550672" y="784694"/>
                    </a:lnTo>
                    <a:lnTo>
                      <a:pt x="3546465" y="778491"/>
                    </a:lnTo>
                    <a:lnTo>
                      <a:pt x="3543329" y="772739"/>
                    </a:lnTo>
                    <a:lnTo>
                      <a:pt x="3546771" y="765412"/>
                    </a:lnTo>
                    <a:lnTo>
                      <a:pt x="3555721" y="759010"/>
                    </a:lnTo>
                    <a:lnTo>
                      <a:pt x="3561916" y="761435"/>
                    </a:lnTo>
                    <a:lnTo>
                      <a:pt x="3569182" y="761672"/>
                    </a:lnTo>
                    <a:lnTo>
                      <a:pt x="3575224" y="759110"/>
                    </a:lnTo>
                    <a:lnTo>
                      <a:pt x="3577519" y="753832"/>
                    </a:lnTo>
                    <a:lnTo>
                      <a:pt x="3570329" y="748623"/>
                    </a:lnTo>
                    <a:lnTo>
                      <a:pt x="3561074" y="743835"/>
                    </a:lnTo>
                    <a:lnTo>
                      <a:pt x="3554420" y="739804"/>
                    </a:lnTo>
                    <a:lnTo>
                      <a:pt x="3546236" y="733792"/>
                    </a:lnTo>
                    <a:lnTo>
                      <a:pt x="3539505" y="727207"/>
                    </a:lnTo>
                    <a:lnTo>
                      <a:pt x="3536446" y="720988"/>
                    </a:lnTo>
                    <a:lnTo>
                      <a:pt x="3532086" y="713936"/>
                    </a:lnTo>
                    <a:lnTo>
                      <a:pt x="3538282" y="707749"/>
                    </a:lnTo>
                    <a:lnTo>
                      <a:pt x="3548684" y="712682"/>
                    </a:lnTo>
                    <a:lnTo>
                      <a:pt x="3556714" y="714456"/>
                    </a:lnTo>
                    <a:lnTo>
                      <a:pt x="3558015" y="708850"/>
                    </a:lnTo>
                    <a:lnTo>
                      <a:pt x="3552966" y="704567"/>
                    </a:lnTo>
                    <a:lnTo>
                      <a:pt x="3546083" y="700834"/>
                    </a:lnTo>
                    <a:lnTo>
                      <a:pt x="3540499" y="696077"/>
                    </a:lnTo>
                    <a:lnTo>
                      <a:pt x="3535222" y="691717"/>
                    </a:lnTo>
                    <a:lnTo>
                      <a:pt x="3528185" y="693178"/>
                    </a:lnTo>
                    <a:lnTo>
                      <a:pt x="3522525" y="690631"/>
                    </a:lnTo>
                    <a:lnTo>
                      <a:pt x="3515182" y="682347"/>
                    </a:lnTo>
                    <a:lnTo>
                      <a:pt x="3507687" y="677467"/>
                    </a:lnTo>
                    <a:lnTo>
                      <a:pt x="3502485" y="672894"/>
                    </a:lnTo>
                    <a:lnTo>
                      <a:pt x="3503403" y="665857"/>
                    </a:lnTo>
                    <a:lnTo>
                      <a:pt x="3495984" y="657986"/>
                    </a:lnTo>
                    <a:lnTo>
                      <a:pt x="3483900" y="655340"/>
                    </a:lnTo>
                    <a:lnTo>
                      <a:pt x="3475791" y="654460"/>
                    </a:lnTo>
                    <a:lnTo>
                      <a:pt x="3481605" y="660197"/>
                    </a:lnTo>
                    <a:lnTo>
                      <a:pt x="3474415" y="658736"/>
                    </a:lnTo>
                    <a:lnTo>
                      <a:pt x="3468526" y="657405"/>
                    </a:lnTo>
                    <a:lnTo>
                      <a:pt x="3461871" y="653588"/>
                    </a:lnTo>
                    <a:lnTo>
                      <a:pt x="3456364" y="649336"/>
                    </a:lnTo>
                    <a:lnTo>
                      <a:pt x="3450015" y="640111"/>
                    </a:lnTo>
                    <a:lnTo>
                      <a:pt x="3446650" y="631354"/>
                    </a:lnTo>
                    <a:lnTo>
                      <a:pt x="3449251" y="625418"/>
                    </a:lnTo>
                    <a:lnTo>
                      <a:pt x="3442061" y="617402"/>
                    </a:lnTo>
                    <a:lnTo>
                      <a:pt x="3448103" y="617876"/>
                    </a:lnTo>
                    <a:lnTo>
                      <a:pt x="3441679" y="613280"/>
                    </a:lnTo>
                    <a:lnTo>
                      <a:pt x="3447415" y="614350"/>
                    </a:lnTo>
                    <a:lnTo>
                      <a:pt x="3441143" y="607864"/>
                    </a:lnTo>
                    <a:lnTo>
                      <a:pt x="3435636" y="605562"/>
                    </a:lnTo>
                    <a:lnTo>
                      <a:pt x="3432041" y="598602"/>
                    </a:lnTo>
                    <a:lnTo>
                      <a:pt x="3429518" y="593401"/>
                    </a:lnTo>
                    <a:lnTo>
                      <a:pt x="3434412" y="589248"/>
                    </a:lnTo>
                    <a:lnTo>
                      <a:pt x="3440378" y="590234"/>
                    </a:lnTo>
                    <a:lnTo>
                      <a:pt x="3445426" y="594043"/>
                    </a:lnTo>
                    <a:lnTo>
                      <a:pt x="3442596" y="588712"/>
                    </a:lnTo>
                    <a:lnTo>
                      <a:pt x="3450322" y="588949"/>
                    </a:lnTo>
                    <a:lnTo>
                      <a:pt x="3456058" y="591221"/>
                    </a:lnTo>
                    <a:lnTo>
                      <a:pt x="3461182" y="594227"/>
                    </a:lnTo>
                    <a:lnTo>
                      <a:pt x="3467990" y="594670"/>
                    </a:lnTo>
                    <a:lnTo>
                      <a:pt x="3464625" y="589599"/>
                    </a:lnTo>
                    <a:lnTo>
                      <a:pt x="3458812" y="587894"/>
                    </a:lnTo>
                    <a:lnTo>
                      <a:pt x="3469290" y="581989"/>
                    </a:lnTo>
                    <a:lnTo>
                      <a:pt x="3471891" y="576727"/>
                    </a:lnTo>
                    <a:lnTo>
                      <a:pt x="3478086" y="577400"/>
                    </a:lnTo>
                    <a:lnTo>
                      <a:pt x="3482446" y="582708"/>
                    </a:lnTo>
                    <a:lnTo>
                      <a:pt x="3486270" y="587175"/>
                    </a:lnTo>
                    <a:lnTo>
                      <a:pt x="3491854" y="593867"/>
                    </a:lnTo>
                    <a:lnTo>
                      <a:pt x="3498814" y="595879"/>
                    </a:lnTo>
                    <a:lnTo>
                      <a:pt x="3498891" y="590020"/>
                    </a:lnTo>
                    <a:lnTo>
                      <a:pt x="3497437" y="583695"/>
                    </a:lnTo>
                    <a:lnTo>
                      <a:pt x="3494378" y="577644"/>
                    </a:lnTo>
                    <a:lnTo>
                      <a:pt x="3501109" y="579840"/>
                    </a:lnTo>
                    <a:lnTo>
                      <a:pt x="3506310" y="577056"/>
                    </a:lnTo>
                    <a:lnTo>
                      <a:pt x="3512199" y="574027"/>
                    </a:lnTo>
                    <a:lnTo>
                      <a:pt x="3519771" y="571893"/>
                    </a:lnTo>
                    <a:lnTo>
                      <a:pt x="3525891" y="573032"/>
                    </a:lnTo>
                    <a:lnTo>
                      <a:pt x="3534839" y="572948"/>
                    </a:lnTo>
                    <a:lnTo>
                      <a:pt x="3540958" y="571594"/>
                    </a:lnTo>
                    <a:lnTo>
                      <a:pt x="3546160" y="574302"/>
                    </a:lnTo>
                    <a:lnTo>
                      <a:pt x="3552890" y="576291"/>
                    </a:lnTo>
                    <a:lnTo>
                      <a:pt x="3558703" y="577927"/>
                    </a:lnTo>
                    <a:lnTo>
                      <a:pt x="3564746" y="581714"/>
                    </a:lnTo>
                    <a:lnTo>
                      <a:pt x="3571018" y="582517"/>
                    </a:lnTo>
                    <a:lnTo>
                      <a:pt x="3576525" y="587465"/>
                    </a:lnTo>
                    <a:lnTo>
                      <a:pt x="3582873" y="589041"/>
                    </a:lnTo>
                    <a:lnTo>
                      <a:pt x="3589757" y="592154"/>
                    </a:lnTo>
                    <a:lnTo>
                      <a:pt x="3587080" y="586341"/>
                    </a:lnTo>
                    <a:lnTo>
                      <a:pt x="3581802" y="583588"/>
                    </a:lnTo>
                    <a:lnTo>
                      <a:pt x="3580043" y="578012"/>
                    </a:lnTo>
                    <a:lnTo>
                      <a:pt x="3585015" y="573231"/>
                    </a:lnTo>
                    <a:lnTo>
                      <a:pt x="3588380" y="568527"/>
                    </a:lnTo>
                    <a:lnTo>
                      <a:pt x="3593964" y="565009"/>
                    </a:lnTo>
                    <a:lnTo>
                      <a:pt x="3591210" y="558997"/>
                    </a:lnTo>
                    <a:lnTo>
                      <a:pt x="3585397" y="557276"/>
                    </a:lnTo>
                    <a:lnTo>
                      <a:pt x="3591440" y="558584"/>
                    </a:lnTo>
                    <a:lnTo>
                      <a:pt x="3597406" y="559724"/>
                    </a:lnTo>
                    <a:lnTo>
                      <a:pt x="3591133" y="556656"/>
                    </a:lnTo>
                    <a:lnTo>
                      <a:pt x="3597329" y="554752"/>
                    </a:lnTo>
                    <a:lnTo>
                      <a:pt x="3592434" y="550706"/>
                    </a:lnTo>
                    <a:lnTo>
                      <a:pt x="3598706" y="551975"/>
                    </a:lnTo>
                    <a:lnTo>
                      <a:pt x="3593658" y="548557"/>
                    </a:lnTo>
                    <a:lnTo>
                      <a:pt x="3587539" y="546927"/>
                    </a:lnTo>
                    <a:lnTo>
                      <a:pt x="3593505" y="546621"/>
                    </a:lnTo>
                    <a:lnTo>
                      <a:pt x="3600312" y="547929"/>
                    </a:lnTo>
                    <a:lnTo>
                      <a:pt x="3600006" y="541979"/>
                    </a:lnTo>
                    <a:lnTo>
                      <a:pt x="3595417" y="538575"/>
                    </a:lnTo>
                    <a:lnTo>
                      <a:pt x="3602913" y="539355"/>
                    </a:lnTo>
                    <a:lnTo>
                      <a:pt x="3607655" y="535431"/>
                    </a:lnTo>
                    <a:lnTo>
                      <a:pt x="3614768" y="535592"/>
                    </a:lnTo>
                    <a:lnTo>
                      <a:pt x="3611556" y="530544"/>
                    </a:lnTo>
                    <a:lnTo>
                      <a:pt x="3617751" y="531286"/>
                    </a:lnTo>
                    <a:lnTo>
                      <a:pt x="3623870" y="529244"/>
                    </a:lnTo>
                    <a:lnTo>
                      <a:pt x="3617751" y="524471"/>
                    </a:lnTo>
                    <a:lnTo>
                      <a:pt x="3622952" y="527110"/>
                    </a:lnTo>
                    <a:lnTo>
                      <a:pt x="3628995" y="523515"/>
                    </a:lnTo>
                    <a:lnTo>
                      <a:pt x="3635038" y="521396"/>
                    </a:lnTo>
                    <a:lnTo>
                      <a:pt x="3638709" y="516922"/>
                    </a:lnTo>
                    <a:lnTo>
                      <a:pt x="3644980" y="513900"/>
                    </a:lnTo>
                    <a:lnTo>
                      <a:pt x="3639091" y="516409"/>
                    </a:lnTo>
                    <a:lnTo>
                      <a:pt x="3644598" y="513503"/>
                    </a:lnTo>
                    <a:lnTo>
                      <a:pt x="3651176" y="513044"/>
                    </a:lnTo>
                    <a:lnTo>
                      <a:pt x="3645287" y="513824"/>
                    </a:lnTo>
                    <a:lnTo>
                      <a:pt x="3658059" y="512914"/>
                    </a:lnTo>
                    <a:lnTo>
                      <a:pt x="3669457" y="513900"/>
                    </a:lnTo>
                    <a:lnTo>
                      <a:pt x="3675881" y="515575"/>
                    </a:lnTo>
                    <a:lnTo>
                      <a:pt x="3698598" y="519430"/>
                    </a:lnTo>
                    <a:lnTo>
                      <a:pt x="3703951" y="521549"/>
                    </a:lnTo>
                    <a:lnTo>
                      <a:pt x="3698063" y="517021"/>
                    </a:lnTo>
                    <a:lnTo>
                      <a:pt x="3699362" y="511330"/>
                    </a:lnTo>
                    <a:lnTo>
                      <a:pt x="3692096" y="509801"/>
                    </a:lnTo>
                    <a:lnTo>
                      <a:pt x="3697910" y="510757"/>
                    </a:lnTo>
                    <a:lnTo>
                      <a:pt x="3692478" y="505166"/>
                    </a:lnTo>
                    <a:lnTo>
                      <a:pt x="3685059" y="503475"/>
                    </a:lnTo>
                    <a:lnTo>
                      <a:pt x="3676493" y="499054"/>
                    </a:lnTo>
                    <a:lnTo>
                      <a:pt x="3670603" y="493792"/>
                    </a:lnTo>
                    <a:lnTo>
                      <a:pt x="3664102" y="492209"/>
                    </a:lnTo>
                    <a:lnTo>
                      <a:pt x="3658136" y="491008"/>
                    </a:lnTo>
                    <a:lnTo>
                      <a:pt x="3652017" y="488247"/>
                    </a:lnTo>
                    <a:lnTo>
                      <a:pt x="3660660" y="491038"/>
                    </a:lnTo>
                    <a:lnTo>
                      <a:pt x="3652859" y="487727"/>
                    </a:lnTo>
                    <a:lnTo>
                      <a:pt x="3647046" y="484889"/>
                    </a:lnTo>
                    <a:lnTo>
                      <a:pt x="3641309" y="483925"/>
                    </a:lnTo>
                    <a:lnTo>
                      <a:pt x="3635955" y="481715"/>
                    </a:lnTo>
                    <a:lnTo>
                      <a:pt x="3627159" y="472574"/>
                    </a:lnTo>
                    <a:lnTo>
                      <a:pt x="3621193" y="469286"/>
                    </a:lnTo>
                    <a:lnTo>
                      <a:pt x="3615456" y="469966"/>
                    </a:lnTo>
                    <a:lnTo>
                      <a:pt x="3610867" y="464605"/>
                    </a:lnTo>
                    <a:lnTo>
                      <a:pt x="3596870" y="457851"/>
                    </a:lnTo>
                    <a:lnTo>
                      <a:pt x="3602531" y="463855"/>
                    </a:lnTo>
                    <a:lnTo>
                      <a:pt x="3595417" y="463060"/>
                    </a:lnTo>
                    <a:lnTo>
                      <a:pt x="3585780" y="459962"/>
                    </a:lnTo>
                    <a:lnTo>
                      <a:pt x="3577672" y="457323"/>
                    </a:lnTo>
                    <a:lnTo>
                      <a:pt x="3572394" y="454638"/>
                    </a:lnTo>
                    <a:lnTo>
                      <a:pt x="3567729" y="450233"/>
                    </a:lnTo>
                    <a:lnTo>
                      <a:pt x="3562604" y="447364"/>
                    </a:lnTo>
                    <a:lnTo>
                      <a:pt x="3556409" y="448382"/>
                    </a:lnTo>
                    <a:lnTo>
                      <a:pt x="3550136" y="450799"/>
                    </a:lnTo>
                    <a:lnTo>
                      <a:pt x="3543865" y="449583"/>
                    </a:lnTo>
                    <a:lnTo>
                      <a:pt x="3535757" y="446477"/>
                    </a:lnTo>
                    <a:lnTo>
                      <a:pt x="3529409" y="443173"/>
                    </a:lnTo>
                    <a:lnTo>
                      <a:pt x="3536828" y="444611"/>
                    </a:lnTo>
                    <a:lnTo>
                      <a:pt x="3543788" y="444251"/>
                    </a:lnTo>
                    <a:lnTo>
                      <a:pt x="3550443" y="446194"/>
                    </a:lnTo>
                    <a:lnTo>
                      <a:pt x="3557097" y="445751"/>
                    </a:lnTo>
                    <a:lnTo>
                      <a:pt x="3552125" y="442232"/>
                    </a:lnTo>
                    <a:lnTo>
                      <a:pt x="3546160" y="440771"/>
                    </a:lnTo>
                    <a:lnTo>
                      <a:pt x="3540729" y="438484"/>
                    </a:lnTo>
                    <a:lnTo>
                      <a:pt x="3534687" y="440221"/>
                    </a:lnTo>
                    <a:lnTo>
                      <a:pt x="3529026" y="438721"/>
                    </a:lnTo>
                    <a:lnTo>
                      <a:pt x="3534763" y="438821"/>
                    </a:lnTo>
                    <a:lnTo>
                      <a:pt x="3540729" y="438393"/>
                    </a:lnTo>
                    <a:lnTo>
                      <a:pt x="3546848" y="439364"/>
                    </a:lnTo>
                    <a:lnTo>
                      <a:pt x="3555032" y="442163"/>
                    </a:lnTo>
                    <a:lnTo>
                      <a:pt x="3560921" y="444336"/>
                    </a:lnTo>
                    <a:lnTo>
                      <a:pt x="3566275" y="446837"/>
                    </a:lnTo>
                    <a:lnTo>
                      <a:pt x="3574536" y="449292"/>
                    </a:lnTo>
                    <a:lnTo>
                      <a:pt x="3580426" y="450493"/>
                    </a:lnTo>
                    <a:lnTo>
                      <a:pt x="3586391" y="449965"/>
                    </a:lnTo>
                    <a:lnTo>
                      <a:pt x="3592510" y="450064"/>
                    </a:lnTo>
                    <a:lnTo>
                      <a:pt x="3598247" y="450325"/>
                    </a:lnTo>
                    <a:lnTo>
                      <a:pt x="3603525" y="446133"/>
                    </a:lnTo>
                    <a:lnTo>
                      <a:pt x="3608419" y="441857"/>
                    </a:lnTo>
                    <a:lnTo>
                      <a:pt x="3433800" y="325146"/>
                    </a:lnTo>
                    <a:lnTo>
                      <a:pt x="3410319" y="318140"/>
                    </a:lnTo>
                    <a:lnTo>
                      <a:pt x="3389820" y="313283"/>
                    </a:lnTo>
                    <a:lnTo>
                      <a:pt x="3381177" y="311715"/>
                    </a:lnTo>
                    <a:lnTo>
                      <a:pt x="3375135" y="311623"/>
                    </a:lnTo>
                    <a:lnTo>
                      <a:pt x="3368404" y="311050"/>
                    </a:lnTo>
                    <a:lnTo>
                      <a:pt x="3361291" y="309612"/>
                    </a:lnTo>
                    <a:lnTo>
                      <a:pt x="3352648" y="307623"/>
                    </a:lnTo>
                    <a:lnTo>
                      <a:pt x="3344235" y="307133"/>
                    </a:lnTo>
                    <a:lnTo>
                      <a:pt x="3333756" y="305413"/>
                    </a:lnTo>
                    <a:lnTo>
                      <a:pt x="3323048" y="303432"/>
                    </a:lnTo>
                    <a:lnTo>
                      <a:pt x="3310044" y="299393"/>
                    </a:lnTo>
                    <a:lnTo>
                      <a:pt x="3301402" y="299294"/>
                    </a:lnTo>
                    <a:lnTo>
                      <a:pt x="3308438" y="301313"/>
                    </a:lnTo>
                    <a:lnTo>
                      <a:pt x="3314481" y="302284"/>
                    </a:lnTo>
                    <a:lnTo>
                      <a:pt x="3308515" y="301864"/>
                    </a:lnTo>
                    <a:lnTo>
                      <a:pt x="3302625" y="300647"/>
                    </a:lnTo>
                    <a:lnTo>
                      <a:pt x="3295818" y="300540"/>
                    </a:lnTo>
                    <a:lnTo>
                      <a:pt x="3289317" y="300487"/>
                    </a:lnTo>
                    <a:lnTo>
                      <a:pt x="3276619" y="300097"/>
                    </a:lnTo>
                    <a:lnTo>
                      <a:pt x="3270271" y="299737"/>
                    </a:lnTo>
                    <a:lnTo>
                      <a:pt x="3263311" y="299011"/>
                    </a:lnTo>
                    <a:lnTo>
                      <a:pt x="3255510" y="299072"/>
                    </a:lnTo>
                    <a:lnTo>
                      <a:pt x="3247555" y="297963"/>
                    </a:lnTo>
                    <a:lnTo>
                      <a:pt x="3255051" y="300678"/>
                    </a:lnTo>
                    <a:lnTo>
                      <a:pt x="3247249" y="300533"/>
                    </a:lnTo>
                    <a:lnTo>
                      <a:pt x="3237535" y="298521"/>
                    </a:lnTo>
                    <a:lnTo>
                      <a:pt x="3230575" y="297366"/>
                    </a:lnTo>
                    <a:lnTo>
                      <a:pt x="3222161" y="296601"/>
                    </a:lnTo>
                    <a:lnTo>
                      <a:pt x="3211606" y="295821"/>
                    </a:lnTo>
                    <a:lnTo>
                      <a:pt x="3200133" y="294253"/>
                    </a:lnTo>
                    <a:lnTo>
                      <a:pt x="3189196" y="293320"/>
                    </a:lnTo>
                    <a:lnTo>
                      <a:pt x="3182771" y="293068"/>
                    </a:lnTo>
                    <a:lnTo>
                      <a:pt x="3176117" y="292708"/>
                    </a:lnTo>
                    <a:lnTo>
                      <a:pt x="3183000" y="294704"/>
                    </a:lnTo>
                    <a:lnTo>
                      <a:pt x="3189807" y="299202"/>
                    </a:lnTo>
                    <a:lnTo>
                      <a:pt x="3195238" y="302491"/>
                    </a:lnTo>
                    <a:lnTo>
                      <a:pt x="3201433" y="307371"/>
                    </a:lnTo>
                    <a:lnTo>
                      <a:pt x="3207858" y="309658"/>
                    </a:lnTo>
                    <a:lnTo>
                      <a:pt x="3215507" y="314002"/>
                    </a:lnTo>
                    <a:lnTo>
                      <a:pt x="3222544" y="316343"/>
                    </a:lnTo>
                    <a:lnTo>
                      <a:pt x="3229963" y="320480"/>
                    </a:lnTo>
                    <a:lnTo>
                      <a:pt x="3234705" y="323953"/>
                    </a:lnTo>
                    <a:lnTo>
                      <a:pt x="3230192" y="328833"/>
                    </a:lnTo>
                    <a:lnTo>
                      <a:pt x="3223308" y="330523"/>
                    </a:lnTo>
                    <a:lnTo>
                      <a:pt x="3216348" y="331273"/>
                    </a:lnTo>
                    <a:lnTo>
                      <a:pt x="3207629" y="328489"/>
                    </a:lnTo>
                    <a:lnTo>
                      <a:pt x="3199291" y="323027"/>
                    </a:lnTo>
                    <a:lnTo>
                      <a:pt x="3191031" y="321842"/>
                    </a:lnTo>
                    <a:lnTo>
                      <a:pt x="3183765" y="319838"/>
                    </a:lnTo>
                    <a:lnTo>
                      <a:pt x="3169997" y="318492"/>
                    </a:lnTo>
                    <a:lnTo>
                      <a:pt x="3159519" y="313245"/>
                    </a:lnTo>
                    <a:lnTo>
                      <a:pt x="3154317" y="308747"/>
                    </a:lnTo>
                    <a:lnTo>
                      <a:pt x="3148046" y="307409"/>
                    </a:lnTo>
                    <a:lnTo>
                      <a:pt x="3141008" y="303026"/>
                    </a:lnTo>
                    <a:lnTo>
                      <a:pt x="3134201" y="302414"/>
                    </a:lnTo>
                    <a:lnTo>
                      <a:pt x="3131754" y="308954"/>
                    </a:lnTo>
                    <a:lnTo>
                      <a:pt x="3124258" y="310935"/>
                    </a:lnTo>
                    <a:lnTo>
                      <a:pt x="3118139" y="310285"/>
                    </a:lnTo>
                    <a:lnTo>
                      <a:pt x="3109955" y="309849"/>
                    </a:lnTo>
                    <a:lnTo>
                      <a:pt x="3099782" y="308097"/>
                    </a:lnTo>
                    <a:lnTo>
                      <a:pt x="3086320" y="307516"/>
                    </a:lnTo>
                    <a:lnTo>
                      <a:pt x="3078672" y="308396"/>
                    </a:lnTo>
                    <a:lnTo>
                      <a:pt x="3070029" y="307332"/>
                    </a:lnTo>
                    <a:lnTo>
                      <a:pt x="3060239" y="304686"/>
                    </a:lnTo>
                    <a:lnTo>
                      <a:pt x="3053202" y="302812"/>
                    </a:lnTo>
                    <a:lnTo>
                      <a:pt x="3039817" y="304181"/>
                    </a:lnTo>
                    <a:lnTo>
                      <a:pt x="3033545" y="306193"/>
                    </a:lnTo>
                    <a:lnTo>
                      <a:pt x="3025896" y="305198"/>
                    </a:lnTo>
                    <a:lnTo>
                      <a:pt x="3014958" y="306529"/>
                    </a:lnTo>
                    <a:lnTo>
                      <a:pt x="3008916" y="308327"/>
                    </a:lnTo>
                    <a:lnTo>
                      <a:pt x="2993543" y="307256"/>
                    </a:lnTo>
                    <a:lnTo>
                      <a:pt x="2987653" y="308220"/>
                    </a:lnTo>
                    <a:lnTo>
                      <a:pt x="2975644" y="304525"/>
                    </a:lnTo>
                    <a:lnTo>
                      <a:pt x="2964324" y="302391"/>
                    </a:lnTo>
                    <a:lnTo>
                      <a:pt x="2954840" y="299569"/>
                    </a:lnTo>
                    <a:lnTo>
                      <a:pt x="2952086" y="293557"/>
                    </a:lnTo>
                    <a:lnTo>
                      <a:pt x="2943673" y="293366"/>
                    </a:lnTo>
                    <a:lnTo>
                      <a:pt x="2950556" y="292960"/>
                    </a:lnTo>
                    <a:lnTo>
                      <a:pt x="2941378" y="285717"/>
                    </a:lnTo>
                    <a:lnTo>
                      <a:pt x="2925928" y="279598"/>
                    </a:lnTo>
                    <a:lnTo>
                      <a:pt x="2910019" y="275124"/>
                    </a:lnTo>
                    <a:lnTo>
                      <a:pt x="2892656" y="271590"/>
                    </a:lnTo>
                    <a:lnTo>
                      <a:pt x="2877435" y="269341"/>
                    </a:lnTo>
                    <a:lnTo>
                      <a:pt x="2858084" y="267521"/>
                    </a:lnTo>
                    <a:lnTo>
                      <a:pt x="2846381" y="266687"/>
                    </a:lnTo>
                    <a:lnTo>
                      <a:pt x="2825424" y="266542"/>
                    </a:lnTo>
                    <a:lnTo>
                      <a:pt x="2818923" y="267116"/>
                    </a:lnTo>
                    <a:lnTo>
                      <a:pt x="2805614" y="268653"/>
                    </a:lnTo>
                    <a:lnTo>
                      <a:pt x="2784886" y="272431"/>
                    </a:lnTo>
                    <a:lnTo>
                      <a:pt x="2774408" y="272990"/>
                    </a:lnTo>
                    <a:lnTo>
                      <a:pt x="2762093" y="273625"/>
                    </a:lnTo>
                    <a:lnTo>
                      <a:pt x="2750084" y="271797"/>
                    </a:lnTo>
                    <a:lnTo>
                      <a:pt x="2743583" y="269594"/>
                    </a:lnTo>
                    <a:lnTo>
                      <a:pt x="2729280" y="263490"/>
                    </a:lnTo>
                    <a:lnTo>
                      <a:pt x="2719873" y="260698"/>
                    </a:lnTo>
                    <a:lnTo>
                      <a:pt x="2706869" y="258189"/>
                    </a:lnTo>
                    <a:lnTo>
                      <a:pt x="2699527" y="258343"/>
                    </a:lnTo>
                    <a:lnTo>
                      <a:pt x="2694555" y="255184"/>
                    </a:lnTo>
                    <a:lnTo>
                      <a:pt x="2688130" y="254870"/>
                    </a:lnTo>
                    <a:lnTo>
                      <a:pt x="2682241" y="253868"/>
                    </a:lnTo>
                    <a:lnTo>
                      <a:pt x="2675663" y="252537"/>
                    </a:lnTo>
                    <a:lnTo>
                      <a:pt x="2668626" y="251451"/>
                    </a:lnTo>
                    <a:lnTo>
                      <a:pt x="2657536" y="250021"/>
                    </a:lnTo>
                    <a:lnTo>
                      <a:pt x="2649428" y="250189"/>
                    </a:lnTo>
                    <a:lnTo>
                      <a:pt x="2651876" y="244606"/>
                    </a:lnTo>
                    <a:lnTo>
                      <a:pt x="2658606" y="247068"/>
                    </a:lnTo>
                    <a:lnTo>
                      <a:pt x="2664955" y="247458"/>
                    </a:lnTo>
                    <a:lnTo>
                      <a:pt x="2658913" y="241684"/>
                    </a:lnTo>
                    <a:lnTo>
                      <a:pt x="2650805" y="239274"/>
                    </a:lnTo>
                    <a:lnTo>
                      <a:pt x="2636578" y="236276"/>
                    </a:lnTo>
                    <a:lnTo>
                      <a:pt x="2630000" y="235243"/>
                    </a:lnTo>
                    <a:lnTo>
                      <a:pt x="2613632" y="233125"/>
                    </a:lnTo>
                    <a:lnTo>
                      <a:pt x="2606748" y="232842"/>
                    </a:lnTo>
                    <a:lnTo>
                      <a:pt x="2596040" y="232666"/>
                    </a:lnTo>
                    <a:lnTo>
                      <a:pt x="2586785" y="233270"/>
                    </a:lnTo>
                    <a:lnTo>
                      <a:pt x="2586250" y="241416"/>
                    </a:lnTo>
                    <a:lnTo>
                      <a:pt x="2585791" y="247336"/>
                    </a:lnTo>
                    <a:lnTo>
                      <a:pt x="2579443" y="249195"/>
                    </a:lnTo>
                    <a:lnTo>
                      <a:pt x="2573553" y="250288"/>
                    </a:lnTo>
                    <a:lnTo>
                      <a:pt x="2566669" y="250197"/>
                    </a:lnTo>
                    <a:lnTo>
                      <a:pt x="2562157" y="245393"/>
                    </a:lnTo>
                    <a:lnTo>
                      <a:pt x="2556802" y="243045"/>
                    </a:lnTo>
                    <a:lnTo>
                      <a:pt x="2563151" y="244284"/>
                    </a:lnTo>
                    <a:lnTo>
                      <a:pt x="2569116" y="244835"/>
                    </a:lnTo>
                    <a:lnTo>
                      <a:pt x="2565445" y="240169"/>
                    </a:lnTo>
                    <a:lnTo>
                      <a:pt x="2561392" y="235557"/>
                    </a:lnTo>
                    <a:lnTo>
                      <a:pt x="2554661" y="234892"/>
                    </a:lnTo>
                    <a:lnTo>
                      <a:pt x="2563610" y="235695"/>
                    </a:lnTo>
                    <a:lnTo>
                      <a:pt x="2569269" y="237010"/>
                    </a:lnTo>
                    <a:lnTo>
                      <a:pt x="2575847" y="238548"/>
                    </a:lnTo>
                    <a:lnTo>
                      <a:pt x="2579901" y="245477"/>
                    </a:lnTo>
                    <a:lnTo>
                      <a:pt x="2582961" y="236483"/>
                    </a:lnTo>
                    <a:lnTo>
                      <a:pt x="2568428" y="233477"/>
                    </a:lnTo>
                    <a:lnTo>
                      <a:pt x="2559785" y="234104"/>
                    </a:lnTo>
                    <a:lnTo>
                      <a:pt x="2549919" y="234662"/>
                    </a:lnTo>
                    <a:lnTo>
                      <a:pt x="2542729" y="235718"/>
                    </a:lnTo>
                    <a:lnTo>
                      <a:pt x="2535539" y="237362"/>
                    </a:lnTo>
                    <a:lnTo>
                      <a:pt x="2526973" y="235129"/>
                    </a:lnTo>
                    <a:lnTo>
                      <a:pt x="2533398" y="235465"/>
                    </a:lnTo>
                    <a:lnTo>
                      <a:pt x="2536304" y="229966"/>
                    </a:lnTo>
                    <a:lnTo>
                      <a:pt x="2542729" y="230157"/>
                    </a:lnTo>
                    <a:lnTo>
                      <a:pt x="2549000" y="232482"/>
                    </a:lnTo>
                    <a:lnTo>
                      <a:pt x="2554966" y="232505"/>
                    </a:lnTo>
                    <a:lnTo>
                      <a:pt x="2578066" y="232628"/>
                    </a:lnTo>
                    <a:lnTo>
                      <a:pt x="2572023" y="230922"/>
                    </a:lnTo>
                    <a:lnTo>
                      <a:pt x="2557491" y="228788"/>
                    </a:lnTo>
                    <a:lnTo>
                      <a:pt x="2548007" y="227740"/>
                    </a:lnTo>
                    <a:lnTo>
                      <a:pt x="2540358" y="226899"/>
                    </a:lnTo>
                    <a:lnTo>
                      <a:pt x="2529114" y="225950"/>
                    </a:lnTo>
                    <a:lnTo>
                      <a:pt x="2517641" y="224596"/>
                    </a:lnTo>
                    <a:lnTo>
                      <a:pt x="2509916" y="223962"/>
                    </a:lnTo>
                    <a:lnTo>
                      <a:pt x="2502879" y="223939"/>
                    </a:lnTo>
                    <a:lnTo>
                      <a:pt x="2495995" y="223258"/>
                    </a:lnTo>
                    <a:lnTo>
                      <a:pt x="2482610" y="223051"/>
                    </a:lnTo>
                    <a:lnTo>
                      <a:pt x="2462418" y="222340"/>
                    </a:lnTo>
                    <a:lnTo>
                      <a:pt x="2451709" y="220749"/>
                    </a:lnTo>
                    <a:lnTo>
                      <a:pt x="2444520" y="218898"/>
                    </a:lnTo>
                    <a:lnTo>
                      <a:pt x="2438171" y="218554"/>
                    </a:lnTo>
                    <a:lnTo>
                      <a:pt x="2430982" y="218042"/>
                    </a:lnTo>
                    <a:lnTo>
                      <a:pt x="2436335" y="220367"/>
                    </a:lnTo>
                    <a:lnTo>
                      <a:pt x="2442148" y="222570"/>
                    </a:lnTo>
                    <a:lnTo>
                      <a:pt x="2442684" y="228635"/>
                    </a:lnTo>
                    <a:lnTo>
                      <a:pt x="2435418" y="227694"/>
                    </a:lnTo>
                    <a:lnTo>
                      <a:pt x="2428687" y="225033"/>
                    </a:lnTo>
                    <a:lnTo>
                      <a:pt x="2422721" y="226807"/>
                    </a:lnTo>
                    <a:lnTo>
                      <a:pt x="2419967" y="232459"/>
                    </a:lnTo>
                    <a:lnTo>
                      <a:pt x="2428381" y="238012"/>
                    </a:lnTo>
                    <a:lnTo>
                      <a:pt x="2434500" y="237768"/>
                    </a:lnTo>
                    <a:lnTo>
                      <a:pt x="2441077" y="235794"/>
                    </a:lnTo>
                    <a:lnTo>
                      <a:pt x="2448191" y="237247"/>
                    </a:lnTo>
                    <a:lnTo>
                      <a:pt x="2442378" y="237171"/>
                    </a:lnTo>
                    <a:lnTo>
                      <a:pt x="2444214" y="242647"/>
                    </a:lnTo>
                    <a:lnTo>
                      <a:pt x="2437636" y="242984"/>
                    </a:lnTo>
                    <a:lnTo>
                      <a:pt x="2446356" y="243955"/>
                    </a:lnTo>
                    <a:lnTo>
                      <a:pt x="2452015" y="245600"/>
                    </a:lnTo>
                    <a:lnTo>
                      <a:pt x="2455993" y="250036"/>
                    </a:lnTo>
                    <a:lnTo>
                      <a:pt x="2461883" y="252751"/>
                    </a:lnTo>
                    <a:lnTo>
                      <a:pt x="2469302" y="254732"/>
                    </a:lnTo>
                    <a:lnTo>
                      <a:pt x="2462877" y="255796"/>
                    </a:lnTo>
                    <a:lnTo>
                      <a:pt x="2456146" y="257907"/>
                    </a:lnTo>
                    <a:lnTo>
                      <a:pt x="2449874" y="255191"/>
                    </a:lnTo>
                    <a:lnTo>
                      <a:pt x="2443526" y="252843"/>
                    </a:lnTo>
                    <a:lnTo>
                      <a:pt x="2436795" y="251313"/>
                    </a:lnTo>
                    <a:lnTo>
                      <a:pt x="2427387" y="253065"/>
                    </a:lnTo>
                    <a:lnTo>
                      <a:pt x="2429299" y="258687"/>
                    </a:lnTo>
                    <a:lnTo>
                      <a:pt x="2435036" y="259857"/>
                    </a:lnTo>
                    <a:lnTo>
                      <a:pt x="2442531" y="260155"/>
                    </a:lnTo>
                    <a:lnTo>
                      <a:pt x="2434041" y="260652"/>
                    </a:lnTo>
                    <a:lnTo>
                      <a:pt x="2440466" y="261501"/>
                    </a:lnTo>
                    <a:lnTo>
                      <a:pt x="2432817" y="261769"/>
                    </a:lnTo>
                    <a:lnTo>
                      <a:pt x="2438247" y="263995"/>
                    </a:lnTo>
                    <a:lnTo>
                      <a:pt x="2429528" y="263352"/>
                    </a:lnTo>
                    <a:lnTo>
                      <a:pt x="2423563" y="261295"/>
                    </a:lnTo>
                    <a:lnTo>
                      <a:pt x="2418361" y="258786"/>
                    </a:lnTo>
                    <a:lnTo>
                      <a:pt x="2410254" y="257478"/>
                    </a:lnTo>
                    <a:lnTo>
                      <a:pt x="2401763" y="254740"/>
                    </a:lnTo>
                    <a:lnTo>
                      <a:pt x="2395645" y="252935"/>
                    </a:lnTo>
                    <a:lnTo>
                      <a:pt x="2388837" y="253317"/>
                    </a:lnTo>
                    <a:lnTo>
                      <a:pt x="2380959" y="251956"/>
                    </a:lnTo>
                    <a:lnTo>
                      <a:pt x="2372699" y="251375"/>
                    </a:lnTo>
                    <a:lnTo>
                      <a:pt x="2367421" y="253830"/>
                    </a:lnTo>
                    <a:lnTo>
                      <a:pt x="2361226" y="255497"/>
                    </a:lnTo>
                    <a:lnTo>
                      <a:pt x="2368798" y="258534"/>
                    </a:lnTo>
                    <a:lnTo>
                      <a:pt x="2362373" y="257692"/>
                    </a:lnTo>
                    <a:lnTo>
                      <a:pt x="2367497" y="261433"/>
                    </a:lnTo>
                    <a:lnTo>
                      <a:pt x="2360766" y="258182"/>
                    </a:lnTo>
                    <a:lnTo>
                      <a:pt x="2354035" y="258947"/>
                    </a:lnTo>
                    <a:lnTo>
                      <a:pt x="2347076" y="258473"/>
                    </a:lnTo>
                    <a:lnTo>
                      <a:pt x="2333308" y="256300"/>
                    </a:lnTo>
                    <a:lnTo>
                      <a:pt x="2325965" y="254480"/>
                    </a:lnTo>
                    <a:lnTo>
                      <a:pt x="2319846" y="252660"/>
                    </a:lnTo>
                    <a:lnTo>
                      <a:pt x="2311050" y="248935"/>
                    </a:lnTo>
                    <a:lnTo>
                      <a:pt x="2303784" y="247107"/>
                    </a:lnTo>
                    <a:lnTo>
                      <a:pt x="2299042" y="243076"/>
                    </a:lnTo>
                    <a:lnTo>
                      <a:pt x="2298201" y="249700"/>
                    </a:lnTo>
                    <a:lnTo>
                      <a:pt x="2306767" y="261563"/>
                    </a:lnTo>
                    <a:lnTo>
                      <a:pt x="2311739" y="264630"/>
                    </a:lnTo>
                    <a:lnTo>
                      <a:pt x="2312733" y="271605"/>
                    </a:lnTo>
                    <a:lnTo>
                      <a:pt x="2316098" y="276875"/>
                    </a:lnTo>
                    <a:lnTo>
                      <a:pt x="2307073" y="276631"/>
                    </a:lnTo>
                    <a:lnTo>
                      <a:pt x="2301184" y="274168"/>
                    </a:lnTo>
                    <a:lnTo>
                      <a:pt x="2296059" y="271215"/>
                    </a:lnTo>
                    <a:lnTo>
                      <a:pt x="2288640" y="271093"/>
                    </a:lnTo>
                    <a:lnTo>
                      <a:pt x="2281144" y="270106"/>
                    </a:lnTo>
                    <a:lnTo>
                      <a:pt x="2274872" y="266741"/>
                    </a:lnTo>
                    <a:lnTo>
                      <a:pt x="2269135" y="266756"/>
                    </a:lnTo>
                    <a:lnTo>
                      <a:pt x="2262328" y="263498"/>
                    </a:lnTo>
                    <a:lnTo>
                      <a:pt x="2252462" y="260706"/>
                    </a:lnTo>
                    <a:lnTo>
                      <a:pt x="2244124" y="256155"/>
                    </a:lnTo>
                    <a:lnTo>
                      <a:pt x="2236935" y="252552"/>
                    </a:lnTo>
                    <a:lnTo>
                      <a:pt x="2230815" y="253111"/>
                    </a:lnTo>
                    <a:lnTo>
                      <a:pt x="2235022" y="248919"/>
                    </a:lnTo>
                    <a:lnTo>
                      <a:pt x="2227603" y="244560"/>
                    </a:lnTo>
                    <a:lnTo>
                      <a:pt x="2219802" y="241385"/>
                    </a:lnTo>
                    <a:lnTo>
                      <a:pt x="2224697" y="244537"/>
                    </a:lnTo>
                    <a:lnTo>
                      <a:pt x="2229897" y="247038"/>
                    </a:lnTo>
                    <a:lnTo>
                      <a:pt x="2222861" y="248529"/>
                    </a:lnTo>
                    <a:lnTo>
                      <a:pt x="2215136" y="245095"/>
                    </a:lnTo>
                    <a:lnTo>
                      <a:pt x="2208175" y="242372"/>
                    </a:lnTo>
                    <a:lnTo>
                      <a:pt x="2215671" y="244353"/>
                    </a:lnTo>
                    <a:lnTo>
                      <a:pt x="2210011" y="241684"/>
                    </a:lnTo>
                    <a:lnTo>
                      <a:pt x="2216283" y="242961"/>
                    </a:lnTo>
                    <a:lnTo>
                      <a:pt x="2221561" y="240009"/>
                    </a:lnTo>
                    <a:lnTo>
                      <a:pt x="2217889" y="235305"/>
                    </a:lnTo>
                    <a:lnTo>
                      <a:pt x="2211694" y="229951"/>
                    </a:lnTo>
                    <a:lnTo>
                      <a:pt x="2205345" y="229147"/>
                    </a:lnTo>
                    <a:lnTo>
                      <a:pt x="2197009" y="229392"/>
                    </a:lnTo>
                    <a:lnTo>
                      <a:pt x="2201138" y="224528"/>
                    </a:lnTo>
                    <a:lnTo>
                      <a:pt x="2195173" y="222700"/>
                    </a:lnTo>
                    <a:lnTo>
                      <a:pt x="2189360" y="220703"/>
                    </a:lnTo>
                    <a:lnTo>
                      <a:pt x="2195173" y="219678"/>
                    </a:lnTo>
                    <a:lnTo>
                      <a:pt x="2188289" y="216680"/>
                    </a:lnTo>
                    <a:lnTo>
                      <a:pt x="2183623" y="212535"/>
                    </a:lnTo>
                    <a:lnTo>
                      <a:pt x="2173145" y="210355"/>
                    </a:lnTo>
                    <a:lnTo>
                      <a:pt x="2165725" y="207922"/>
                    </a:lnTo>
                    <a:lnTo>
                      <a:pt x="2158382" y="207089"/>
                    </a:lnTo>
                    <a:lnTo>
                      <a:pt x="2150581" y="203723"/>
                    </a:lnTo>
                    <a:lnTo>
                      <a:pt x="2144539" y="203310"/>
                    </a:lnTo>
                    <a:lnTo>
                      <a:pt x="2135896" y="201329"/>
                    </a:lnTo>
                    <a:lnTo>
                      <a:pt x="2128629" y="200518"/>
                    </a:lnTo>
                    <a:lnTo>
                      <a:pt x="2122816" y="203050"/>
                    </a:lnTo>
                    <a:lnTo>
                      <a:pt x="2117692" y="205681"/>
                    </a:lnTo>
                    <a:lnTo>
                      <a:pt x="2111266" y="204633"/>
                    </a:lnTo>
                    <a:lnTo>
                      <a:pt x="2108054" y="199761"/>
                    </a:lnTo>
                    <a:lnTo>
                      <a:pt x="2100941" y="200457"/>
                    </a:lnTo>
                    <a:lnTo>
                      <a:pt x="2094286" y="200763"/>
                    </a:lnTo>
                    <a:lnTo>
                      <a:pt x="2088473" y="199800"/>
                    </a:lnTo>
                    <a:lnTo>
                      <a:pt x="2082584" y="197482"/>
                    </a:lnTo>
                    <a:lnTo>
                      <a:pt x="2076083" y="195738"/>
                    </a:lnTo>
                    <a:lnTo>
                      <a:pt x="2069964" y="195929"/>
                    </a:lnTo>
                    <a:lnTo>
                      <a:pt x="2063462" y="194078"/>
                    </a:lnTo>
                    <a:lnTo>
                      <a:pt x="2057955" y="196511"/>
                    </a:lnTo>
                    <a:lnTo>
                      <a:pt x="2051989" y="198415"/>
                    </a:lnTo>
                    <a:lnTo>
                      <a:pt x="2044876" y="197038"/>
                    </a:lnTo>
                    <a:lnTo>
                      <a:pt x="2050077" y="199754"/>
                    </a:lnTo>
                    <a:lnTo>
                      <a:pt x="2054972" y="203731"/>
                    </a:lnTo>
                    <a:lnTo>
                      <a:pt x="2059944" y="207708"/>
                    </a:lnTo>
                    <a:lnTo>
                      <a:pt x="2065834" y="209330"/>
                    </a:lnTo>
                    <a:lnTo>
                      <a:pt x="2068052" y="215548"/>
                    </a:lnTo>
                    <a:lnTo>
                      <a:pt x="2056349" y="215617"/>
                    </a:lnTo>
                    <a:lnTo>
                      <a:pt x="2050153" y="213705"/>
                    </a:lnTo>
                    <a:lnTo>
                      <a:pt x="2043576" y="215173"/>
                    </a:lnTo>
                    <a:lnTo>
                      <a:pt x="2036998" y="215923"/>
                    </a:lnTo>
                    <a:lnTo>
                      <a:pt x="2030726" y="215449"/>
                    </a:lnTo>
                    <a:lnTo>
                      <a:pt x="2019941" y="216627"/>
                    </a:lnTo>
                    <a:lnTo>
                      <a:pt x="2010151" y="215311"/>
                    </a:lnTo>
                    <a:lnTo>
                      <a:pt x="1996689" y="214615"/>
                    </a:lnTo>
                    <a:lnTo>
                      <a:pt x="1988964" y="214737"/>
                    </a:lnTo>
                    <a:lnTo>
                      <a:pt x="1975273" y="212435"/>
                    </a:lnTo>
                    <a:lnTo>
                      <a:pt x="1957834" y="209391"/>
                    </a:lnTo>
                    <a:lnTo>
                      <a:pt x="1952786" y="205176"/>
                    </a:lnTo>
                    <a:lnTo>
                      <a:pt x="1958752" y="202767"/>
                    </a:lnTo>
                    <a:lnTo>
                      <a:pt x="1950415" y="199585"/>
                    </a:lnTo>
                    <a:lnTo>
                      <a:pt x="1935806" y="198989"/>
                    </a:lnTo>
                    <a:lnTo>
                      <a:pt x="1926092" y="199356"/>
                    </a:lnTo>
                    <a:lnTo>
                      <a:pt x="1904982" y="196602"/>
                    </a:lnTo>
                    <a:lnTo>
                      <a:pt x="1897869" y="196947"/>
                    </a:lnTo>
                    <a:lnTo>
                      <a:pt x="1891443" y="195998"/>
                    </a:lnTo>
                    <a:lnTo>
                      <a:pt x="1878288" y="195356"/>
                    </a:lnTo>
                    <a:lnTo>
                      <a:pt x="1871174" y="197826"/>
                    </a:lnTo>
                    <a:lnTo>
                      <a:pt x="1864443" y="198958"/>
                    </a:lnTo>
                    <a:lnTo>
                      <a:pt x="1855495" y="198736"/>
                    </a:lnTo>
                    <a:lnTo>
                      <a:pt x="1845321" y="200955"/>
                    </a:lnTo>
                    <a:lnTo>
                      <a:pt x="1852129" y="203739"/>
                    </a:lnTo>
                    <a:lnTo>
                      <a:pt x="1857865" y="205873"/>
                    </a:lnTo>
                    <a:lnTo>
                      <a:pt x="1851134" y="205352"/>
                    </a:lnTo>
                    <a:lnTo>
                      <a:pt x="1840504" y="202484"/>
                    </a:lnTo>
                    <a:lnTo>
                      <a:pt x="1827424" y="191202"/>
                    </a:lnTo>
                    <a:lnTo>
                      <a:pt x="1816410" y="187715"/>
                    </a:lnTo>
                    <a:lnTo>
                      <a:pt x="1824900" y="192487"/>
                    </a:lnTo>
                    <a:lnTo>
                      <a:pt x="1818475" y="195623"/>
                    </a:lnTo>
                    <a:lnTo>
                      <a:pt x="1805014" y="195004"/>
                    </a:lnTo>
                    <a:lnTo>
                      <a:pt x="1797517" y="193765"/>
                    </a:lnTo>
                    <a:lnTo>
                      <a:pt x="1789640" y="191547"/>
                    </a:lnTo>
                    <a:lnTo>
                      <a:pt x="1784285" y="188571"/>
                    </a:lnTo>
                    <a:lnTo>
                      <a:pt x="1790175" y="187462"/>
                    </a:lnTo>
                    <a:lnTo>
                      <a:pt x="1782985" y="186453"/>
                    </a:lnTo>
                    <a:lnTo>
                      <a:pt x="1768300" y="187546"/>
                    </a:lnTo>
                    <a:lnTo>
                      <a:pt x="1758280" y="187500"/>
                    </a:lnTo>
                    <a:lnTo>
                      <a:pt x="1754456" y="192403"/>
                    </a:lnTo>
                    <a:lnTo>
                      <a:pt x="1760727" y="196235"/>
                    </a:lnTo>
                    <a:lnTo>
                      <a:pt x="1769677" y="195654"/>
                    </a:lnTo>
                    <a:lnTo>
                      <a:pt x="1777937" y="194224"/>
                    </a:lnTo>
                    <a:lnTo>
                      <a:pt x="1784132" y="195149"/>
                    </a:lnTo>
                    <a:lnTo>
                      <a:pt x="1778549" y="197444"/>
                    </a:lnTo>
                    <a:lnTo>
                      <a:pt x="1773348" y="201352"/>
                    </a:lnTo>
                    <a:lnTo>
                      <a:pt x="1766234" y="202744"/>
                    </a:lnTo>
                    <a:lnTo>
                      <a:pt x="1755526" y="199670"/>
                    </a:lnTo>
                    <a:lnTo>
                      <a:pt x="1762793" y="202538"/>
                    </a:lnTo>
                    <a:lnTo>
                      <a:pt x="1757209" y="204771"/>
                    </a:lnTo>
                    <a:lnTo>
                      <a:pt x="1750555" y="206110"/>
                    </a:lnTo>
                    <a:lnTo>
                      <a:pt x="1743212" y="206913"/>
                    </a:lnTo>
                    <a:lnTo>
                      <a:pt x="1737781" y="210431"/>
                    </a:lnTo>
                    <a:lnTo>
                      <a:pt x="1731051" y="210309"/>
                    </a:lnTo>
                    <a:lnTo>
                      <a:pt x="1722178" y="210194"/>
                    </a:lnTo>
                    <a:lnTo>
                      <a:pt x="1714988" y="210936"/>
                    </a:lnTo>
                    <a:lnTo>
                      <a:pt x="1707187" y="209582"/>
                    </a:lnTo>
                    <a:lnTo>
                      <a:pt x="1700762" y="209957"/>
                    </a:lnTo>
                    <a:lnTo>
                      <a:pt x="1707645" y="206270"/>
                    </a:lnTo>
                    <a:lnTo>
                      <a:pt x="1714224" y="200182"/>
                    </a:lnTo>
                    <a:lnTo>
                      <a:pt x="1719807" y="197658"/>
                    </a:lnTo>
                    <a:lnTo>
                      <a:pt x="1728221" y="196488"/>
                    </a:lnTo>
                    <a:lnTo>
                      <a:pt x="1733804" y="193780"/>
                    </a:lnTo>
                    <a:lnTo>
                      <a:pt x="1737246" y="186904"/>
                    </a:lnTo>
                    <a:lnTo>
                      <a:pt x="1746501" y="185313"/>
                    </a:lnTo>
                    <a:lnTo>
                      <a:pt x="1747189" y="178934"/>
                    </a:lnTo>
                    <a:lnTo>
                      <a:pt x="1738470" y="179217"/>
                    </a:lnTo>
                    <a:lnTo>
                      <a:pt x="1744895" y="179446"/>
                    </a:lnTo>
                    <a:lnTo>
                      <a:pt x="1751473" y="177435"/>
                    </a:lnTo>
                    <a:lnTo>
                      <a:pt x="1759580" y="173243"/>
                    </a:lnTo>
                    <a:lnTo>
                      <a:pt x="1767229" y="169098"/>
                    </a:lnTo>
                    <a:lnTo>
                      <a:pt x="1775490" y="170000"/>
                    </a:lnTo>
                    <a:lnTo>
                      <a:pt x="1776331" y="164256"/>
                    </a:lnTo>
                    <a:lnTo>
                      <a:pt x="1782832" y="163407"/>
                    </a:lnTo>
                    <a:lnTo>
                      <a:pt x="1788416" y="159346"/>
                    </a:lnTo>
                    <a:lnTo>
                      <a:pt x="1790022" y="151169"/>
                    </a:lnTo>
                    <a:lnTo>
                      <a:pt x="1778320" y="147681"/>
                    </a:lnTo>
                    <a:lnTo>
                      <a:pt x="1770976" y="144217"/>
                    </a:lnTo>
                    <a:lnTo>
                      <a:pt x="1764092" y="145662"/>
                    </a:lnTo>
                    <a:lnTo>
                      <a:pt x="1750555" y="140660"/>
                    </a:lnTo>
                    <a:lnTo>
                      <a:pt x="1766847" y="143046"/>
                    </a:lnTo>
                    <a:lnTo>
                      <a:pt x="1777784" y="144461"/>
                    </a:lnTo>
                    <a:lnTo>
                      <a:pt x="1774266" y="137891"/>
                    </a:lnTo>
                    <a:lnTo>
                      <a:pt x="1768376" y="137853"/>
                    </a:lnTo>
                    <a:lnTo>
                      <a:pt x="1761262" y="134105"/>
                    </a:lnTo>
                    <a:lnTo>
                      <a:pt x="1754685" y="130870"/>
                    </a:lnTo>
                    <a:lnTo>
                      <a:pt x="1747572" y="130074"/>
                    </a:lnTo>
                    <a:lnTo>
                      <a:pt x="1754685" y="131948"/>
                    </a:lnTo>
                    <a:lnTo>
                      <a:pt x="1748795" y="132721"/>
                    </a:lnTo>
                    <a:lnTo>
                      <a:pt x="1742753" y="131313"/>
                    </a:lnTo>
                    <a:lnTo>
                      <a:pt x="1735640" y="130128"/>
                    </a:lnTo>
                    <a:lnTo>
                      <a:pt x="1730056" y="126219"/>
                    </a:lnTo>
                    <a:lnTo>
                      <a:pt x="1724473" y="124682"/>
                    </a:lnTo>
                    <a:lnTo>
                      <a:pt x="1716977" y="123076"/>
                    </a:lnTo>
                    <a:lnTo>
                      <a:pt x="1710934" y="121462"/>
                    </a:lnTo>
                    <a:lnTo>
                      <a:pt x="1703592" y="120988"/>
                    </a:lnTo>
                    <a:lnTo>
                      <a:pt x="1695026" y="118624"/>
                    </a:lnTo>
                    <a:lnTo>
                      <a:pt x="1689136" y="117423"/>
                    </a:lnTo>
                    <a:lnTo>
                      <a:pt x="1682022" y="117844"/>
                    </a:lnTo>
                    <a:lnTo>
                      <a:pt x="1671850" y="118211"/>
                    </a:lnTo>
                    <a:lnTo>
                      <a:pt x="1665195" y="118326"/>
                    </a:lnTo>
                    <a:lnTo>
                      <a:pt x="1658771" y="117737"/>
                    </a:lnTo>
                    <a:lnTo>
                      <a:pt x="1652881" y="117683"/>
                    </a:lnTo>
                    <a:lnTo>
                      <a:pt x="1645003" y="118517"/>
                    </a:lnTo>
                    <a:lnTo>
                      <a:pt x="1638042" y="117775"/>
                    </a:lnTo>
                    <a:lnTo>
                      <a:pt x="1629629" y="117446"/>
                    </a:lnTo>
                    <a:lnTo>
                      <a:pt x="1634371" y="122219"/>
                    </a:lnTo>
                    <a:lnTo>
                      <a:pt x="1624352" y="122686"/>
                    </a:lnTo>
                    <a:lnTo>
                      <a:pt x="1617162" y="123458"/>
                    </a:lnTo>
                    <a:lnTo>
                      <a:pt x="1609896" y="123909"/>
                    </a:lnTo>
                    <a:lnTo>
                      <a:pt x="1604159" y="122158"/>
                    </a:lnTo>
                    <a:lnTo>
                      <a:pt x="1608518" y="118089"/>
                    </a:lnTo>
                    <a:lnTo>
                      <a:pt x="1613873" y="113431"/>
                    </a:lnTo>
                    <a:lnTo>
                      <a:pt x="1607601" y="112054"/>
                    </a:lnTo>
                    <a:lnTo>
                      <a:pt x="1600488" y="111098"/>
                    </a:lnTo>
                    <a:lnTo>
                      <a:pt x="1593909" y="109981"/>
                    </a:lnTo>
                    <a:lnTo>
                      <a:pt x="1583202" y="109591"/>
                    </a:lnTo>
                    <a:lnTo>
                      <a:pt x="1576700" y="111343"/>
                    </a:lnTo>
                    <a:lnTo>
                      <a:pt x="1570505" y="111297"/>
                    </a:lnTo>
                    <a:lnTo>
                      <a:pt x="1576394" y="110363"/>
                    </a:lnTo>
                    <a:lnTo>
                      <a:pt x="1570581" y="108574"/>
                    </a:lnTo>
                    <a:lnTo>
                      <a:pt x="1562550" y="108864"/>
                    </a:lnTo>
                    <a:lnTo>
                      <a:pt x="1553907" y="108719"/>
                    </a:lnTo>
                    <a:lnTo>
                      <a:pt x="1546564" y="109277"/>
                    </a:lnTo>
                    <a:lnTo>
                      <a:pt x="1551995" y="106960"/>
                    </a:lnTo>
                    <a:lnTo>
                      <a:pt x="1562320" y="106111"/>
                    </a:lnTo>
                    <a:lnTo>
                      <a:pt x="1570963" y="102340"/>
                    </a:lnTo>
                    <a:lnTo>
                      <a:pt x="1565075" y="99625"/>
                    </a:lnTo>
                    <a:lnTo>
                      <a:pt x="1556813" y="97277"/>
                    </a:lnTo>
                    <a:lnTo>
                      <a:pt x="1549318" y="97514"/>
                    </a:lnTo>
                    <a:lnTo>
                      <a:pt x="1543428" y="96588"/>
                    </a:lnTo>
                    <a:lnTo>
                      <a:pt x="1537539" y="95372"/>
                    </a:lnTo>
                    <a:lnTo>
                      <a:pt x="1527672" y="94867"/>
                    </a:lnTo>
                    <a:lnTo>
                      <a:pt x="1521936" y="93559"/>
                    </a:lnTo>
                    <a:lnTo>
                      <a:pt x="1513981" y="95915"/>
                    </a:lnTo>
                    <a:lnTo>
                      <a:pt x="1506638" y="95540"/>
                    </a:lnTo>
                    <a:lnTo>
                      <a:pt x="1501131" y="98539"/>
                    </a:lnTo>
                    <a:lnTo>
                      <a:pt x="1495930" y="101958"/>
                    </a:lnTo>
                    <a:lnTo>
                      <a:pt x="1490194" y="105132"/>
                    </a:lnTo>
                    <a:lnTo>
                      <a:pt x="1488281" y="110631"/>
                    </a:lnTo>
                    <a:lnTo>
                      <a:pt x="1492335" y="117133"/>
                    </a:lnTo>
                    <a:lnTo>
                      <a:pt x="1498454" y="118165"/>
                    </a:lnTo>
                    <a:lnTo>
                      <a:pt x="1505797" y="119871"/>
                    </a:lnTo>
                    <a:lnTo>
                      <a:pt x="1498454" y="119091"/>
                    </a:lnTo>
                    <a:lnTo>
                      <a:pt x="1504037" y="123496"/>
                    </a:lnTo>
                    <a:lnTo>
                      <a:pt x="1511610" y="124636"/>
                    </a:lnTo>
                    <a:lnTo>
                      <a:pt x="1518876" y="124949"/>
                    </a:lnTo>
                    <a:lnTo>
                      <a:pt x="1526219" y="126426"/>
                    </a:lnTo>
                    <a:lnTo>
                      <a:pt x="1532108" y="125416"/>
                    </a:lnTo>
                    <a:lnTo>
                      <a:pt x="1521171" y="126517"/>
                    </a:lnTo>
                    <a:lnTo>
                      <a:pt x="1514899" y="125439"/>
                    </a:lnTo>
                    <a:lnTo>
                      <a:pt x="1507633" y="124644"/>
                    </a:lnTo>
                    <a:lnTo>
                      <a:pt x="1501437" y="124460"/>
                    </a:lnTo>
                    <a:lnTo>
                      <a:pt x="1489352" y="124705"/>
                    </a:lnTo>
                    <a:lnTo>
                      <a:pt x="1483003" y="124177"/>
                    </a:lnTo>
                    <a:lnTo>
                      <a:pt x="1476349" y="124720"/>
                    </a:lnTo>
                    <a:lnTo>
                      <a:pt x="1468777" y="124720"/>
                    </a:lnTo>
                    <a:lnTo>
                      <a:pt x="1458528" y="123359"/>
                    </a:lnTo>
                    <a:lnTo>
                      <a:pt x="1466253" y="127481"/>
                    </a:lnTo>
                    <a:lnTo>
                      <a:pt x="1474208" y="128980"/>
                    </a:lnTo>
                    <a:lnTo>
                      <a:pt x="1480556" y="130755"/>
                    </a:lnTo>
                    <a:lnTo>
                      <a:pt x="1489734" y="133623"/>
                    </a:lnTo>
                    <a:lnTo>
                      <a:pt x="1482162" y="134464"/>
                    </a:lnTo>
                    <a:lnTo>
                      <a:pt x="1476120" y="132751"/>
                    </a:lnTo>
                    <a:lnTo>
                      <a:pt x="1466712" y="130281"/>
                    </a:lnTo>
                    <a:lnTo>
                      <a:pt x="1459293" y="130548"/>
                    </a:lnTo>
                    <a:lnTo>
                      <a:pt x="1452485" y="132063"/>
                    </a:lnTo>
                    <a:lnTo>
                      <a:pt x="1444760" y="134816"/>
                    </a:lnTo>
                    <a:lnTo>
                      <a:pt x="1453480" y="136514"/>
                    </a:lnTo>
                    <a:lnTo>
                      <a:pt x="1445602" y="135918"/>
                    </a:lnTo>
                    <a:lnTo>
                      <a:pt x="1439023" y="136216"/>
                    </a:lnTo>
                    <a:lnTo>
                      <a:pt x="1432828" y="138128"/>
                    </a:lnTo>
                    <a:lnTo>
                      <a:pt x="1427169" y="139467"/>
                    </a:lnTo>
                    <a:lnTo>
                      <a:pt x="1421126" y="136216"/>
                    </a:lnTo>
                    <a:lnTo>
                      <a:pt x="1415696" y="139933"/>
                    </a:lnTo>
                    <a:lnTo>
                      <a:pt x="1413477" y="134243"/>
                    </a:lnTo>
                    <a:lnTo>
                      <a:pt x="1404376" y="132369"/>
                    </a:lnTo>
                    <a:lnTo>
                      <a:pt x="1398180" y="133019"/>
                    </a:lnTo>
                    <a:lnTo>
                      <a:pt x="1387854" y="131803"/>
                    </a:lnTo>
                    <a:lnTo>
                      <a:pt x="1381658" y="131948"/>
                    </a:lnTo>
                    <a:lnTo>
                      <a:pt x="1388007" y="132988"/>
                    </a:lnTo>
                    <a:lnTo>
                      <a:pt x="1382194" y="133378"/>
                    </a:lnTo>
                    <a:lnTo>
                      <a:pt x="1375922" y="133187"/>
                    </a:lnTo>
                    <a:lnTo>
                      <a:pt x="1365596" y="132751"/>
                    </a:lnTo>
                    <a:lnTo>
                      <a:pt x="1374163" y="134564"/>
                    </a:lnTo>
                    <a:lnTo>
                      <a:pt x="1367508" y="133853"/>
                    </a:lnTo>
                    <a:lnTo>
                      <a:pt x="1360319" y="134036"/>
                    </a:lnTo>
                    <a:lnTo>
                      <a:pt x="1352288" y="134419"/>
                    </a:lnTo>
                    <a:lnTo>
                      <a:pt x="1357106" y="138526"/>
                    </a:lnTo>
                    <a:lnTo>
                      <a:pt x="1363073" y="136185"/>
                    </a:lnTo>
                    <a:lnTo>
                      <a:pt x="1369267" y="138908"/>
                    </a:lnTo>
                    <a:lnTo>
                      <a:pt x="1379976" y="137524"/>
                    </a:lnTo>
                    <a:lnTo>
                      <a:pt x="1373398" y="138947"/>
                    </a:lnTo>
                    <a:lnTo>
                      <a:pt x="1364832" y="140094"/>
                    </a:lnTo>
                    <a:lnTo>
                      <a:pt x="1355730" y="141371"/>
                    </a:lnTo>
                    <a:lnTo>
                      <a:pt x="1346934" y="142136"/>
                    </a:lnTo>
                    <a:lnTo>
                      <a:pt x="1339515" y="142970"/>
                    </a:lnTo>
                    <a:lnTo>
                      <a:pt x="1333702" y="144951"/>
                    </a:lnTo>
                    <a:lnTo>
                      <a:pt x="1326358" y="145647"/>
                    </a:lnTo>
                    <a:lnTo>
                      <a:pt x="1319704" y="144783"/>
                    </a:lnTo>
                    <a:lnTo>
                      <a:pt x="1312973" y="145807"/>
                    </a:lnTo>
                    <a:lnTo>
                      <a:pt x="1304560" y="148469"/>
                    </a:lnTo>
                    <a:lnTo>
                      <a:pt x="1297141" y="149066"/>
                    </a:lnTo>
                    <a:lnTo>
                      <a:pt x="1287044" y="150741"/>
                    </a:lnTo>
                    <a:lnTo>
                      <a:pt x="1293928" y="150504"/>
                    </a:lnTo>
                    <a:lnTo>
                      <a:pt x="1288345" y="152011"/>
                    </a:lnTo>
                    <a:lnTo>
                      <a:pt x="1283603" y="155491"/>
                    </a:lnTo>
                    <a:lnTo>
                      <a:pt x="1278249" y="157847"/>
                    </a:lnTo>
                    <a:lnTo>
                      <a:pt x="1262875" y="156768"/>
                    </a:lnTo>
                    <a:lnTo>
                      <a:pt x="1269606" y="159675"/>
                    </a:lnTo>
                    <a:lnTo>
                      <a:pt x="1276337" y="159690"/>
                    </a:lnTo>
                    <a:lnTo>
                      <a:pt x="1268076" y="160531"/>
                    </a:lnTo>
                    <a:lnTo>
                      <a:pt x="1269300" y="166765"/>
                    </a:lnTo>
                    <a:lnTo>
                      <a:pt x="1263104" y="169733"/>
                    </a:lnTo>
                    <a:lnTo>
                      <a:pt x="1257597" y="167905"/>
                    </a:lnTo>
                    <a:lnTo>
                      <a:pt x="1251479" y="165128"/>
                    </a:lnTo>
                    <a:lnTo>
                      <a:pt x="1246124" y="168134"/>
                    </a:lnTo>
                    <a:lnTo>
                      <a:pt x="1251249" y="170780"/>
                    </a:lnTo>
                    <a:lnTo>
                      <a:pt x="1260045" y="170903"/>
                    </a:lnTo>
                    <a:lnTo>
                      <a:pt x="1270294" y="172341"/>
                    </a:lnTo>
                    <a:lnTo>
                      <a:pt x="1278172" y="175507"/>
                    </a:lnTo>
                    <a:lnTo>
                      <a:pt x="1285209" y="177756"/>
                    </a:lnTo>
                    <a:lnTo>
                      <a:pt x="1278401" y="176976"/>
                    </a:lnTo>
                    <a:lnTo>
                      <a:pt x="1271976" y="176234"/>
                    </a:lnTo>
                    <a:lnTo>
                      <a:pt x="1264634" y="174635"/>
                    </a:lnTo>
                    <a:lnTo>
                      <a:pt x="1257750" y="175829"/>
                    </a:lnTo>
                    <a:lnTo>
                      <a:pt x="1265399" y="178031"/>
                    </a:lnTo>
                    <a:lnTo>
                      <a:pt x="1256679" y="176754"/>
                    </a:lnTo>
                    <a:lnTo>
                      <a:pt x="1267005" y="179905"/>
                    </a:lnTo>
                    <a:lnTo>
                      <a:pt x="1273430" y="180701"/>
                    </a:lnTo>
                    <a:lnTo>
                      <a:pt x="1278784" y="182972"/>
                    </a:lnTo>
                    <a:lnTo>
                      <a:pt x="1283985" y="185833"/>
                    </a:lnTo>
                    <a:lnTo>
                      <a:pt x="1290792" y="185665"/>
                    </a:lnTo>
                    <a:lnTo>
                      <a:pt x="1283756" y="190805"/>
                    </a:lnTo>
                    <a:lnTo>
                      <a:pt x="1272512" y="191118"/>
                    </a:lnTo>
                    <a:lnTo>
                      <a:pt x="1265934" y="192181"/>
                    </a:lnTo>
                    <a:lnTo>
                      <a:pt x="1260657" y="195463"/>
                    </a:lnTo>
                    <a:lnTo>
                      <a:pt x="1253161" y="195440"/>
                    </a:lnTo>
                    <a:lnTo>
                      <a:pt x="1246200" y="194116"/>
                    </a:lnTo>
                    <a:lnTo>
                      <a:pt x="1223025" y="197191"/>
                    </a:lnTo>
                    <a:lnTo>
                      <a:pt x="1200232" y="197069"/>
                    </a:lnTo>
                    <a:lnTo>
                      <a:pt x="1190366" y="197436"/>
                    </a:lnTo>
                    <a:lnTo>
                      <a:pt x="1181110" y="198354"/>
                    </a:lnTo>
                    <a:lnTo>
                      <a:pt x="1174609" y="198889"/>
                    </a:lnTo>
                    <a:lnTo>
                      <a:pt x="1168337" y="199279"/>
                    </a:lnTo>
                    <a:lnTo>
                      <a:pt x="1166272" y="205138"/>
                    </a:lnTo>
                    <a:lnTo>
                      <a:pt x="1172467" y="207563"/>
                    </a:lnTo>
                    <a:lnTo>
                      <a:pt x="1175909" y="212190"/>
                    </a:lnTo>
                    <a:lnTo>
                      <a:pt x="1184781" y="216275"/>
                    </a:lnTo>
                    <a:lnTo>
                      <a:pt x="1188453" y="224788"/>
                    </a:lnTo>
                    <a:lnTo>
                      <a:pt x="1194572" y="229346"/>
                    </a:lnTo>
                    <a:lnTo>
                      <a:pt x="1202067" y="231519"/>
                    </a:lnTo>
                    <a:lnTo>
                      <a:pt x="1211781" y="232612"/>
                    </a:lnTo>
                    <a:lnTo>
                      <a:pt x="1219889" y="233148"/>
                    </a:lnTo>
                    <a:lnTo>
                      <a:pt x="1227767" y="234570"/>
                    </a:lnTo>
                    <a:lnTo>
                      <a:pt x="1233810" y="237959"/>
                    </a:lnTo>
                    <a:lnTo>
                      <a:pt x="1240847" y="241470"/>
                    </a:lnTo>
                    <a:lnTo>
                      <a:pt x="1246889" y="245164"/>
                    </a:lnTo>
                    <a:lnTo>
                      <a:pt x="1255608" y="244973"/>
                    </a:lnTo>
                    <a:lnTo>
                      <a:pt x="1263410" y="246732"/>
                    </a:lnTo>
                    <a:lnTo>
                      <a:pt x="1255914" y="248889"/>
                    </a:lnTo>
                    <a:lnTo>
                      <a:pt x="1249184" y="248109"/>
                    </a:lnTo>
                    <a:lnTo>
                      <a:pt x="1241688" y="249569"/>
                    </a:lnTo>
                    <a:lnTo>
                      <a:pt x="1230062" y="250028"/>
                    </a:lnTo>
                    <a:lnTo>
                      <a:pt x="1220960" y="248093"/>
                    </a:lnTo>
                    <a:lnTo>
                      <a:pt x="1204133" y="241500"/>
                    </a:lnTo>
                    <a:lnTo>
                      <a:pt x="1182334" y="236299"/>
                    </a:lnTo>
                    <a:lnTo>
                      <a:pt x="1169102" y="232245"/>
                    </a:lnTo>
                    <a:lnTo>
                      <a:pt x="1150057" y="231496"/>
                    </a:lnTo>
                    <a:lnTo>
                      <a:pt x="1142025" y="232475"/>
                    </a:lnTo>
                    <a:lnTo>
                      <a:pt x="1136136" y="233308"/>
                    </a:lnTo>
                    <a:lnTo>
                      <a:pt x="1130629" y="236506"/>
                    </a:lnTo>
                    <a:lnTo>
                      <a:pt x="1138048" y="239014"/>
                    </a:lnTo>
                    <a:lnTo>
                      <a:pt x="1144626" y="239328"/>
                    </a:lnTo>
                    <a:lnTo>
                      <a:pt x="1151051" y="242946"/>
                    </a:lnTo>
                    <a:lnTo>
                      <a:pt x="1143861" y="246869"/>
                    </a:lnTo>
                    <a:lnTo>
                      <a:pt x="1138125" y="246013"/>
                    </a:lnTo>
                    <a:lnTo>
                      <a:pt x="1120685" y="240154"/>
                    </a:lnTo>
                    <a:lnTo>
                      <a:pt x="1111124" y="241210"/>
                    </a:lnTo>
                    <a:lnTo>
                      <a:pt x="1104853" y="244598"/>
                    </a:lnTo>
                    <a:lnTo>
                      <a:pt x="1111354" y="248881"/>
                    </a:lnTo>
                    <a:lnTo>
                      <a:pt x="1117397" y="253042"/>
                    </a:lnTo>
                    <a:lnTo>
                      <a:pt x="1125046" y="254916"/>
                    </a:lnTo>
                    <a:lnTo>
                      <a:pt x="1135448" y="257471"/>
                    </a:lnTo>
                    <a:lnTo>
                      <a:pt x="1141567" y="259138"/>
                    </a:lnTo>
                    <a:lnTo>
                      <a:pt x="1149291" y="260851"/>
                    </a:lnTo>
                    <a:lnTo>
                      <a:pt x="1155028" y="261440"/>
                    </a:lnTo>
                    <a:lnTo>
                      <a:pt x="1160994" y="261341"/>
                    </a:lnTo>
                    <a:lnTo>
                      <a:pt x="1167955" y="262488"/>
                    </a:lnTo>
                    <a:lnTo>
                      <a:pt x="1174303" y="267827"/>
                    </a:lnTo>
                    <a:lnTo>
                      <a:pt x="1178893" y="271468"/>
                    </a:lnTo>
                    <a:lnTo>
                      <a:pt x="1169255" y="270175"/>
                    </a:lnTo>
                    <a:lnTo>
                      <a:pt x="1160689" y="265632"/>
                    </a:lnTo>
                    <a:lnTo>
                      <a:pt x="1151357" y="264247"/>
                    </a:lnTo>
                    <a:lnTo>
                      <a:pt x="1134070" y="263352"/>
                    </a:lnTo>
                    <a:lnTo>
                      <a:pt x="1121527" y="262901"/>
                    </a:lnTo>
                    <a:lnTo>
                      <a:pt x="1115102" y="262480"/>
                    </a:lnTo>
                    <a:lnTo>
                      <a:pt x="1105464" y="260668"/>
                    </a:lnTo>
                    <a:lnTo>
                      <a:pt x="1098428" y="257157"/>
                    </a:lnTo>
                    <a:lnTo>
                      <a:pt x="1099040" y="251000"/>
                    </a:lnTo>
                    <a:lnTo>
                      <a:pt x="1093227" y="249034"/>
                    </a:lnTo>
                    <a:lnTo>
                      <a:pt x="1088485" y="243741"/>
                    </a:lnTo>
                    <a:lnTo>
                      <a:pt x="1089096" y="236230"/>
                    </a:lnTo>
                    <a:lnTo>
                      <a:pt x="1082137" y="228214"/>
                    </a:lnTo>
                    <a:lnTo>
                      <a:pt x="1074335" y="223128"/>
                    </a:lnTo>
                    <a:lnTo>
                      <a:pt x="1064086" y="218057"/>
                    </a:lnTo>
                    <a:lnTo>
                      <a:pt x="1067068" y="223510"/>
                    </a:lnTo>
                    <a:lnTo>
                      <a:pt x="1073340" y="228757"/>
                    </a:lnTo>
                    <a:lnTo>
                      <a:pt x="1077776" y="234043"/>
                    </a:lnTo>
                    <a:lnTo>
                      <a:pt x="1072040" y="241645"/>
                    </a:lnTo>
                    <a:lnTo>
                      <a:pt x="1058501" y="245439"/>
                    </a:lnTo>
                    <a:lnTo>
                      <a:pt x="1057202" y="251581"/>
                    </a:lnTo>
                    <a:lnTo>
                      <a:pt x="1052000" y="257853"/>
                    </a:lnTo>
                    <a:lnTo>
                      <a:pt x="1059879" y="260079"/>
                    </a:lnTo>
                    <a:lnTo>
                      <a:pt x="1067680" y="263039"/>
                    </a:lnTo>
                    <a:lnTo>
                      <a:pt x="1074870" y="267842"/>
                    </a:lnTo>
                    <a:lnTo>
                      <a:pt x="1080453" y="270183"/>
                    </a:lnTo>
                    <a:lnTo>
                      <a:pt x="1092003" y="276837"/>
                    </a:lnTo>
                    <a:lnTo>
                      <a:pt x="1097739" y="284233"/>
                    </a:lnTo>
                    <a:lnTo>
                      <a:pt x="1092003" y="292632"/>
                    </a:lnTo>
                    <a:lnTo>
                      <a:pt x="1097051" y="297313"/>
                    </a:lnTo>
                    <a:lnTo>
                      <a:pt x="1096057" y="303026"/>
                    </a:lnTo>
                    <a:lnTo>
                      <a:pt x="1100646" y="306927"/>
                    </a:lnTo>
                    <a:lnTo>
                      <a:pt x="1106000" y="309359"/>
                    </a:lnTo>
                    <a:lnTo>
                      <a:pt x="1111814" y="319624"/>
                    </a:lnTo>
                    <a:lnTo>
                      <a:pt x="1117703" y="322431"/>
                    </a:lnTo>
                    <a:lnTo>
                      <a:pt x="1123668" y="320756"/>
                    </a:lnTo>
                    <a:lnTo>
                      <a:pt x="1129558" y="320909"/>
                    </a:lnTo>
                    <a:lnTo>
                      <a:pt x="1137818" y="322064"/>
                    </a:lnTo>
                    <a:lnTo>
                      <a:pt x="1144474" y="319387"/>
                    </a:lnTo>
                    <a:lnTo>
                      <a:pt x="1154034" y="317819"/>
                    </a:lnTo>
                    <a:lnTo>
                      <a:pt x="1170631" y="320939"/>
                    </a:lnTo>
                    <a:lnTo>
                      <a:pt x="1176904" y="320901"/>
                    </a:lnTo>
                    <a:lnTo>
                      <a:pt x="1184170" y="324565"/>
                    </a:lnTo>
                    <a:lnTo>
                      <a:pt x="1195031" y="327074"/>
                    </a:lnTo>
                    <a:lnTo>
                      <a:pt x="1202450" y="328251"/>
                    </a:lnTo>
                    <a:lnTo>
                      <a:pt x="1207269" y="333376"/>
                    </a:lnTo>
                    <a:lnTo>
                      <a:pt x="1211246" y="338401"/>
                    </a:lnTo>
                    <a:lnTo>
                      <a:pt x="1217901" y="342547"/>
                    </a:lnTo>
                    <a:lnTo>
                      <a:pt x="1225167" y="346234"/>
                    </a:lnTo>
                    <a:lnTo>
                      <a:pt x="1216600" y="347182"/>
                    </a:lnTo>
                    <a:lnTo>
                      <a:pt x="1214841" y="354012"/>
                    </a:lnTo>
                    <a:lnTo>
                      <a:pt x="1218972" y="360445"/>
                    </a:lnTo>
                    <a:lnTo>
                      <a:pt x="1225320" y="361049"/>
                    </a:lnTo>
                    <a:lnTo>
                      <a:pt x="1231897" y="361990"/>
                    </a:lnTo>
                    <a:lnTo>
                      <a:pt x="1238093" y="363573"/>
                    </a:lnTo>
                    <a:lnTo>
                      <a:pt x="1244212" y="363642"/>
                    </a:lnTo>
                    <a:lnTo>
                      <a:pt x="1251019" y="363780"/>
                    </a:lnTo>
                    <a:lnTo>
                      <a:pt x="1256909" y="365799"/>
                    </a:lnTo>
                    <a:lnTo>
                      <a:pt x="1250789" y="365263"/>
                    </a:lnTo>
                    <a:lnTo>
                      <a:pt x="1242606" y="366870"/>
                    </a:lnTo>
                    <a:lnTo>
                      <a:pt x="1234192" y="367015"/>
                    </a:lnTo>
                    <a:lnTo>
                      <a:pt x="1223025" y="363994"/>
                    </a:lnTo>
                    <a:lnTo>
                      <a:pt x="1210099" y="360162"/>
                    </a:lnTo>
                    <a:lnTo>
                      <a:pt x="1208187" y="353737"/>
                    </a:lnTo>
                    <a:lnTo>
                      <a:pt x="1206963" y="346517"/>
                    </a:lnTo>
                    <a:lnTo>
                      <a:pt x="1202680" y="342180"/>
                    </a:lnTo>
                    <a:lnTo>
                      <a:pt x="1197096" y="336925"/>
                    </a:lnTo>
                    <a:lnTo>
                      <a:pt x="1181034" y="330997"/>
                    </a:lnTo>
                    <a:lnTo>
                      <a:pt x="1176598" y="325498"/>
                    </a:lnTo>
                    <a:lnTo>
                      <a:pt x="1169867" y="325131"/>
                    </a:lnTo>
                    <a:lnTo>
                      <a:pt x="1157170" y="327464"/>
                    </a:lnTo>
                    <a:lnTo>
                      <a:pt x="1151203" y="327838"/>
                    </a:lnTo>
                    <a:lnTo>
                      <a:pt x="1138584" y="331242"/>
                    </a:lnTo>
                    <a:lnTo>
                      <a:pt x="1138737" y="338233"/>
                    </a:lnTo>
                    <a:lnTo>
                      <a:pt x="1147074" y="346715"/>
                    </a:lnTo>
                    <a:lnTo>
                      <a:pt x="1154722" y="352352"/>
                    </a:lnTo>
                    <a:lnTo>
                      <a:pt x="1160153" y="362013"/>
                    </a:lnTo>
                    <a:lnTo>
                      <a:pt x="1153498" y="367680"/>
                    </a:lnTo>
                    <a:lnTo>
                      <a:pt x="1148909" y="373776"/>
                    </a:lnTo>
                    <a:lnTo>
                      <a:pt x="1153269" y="381899"/>
                    </a:lnTo>
                    <a:lnTo>
                      <a:pt x="1148145" y="387123"/>
                    </a:lnTo>
                    <a:lnTo>
                      <a:pt x="1138737" y="390206"/>
                    </a:lnTo>
                    <a:lnTo>
                      <a:pt x="1129481" y="393724"/>
                    </a:lnTo>
                    <a:lnTo>
                      <a:pt x="1132541" y="400975"/>
                    </a:lnTo>
                    <a:lnTo>
                      <a:pt x="1128182" y="405037"/>
                    </a:lnTo>
                    <a:lnTo>
                      <a:pt x="1109365" y="400983"/>
                    </a:lnTo>
                    <a:lnTo>
                      <a:pt x="1087032" y="401365"/>
                    </a:lnTo>
                    <a:lnTo>
                      <a:pt x="1075253" y="399346"/>
                    </a:lnTo>
                    <a:lnTo>
                      <a:pt x="1056514" y="394397"/>
                    </a:lnTo>
                    <a:lnTo>
                      <a:pt x="1052460" y="388997"/>
                    </a:lnTo>
                    <a:lnTo>
                      <a:pt x="1058961" y="387628"/>
                    </a:lnTo>
                    <a:lnTo>
                      <a:pt x="1062632" y="392141"/>
                    </a:lnTo>
                    <a:lnTo>
                      <a:pt x="1076782" y="395223"/>
                    </a:lnTo>
                    <a:lnTo>
                      <a:pt x="1071122" y="391996"/>
                    </a:lnTo>
                    <a:lnTo>
                      <a:pt x="1079612" y="392684"/>
                    </a:lnTo>
                    <a:lnTo>
                      <a:pt x="1091774" y="396692"/>
                    </a:lnTo>
                    <a:lnTo>
                      <a:pt x="1097816" y="393770"/>
                    </a:lnTo>
                    <a:lnTo>
                      <a:pt x="1105006" y="388890"/>
                    </a:lnTo>
                    <a:lnTo>
                      <a:pt x="1095827" y="385884"/>
                    </a:lnTo>
                    <a:lnTo>
                      <a:pt x="1106306" y="384775"/>
                    </a:lnTo>
                    <a:lnTo>
                      <a:pt x="1111507" y="380676"/>
                    </a:lnTo>
                    <a:lnTo>
                      <a:pt x="1107071" y="373708"/>
                    </a:lnTo>
                    <a:lnTo>
                      <a:pt x="1115025" y="373226"/>
                    </a:lnTo>
                    <a:lnTo>
                      <a:pt x="1113879" y="366059"/>
                    </a:lnTo>
                    <a:lnTo>
                      <a:pt x="1119386" y="363933"/>
                    </a:lnTo>
                    <a:lnTo>
                      <a:pt x="1121068" y="358410"/>
                    </a:lnTo>
                    <a:lnTo>
                      <a:pt x="1117932" y="353309"/>
                    </a:lnTo>
                    <a:lnTo>
                      <a:pt x="1113726" y="347182"/>
                    </a:lnTo>
                    <a:lnTo>
                      <a:pt x="1118391" y="339847"/>
                    </a:lnTo>
                    <a:lnTo>
                      <a:pt x="1105618" y="332795"/>
                    </a:lnTo>
                    <a:lnTo>
                      <a:pt x="1097969" y="330393"/>
                    </a:lnTo>
                    <a:lnTo>
                      <a:pt x="1087720" y="324733"/>
                    </a:lnTo>
                    <a:lnTo>
                      <a:pt x="1083589" y="319203"/>
                    </a:lnTo>
                    <a:lnTo>
                      <a:pt x="1081295" y="313558"/>
                    </a:lnTo>
                    <a:lnTo>
                      <a:pt x="1075329" y="305933"/>
                    </a:lnTo>
                    <a:lnTo>
                      <a:pt x="1074946" y="299860"/>
                    </a:lnTo>
                    <a:lnTo>
                      <a:pt x="1068905" y="295821"/>
                    </a:lnTo>
                    <a:lnTo>
                      <a:pt x="1062479" y="289526"/>
                    </a:lnTo>
                    <a:lnTo>
                      <a:pt x="1066456" y="285228"/>
                    </a:lnTo>
                    <a:lnTo>
                      <a:pt x="1060796" y="279399"/>
                    </a:lnTo>
                    <a:lnTo>
                      <a:pt x="1058808" y="273250"/>
                    </a:lnTo>
                    <a:lnTo>
                      <a:pt x="1051465" y="269135"/>
                    </a:lnTo>
                    <a:lnTo>
                      <a:pt x="1046953" y="264798"/>
                    </a:lnTo>
                    <a:lnTo>
                      <a:pt x="1040222" y="263368"/>
                    </a:lnTo>
                    <a:lnTo>
                      <a:pt x="1033643" y="260897"/>
                    </a:lnTo>
                    <a:lnTo>
                      <a:pt x="1026148" y="256591"/>
                    </a:lnTo>
                    <a:lnTo>
                      <a:pt x="1029437" y="251726"/>
                    </a:lnTo>
                    <a:lnTo>
                      <a:pt x="1028443" y="245630"/>
                    </a:lnTo>
                    <a:lnTo>
                      <a:pt x="1029743" y="239588"/>
                    </a:lnTo>
                    <a:lnTo>
                      <a:pt x="1028901" y="232712"/>
                    </a:lnTo>
                    <a:lnTo>
                      <a:pt x="1025306" y="228092"/>
                    </a:lnTo>
                    <a:lnTo>
                      <a:pt x="1021252" y="223992"/>
                    </a:lnTo>
                    <a:lnTo>
                      <a:pt x="1008173" y="220237"/>
                    </a:lnTo>
                    <a:lnTo>
                      <a:pt x="1002360" y="220581"/>
                    </a:lnTo>
                    <a:lnTo>
                      <a:pt x="993259" y="217759"/>
                    </a:lnTo>
                    <a:lnTo>
                      <a:pt x="985304" y="217858"/>
                    </a:lnTo>
                    <a:lnTo>
                      <a:pt x="977655" y="218195"/>
                    </a:lnTo>
                    <a:lnTo>
                      <a:pt x="967100" y="217858"/>
                    </a:lnTo>
                    <a:lnTo>
                      <a:pt x="959986" y="218072"/>
                    </a:lnTo>
                    <a:lnTo>
                      <a:pt x="954326" y="218623"/>
                    </a:lnTo>
                    <a:lnTo>
                      <a:pt x="947214" y="216275"/>
                    </a:lnTo>
                    <a:lnTo>
                      <a:pt x="943389" y="222883"/>
                    </a:lnTo>
                    <a:lnTo>
                      <a:pt x="945378" y="228681"/>
                    </a:lnTo>
                    <a:lnTo>
                      <a:pt x="947443" y="238639"/>
                    </a:lnTo>
                    <a:lnTo>
                      <a:pt x="948513" y="245623"/>
                    </a:lnTo>
                    <a:lnTo>
                      <a:pt x="944995" y="253141"/>
                    </a:lnTo>
                    <a:lnTo>
                      <a:pt x="936888" y="257203"/>
                    </a:lnTo>
                    <a:lnTo>
                      <a:pt x="925720" y="261371"/>
                    </a:lnTo>
                    <a:lnTo>
                      <a:pt x="929010" y="266733"/>
                    </a:lnTo>
                    <a:lnTo>
                      <a:pt x="926409" y="271911"/>
                    </a:lnTo>
                    <a:lnTo>
                      <a:pt x="936812" y="274214"/>
                    </a:lnTo>
                    <a:lnTo>
                      <a:pt x="944384" y="274764"/>
                    </a:lnTo>
                    <a:lnTo>
                      <a:pt x="948820" y="284983"/>
                    </a:lnTo>
                    <a:lnTo>
                      <a:pt x="956698" y="293220"/>
                    </a:lnTo>
                    <a:lnTo>
                      <a:pt x="952109" y="297343"/>
                    </a:lnTo>
                    <a:lnTo>
                      <a:pt x="952874" y="307049"/>
                    </a:lnTo>
                    <a:lnTo>
                      <a:pt x="967406" y="306919"/>
                    </a:lnTo>
                    <a:lnTo>
                      <a:pt x="973754" y="309222"/>
                    </a:lnTo>
                    <a:lnTo>
                      <a:pt x="980485" y="310981"/>
                    </a:lnTo>
                    <a:lnTo>
                      <a:pt x="985610" y="316641"/>
                    </a:lnTo>
                    <a:lnTo>
                      <a:pt x="995859" y="322783"/>
                    </a:lnTo>
                    <a:lnTo>
                      <a:pt x="1003125" y="326661"/>
                    </a:lnTo>
                    <a:lnTo>
                      <a:pt x="1008862" y="327395"/>
                    </a:lnTo>
                    <a:lnTo>
                      <a:pt x="1015516" y="326087"/>
                    </a:lnTo>
                    <a:lnTo>
                      <a:pt x="1015287" y="335709"/>
                    </a:lnTo>
                    <a:lnTo>
                      <a:pt x="1012304" y="342998"/>
                    </a:lnTo>
                    <a:lnTo>
                      <a:pt x="1009474" y="348276"/>
                    </a:lnTo>
                    <a:lnTo>
                      <a:pt x="1004426" y="345170"/>
                    </a:lnTo>
                    <a:lnTo>
                      <a:pt x="995248" y="340298"/>
                    </a:lnTo>
                    <a:lnTo>
                      <a:pt x="987446" y="337147"/>
                    </a:lnTo>
                    <a:lnTo>
                      <a:pt x="980256" y="334707"/>
                    </a:lnTo>
                    <a:lnTo>
                      <a:pt x="972225" y="331349"/>
                    </a:lnTo>
                    <a:lnTo>
                      <a:pt x="963659" y="328718"/>
                    </a:lnTo>
                    <a:lnTo>
                      <a:pt x="953409" y="326263"/>
                    </a:lnTo>
                    <a:lnTo>
                      <a:pt x="941477" y="322744"/>
                    </a:lnTo>
                    <a:lnTo>
                      <a:pt x="933064" y="320565"/>
                    </a:lnTo>
                    <a:lnTo>
                      <a:pt x="942548" y="321689"/>
                    </a:lnTo>
                    <a:lnTo>
                      <a:pt x="929163" y="319578"/>
                    </a:lnTo>
                    <a:lnTo>
                      <a:pt x="921131" y="316993"/>
                    </a:lnTo>
                    <a:lnTo>
                      <a:pt x="915089" y="319769"/>
                    </a:lnTo>
                    <a:lnTo>
                      <a:pt x="899563" y="310002"/>
                    </a:lnTo>
                    <a:lnTo>
                      <a:pt x="881741" y="306422"/>
                    </a:lnTo>
                    <a:lnTo>
                      <a:pt x="872103" y="304923"/>
                    </a:lnTo>
                    <a:lnTo>
                      <a:pt x="863537" y="303867"/>
                    </a:lnTo>
                    <a:lnTo>
                      <a:pt x="843880" y="303049"/>
                    </a:lnTo>
                    <a:lnTo>
                      <a:pt x="833783" y="302231"/>
                    </a:lnTo>
                    <a:lnTo>
                      <a:pt x="827588" y="301030"/>
                    </a:lnTo>
                    <a:lnTo>
                      <a:pt x="819939" y="299852"/>
                    </a:lnTo>
                    <a:lnTo>
                      <a:pt x="821087" y="306101"/>
                    </a:lnTo>
                    <a:lnTo>
                      <a:pt x="812520" y="305351"/>
                    </a:lnTo>
                    <a:lnTo>
                      <a:pt x="824147" y="317153"/>
                    </a:lnTo>
                    <a:lnTo>
                      <a:pt x="828047" y="321658"/>
                    </a:lnTo>
                    <a:lnTo>
                      <a:pt x="834777" y="322584"/>
                    </a:lnTo>
                    <a:lnTo>
                      <a:pt x="838755" y="327479"/>
                    </a:lnTo>
                    <a:lnTo>
                      <a:pt x="832560" y="330301"/>
                    </a:lnTo>
                    <a:lnTo>
                      <a:pt x="820398" y="333804"/>
                    </a:lnTo>
                    <a:lnTo>
                      <a:pt x="822234" y="340252"/>
                    </a:lnTo>
                    <a:lnTo>
                      <a:pt x="816956" y="344153"/>
                    </a:lnTo>
                    <a:lnTo>
                      <a:pt x="804031" y="341920"/>
                    </a:lnTo>
                    <a:lnTo>
                      <a:pt x="799670" y="336726"/>
                    </a:lnTo>
                    <a:lnTo>
                      <a:pt x="807166" y="333713"/>
                    </a:lnTo>
                    <a:lnTo>
                      <a:pt x="796993" y="327632"/>
                    </a:lnTo>
                    <a:lnTo>
                      <a:pt x="789115" y="325223"/>
                    </a:lnTo>
                    <a:lnTo>
                      <a:pt x="779707" y="327938"/>
                    </a:lnTo>
                    <a:lnTo>
                      <a:pt x="772670" y="330248"/>
                    </a:lnTo>
                    <a:lnTo>
                      <a:pt x="757679" y="332680"/>
                    </a:lnTo>
                    <a:lnTo>
                      <a:pt x="766552" y="331846"/>
                    </a:lnTo>
                    <a:lnTo>
                      <a:pt x="762498" y="338103"/>
                    </a:lnTo>
                    <a:lnTo>
                      <a:pt x="753090" y="337636"/>
                    </a:lnTo>
                    <a:lnTo>
                      <a:pt x="745976" y="335518"/>
                    </a:lnTo>
                    <a:lnTo>
                      <a:pt x="737793" y="336237"/>
                    </a:lnTo>
                    <a:lnTo>
                      <a:pt x="731750" y="334745"/>
                    </a:lnTo>
                    <a:lnTo>
                      <a:pt x="725325" y="337644"/>
                    </a:lnTo>
                    <a:lnTo>
                      <a:pt x="719053" y="337491"/>
                    </a:lnTo>
                    <a:lnTo>
                      <a:pt x="713929" y="340566"/>
                    </a:lnTo>
                    <a:lnTo>
                      <a:pt x="713011" y="347144"/>
                    </a:lnTo>
                    <a:lnTo>
                      <a:pt x="703450" y="344719"/>
                    </a:lnTo>
                    <a:lnTo>
                      <a:pt x="697484" y="346983"/>
                    </a:lnTo>
                    <a:lnTo>
                      <a:pt x="691365" y="348291"/>
                    </a:lnTo>
                    <a:lnTo>
                      <a:pt x="685093" y="346471"/>
                    </a:lnTo>
                    <a:lnTo>
                      <a:pt x="676756" y="346815"/>
                    </a:lnTo>
                    <a:lnTo>
                      <a:pt x="681804" y="343075"/>
                    </a:lnTo>
                    <a:lnTo>
                      <a:pt x="687923" y="343732"/>
                    </a:lnTo>
                    <a:lnTo>
                      <a:pt x="682951" y="336130"/>
                    </a:lnTo>
                    <a:lnTo>
                      <a:pt x="683104" y="330340"/>
                    </a:lnTo>
                    <a:lnTo>
                      <a:pt x="675379" y="328083"/>
                    </a:lnTo>
                    <a:lnTo>
                      <a:pt x="681422" y="327051"/>
                    </a:lnTo>
                    <a:lnTo>
                      <a:pt x="691747" y="325819"/>
                    </a:lnTo>
                    <a:lnTo>
                      <a:pt x="684405" y="325085"/>
                    </a:lnTo>
                    <a:lnTo>
                      <a:pt x="677215" y="326148"/>
                    </a:lnTo>
                    <a:lnTo>
                      <a:pt x="663906" y="330286"/>
                    </a:lnTo>
                    <a:lnTo>
                      <a:pt x="650751" y="335954"/>
                    </a:lnTo>
                    <a:lnTo>
                      <a:pt x="658246" y="334959"/>
                    </a:lnTo>
                    <a:lnTo>
                      <a:pt x="662606" y="339289"/>
                    </a:lnTo>
                    <a:lnTo>
                      <a:pt x="655799" y="344046"/>
                    </a:lnTo>
                    <a:lnTo>
                      <a:pt x="651975" y="339740"/>
                    </a:lnTo>
                    <a:lnTo>
                      <a:pt x="646315" y="338547"/>
                    </a:lnTo>
                    <a:lnTo>
                      <a:pt x="640195" y="339197"/>
                    </a:lnTo>
                    <a:lnTo>
                      <a:pt x="633847" y="340933"/>
                    </a:lnTo>
                    <a:lnTo>
                      <a:pt x="627422" y="343335"/>
                    </a:lnTo>
                    <a:lnTo>
                      <a:pt x="620691" y="342883"/>
                    </a:lnTo>
                    <a:lnTo>
                      <a:pt x="611054" y="349018"/>
                    </a:lnTo>
                    <a:lnTo>
                      <a:pt x="602717" y="353393"/>
                    </a:lnTo>
                    <a:lnTo>
                      <a:pt x="591473" y="357577"/>
                    </a:lnTo>
                    <a:lnTo>
                      <a:pt x="582754" y="357577"/>
                    </a:lnTo>
                    <a:lnTo>
                      <a:pt x="588032" y="362525"/>
                    </a:lnTo>
                    <a:lnTo>
                      <a:pt x="580688" y="362923"/>
                    </a:lnTo>
                    <a:lnTo>
                      <a:pt x="574187" y="363129"/>
                    </a:lnTo>
                    <a:lnTo>
                      <a:pt x="565468" y="365569"/>
                    </a:lnTo>
                    <a:lnTo>
                      <a:pt x="568451" y="375107"/>
                    </a:lnTo>
                    <a:lnTo>
                      <a:pt x="570133" y="382037"/>
                    </a:lnTo>
                    <a:lnTo>
                      <a:pt x="563862" y="384400"/>
                    </a:lnTo>
                    <a:lnTo>
                      <a:pt x="545888" y="387269"/>
                    </a:lnTo>
                    <a:lnTo>
                      <a:pt x="532502" y="387429"/>
                    </a:lnTo>
                    <a:lnTo>
                      <a:pt x="520876" y="377991"/>
                    </a:lnTo>
                    <a:lnTo>
                      <a:pt x="505502" y="373402"/>
                    </a:lnTo>
                    <a:lnTo>
                      <a:pt x="503360" y="367826"/>
                    </a:lnTo>
                    <a:lnTo>
                      <a:pt x="509480" y="364866"/>
                    </a:lnTo>
                    <a:lnTo>
                      <a:pt x="519805" y="360361"/>
                    </a:lnTo>
                    <a:lnTo>
                      <a:pt x="535561" y="358976"/>
                    </a:lnTo>
                    <a:lnTo>
                      <a:pt x="532120" y="353309"/>
                    </a:lnTo>
                    <a:lnTo>
                      <a:pt x="524624" y="347855"/>
                    </a:lnTo>
                    <a:lnTo>
                      <a:pt x="516899" y="344199"/>
                    </a:lnTo>
                    <a:lnTo>
                      <a:pt x="510321" y="339916"/>
                    </a:lnTo>
                    <a:lnTo>
                      <a:pt x="491581" y="337399"/>
                    </a:lnTo>
                    <a:lnTo>
                      <a:pt x="470777" y="337797"/>
                    </a:lnTo>
                    <a:lnTo>
                      <a:pt x="456704" y="333988"/>
                    </a:lnTo>
                    <a:lnTo>
                      <a:pt x="477508" y="345232"/>
                    </a:lnTo>
                    <a:lnTo>
                      <a:pt x="479879" y="353041"/>
                    </a:lnTo>
                    <a:lnTo>
                      <a:pt x="481102" y="362127"/>
                    </a:lnTo>
                    <a:lnTo>
                      <a:pt x="479267" y="367680"/>
                    </a:lnTo>
                    <a:lnTo>
                      <a:pt x="478426" y="374121"/>
                    </a:lnTo>
                    <a:lnTo>
                      <a:pt x="486916" y="377670"/>
                    </a:lnTo>
                    <a:lnTo>
                      <a:pt x="492194" y="380201"/>
                    </a:lnTo>
                    <a:lnTo>
                      <a:pt x="499459" y="384989"/>
                    </a:lnTo>
                    <a:lnTo>
                      <a:pt x="500837" y="391629"/>
                    </a:lnTo>
                    <a:lnTo>
                      <a:pt x="499001" y="397220"/>
                    </a:lnTo>
                    <a:lnTo>
                      <a:pt x="496859" y="404654"/>
                    </a:lnTo>
                    <a:lnTo>
                      <a:pt x="490128" y="405266"/>
                    </a:lnTo>
                    <a:lnTo>
                      <a:pt x="483091" y="401786"/>
                    </a:lnTo>
                    <a:lnTo>
                      <a:pt x="475825" y="398879"/>
                    </a:lnTo>
                    <a:lnTo>
                      <a:pt x="465270" y="399560"/>
                    </a:lnTo>
                    <a:lnTo>
                      <a:pt x="452879" y="395919"/>
                    </a:lnTo>
                    <a:lnTo>
                      <a:pt x="446607" y="401143"/>
                    </a:lnTo>
                    <a:lnTo>
                      <a:pt x="441406" y="406085"/>
                    </a:lnTo>
                    <a:lnTo>
                      <a:pt x="435287" y="409243"/>
                    </a:lnTo>
                    <a:lnTo>
                      <a:pt x="424044" y="411171"/>
                    </a:lnTo>
                    <a:lnTo>
                      <a:pt x="419455" y="416448"/>
                    </a:lnTo>
                    <a:lnTo>
                      <a:pt x="413335" y="419906"/>
                    </a:lnTo>
                    <a:lnTo>
                      <a:pt x="405840" y="423898"/>
                    </a:lnTo>
                    <a:lnTo>
                      <a:pt x="407446" y="429834"/>
                    </a:lnTo>
                    <a:lnTo>
                      <a:pt x="415860" y="434889"/>
                    </a:lnTo>
                    <a:lnTo>
                      <a:pt x="420449" y="438492"/>
                    </a:lnTo>
                    <a:lnTo>
                      <a:pt x="426720" y="441796"/>
                    </a:lnTo>
                    <a:lnTo>
                      <a:pt x="431309" y="446783"/>
                    </a:lnTo>
                    <a:lnTo>
                      <a:pt x="423432" y="447372"/>
                    </a:lnTo>
                    <a:lnTo>
                      <a:pt x="418307" y="450715"/>
                    </a:lnTo>
                    <a:lnTo>
                      <a:pt x="410429" y="453109"/>
                    </a:lnTo>
                    <a:lnTo>
                      <a:pt x="404769" y="450470"/>
                    </a:lnTo>
                    <a:lnTo>
                      <a:pt x="395514" y="447556"/>
                    </a:lnTo>
                    <a:lnTo>
                      <a:pt x="386030" y="446240"/>
                    </a:lnTo>
                    <a:lnTo>
                      <a:pt x="379452" y="447946"/>
                    </a:lnTo>
                    <a:lnTo>
                      <a:pt x="373562" y="446928"/>
                    </a:lnTo>
                    <a:lnTo>
                      <a:pt x="379834" y="445338"/>
                    </a:lnTo>
                    <a:lnTo>
                      <a:pt x="374251" y="443846"/>
                    </a:lnTo>
                    <a:lnTo>
                      <a:pt x="368132" y="441987"/>
                    </a:lnTo>
                    <a:lnTo>
                      <a:pt x="360559" y="437773"/>
                    </a:lnTo>
                    <a:lnTo>
                      <a:pt x="348168" y="434553"/>
                    </a:lnTo>
                    <a:lnTo>
                      <a:pt x="344803" y="440748"/>
                    </a:lnTo>
                    <a:lnTo>
                      <a:pt x="338607" y="441391"/>
                    </a:lnTo>
                    <a:lnTo>
                      <a:pt x="340673" y="447104"/>
                    </a:lnTo>
                    <a:lnTo>
                      <a:pt x="346945" y="450585"/>
                    </a:lnTo>
                    <a:lnTo>
                      <a:pt x="357500" y="457904"/>
                    </a:lnTo>
                    <a:lnTo>
                      <a:pt x="364690" y="457965"/>
                    </a:lnTo>
                    <a:lnTo>
                      <a:pt x="371727" y="456214"/>
                    </a:lnTo>
                    <a:lnTo>
                      <a:pt x="378151" y="460841"/>
                    </a:lnTo>
                    <a:lnTo>
                      <a:pt x="381058" y="467557"/>
                    </a:lnTo>
                    <a:lnTo>
                      <a:pt x="378228" y="472835"/>
                    </a:lnTo>
                    <a:lnTo>
                      <a:pt x="372874" y="475198"/>
                    </a:lnTo>
                    <a:lnTo>
                      <a:pt x="365454" y="475534"/>
                    </a:lnTo>
                    <a:lnTo>
                      <a:pt x="358265" y="473202"/>
                    </a:lnTo>
                    <a:lnTo>
                      <a:pt x="352529" y="472735"/>
                    </a:lnTo>
                    <a:lnTo>
                      <a:pt x="345262" y="470953"/>
                    </a:lnTo>
                    <a:lnTo>
                      <a:pt x="339678" y="469255"/>
                    </a:lnTo>
                    <a:lnTo>
                      <a:pt x="334325" y="463228"/>
                    </a:lnTo>
                    <a:lnTo>
                      <a:pt x="327211" y="459641"/>
                    </a:lnTo>
                    <a:lnTo>
                      <a:pt x="321246" y="459625"/>
                    </a:lnTo>
                    <a:lnTo>
                      <a:pt x="314897" y="458945"/>
                    </a:lnTo>
                    <a:lnTo>
                      <a:pt x="307248" y="457094"/>
                    </a:lnTo>
                    <a:lnTo>
                      <a:pt x="301894" y="454210"/>
                    </a:lnTo>
                    <a:lnTo>
                      <a:pt x="300594" y="447288"/>
                    </a:lnTo>
                    <a:lnTo>
                      <a:pt x="298605" y="440970"/>
                    </a:lnTo>
                    <a:lnTo>
                      <a:pt x="294781" y="436006"/>
                    </a:lnTo>
                    <a:lnTo>
                      <a:pt x="290115" y="432113"/>
                    </a:lnTo>
                    <a:lnTo>
                      <a:pt x="283155" y="428671"/>
                    </a:lnTo>
                    <a:lnTo>
                      <a:pt x="288814" y="427707"/>
                    </a:lnTo>
                    <a:lnTo>
                      <a:pt x="292104" y="422598"/>
                    </a:lnTo>
                    <a:lnTo>
                      <a:pt x="289044" y="417657"/>
                    </a:lnTo>
                    <a:lnTo>
                      <a:pt x="295852" y="419967"/>
                    </a:lnTo>
                    <a:lnTo>
                      <a:pt x="289427" y="416364"/>
                    </a:lnTo>
                    <a:lnTo>
                      <a:pt x="286061" y="410720"/>
                    </a:lnTo>
                    <a:lnTo>
                      <a:pt x="279560" y="407415"/>
                    </a:lnTo>
                    <a:lnTo>
                      <a:pt x="273670" y="405824"/>
                    </a:lnTo>
                    <a:lnTo>
                      <a:pt x="267628" y="404914"/>
                    </a:lnTo>
                    <a:lnTo>
                      <a:pt x="260898" y="402551"/>
                    </a:lnTo>
                    <a:lnTo>
                      <a:pt x="257838" y="397113"/>
                    </a:lnTo>
                    <a:lnTo>
                      <a:pt x="251719" y="396577"/>
                    </a:lnTo>
                    <a:lnTo>
                      <a:pt x="244070" y="395728"/>
                    </a:lnTo>
                    <a:lnTo>
                      <a:pt x="250036" y="392531"/>
                    </a:lnTo>
                    <a:lnTo>
                      <a:pt x="240781" y="390672"/>
                    </a:lnTo>
                    <a:lnTo>
                      <a:pt x="235733" y="387873"/>
                    </a:lnTo>
                    <a:lnTo>
                      <a:pt x="228849" y="385624"/>
                    </a:lnTo>
                    <a:lnTo>
                      <a:pt x="225713" y="380744"/>
                    </a:lnTo>
                    <a:lnTo>
                      <a:pt x="219518" y="379414"/>
                    </a:lnTo>
                    <a:lnTo>
                      <a:pt x="225101" y="377731"/>
                    </a:lnTo>
                    <a:lnTo>
                      <a:pt x="231756" y="378404"/>
                    </a:lnTo>
                    <a:lnTo>
                      <a:pt x="239940" y="379582"/>
                    </a:lnTo>
                    <a:lnTo>
                      <a:pt x="252943" y="389250"/>
                    </a:lnTo>
                    <a:lnTo>
                      <a:pt x="258296" y="387032"/>
                    </a:lnTo>
                    <a:lnTo>
                      <a:pt x="263345" y="390734"/>
                    </a:lnTo>
                    <a:lnTo>
                      <a:pt x="269234" y="389326"/>
                    </a:lnTo>
                    <a:lnTo>
                      <a:pt x="274971" y="392019"/>
                    </a:lnTo>
                    <a:lnTo>
                      <a:pt x="282160" y="394489"/>
                    </a:lnTo>
                    <a:lnTo>
                      <a:pt x="292180" y="396134"/>
                    </a:lnTo>
                    <a:lnTo>
                      <a:pt x="298375" y="398505"/>
                    </a:lnTo>
                    <a:lnTo>
                      <a:pt x="309543" y="400577"/>
                    </a:lnTo>
                    <a:lnTo>
                      <a:pt x="325911" y="402773"/>
                    </a:lnTo>
                    <a:lnTo>
                      <a:pt x="333713" y="402880"/>
                    </a:lnTo>
                    <a:lnTo>
                      <a:pt x="339908" y="403775"/>
                    </a:lnTo>
                    <a:lnTo>
                      <a:pt x="345568" y="405021"/>
                    </a:lnTo>
                    <a:lnTo>
                      <a:pt x="354670" y="407721"/>
                    </a:lnTo>
                    <a:lnTo>
                      <a:pt x="364155" y="408486"/>
                    </a:lnTo>
                    <a:lnTo>
                      <a:pt x="371114" y="408907"/>
                    </a:lnTo>
                    <a:lnTo>
                      <a:pt x="378840" y="408601"/>
                    </a:lnTo>
                    <a:lnTo>
                      <a:pt x="386260" y="407836"/>
                    </a:lnTo>
                    <a:lnTo>
                      <a:pt x="394443" y="405281"/>
                    </a:lnTo>
                    <a:lnTo>
                      <a:pt x="404463" y="403492"/>
                    </a:lnTo>
                    <a:lnTo>
                      <a:pt x="409970" y="399805"/>
                    </a:lnTo>
                    <a:lnTo>
                      <a:pt x="415324" y="396225"/>
                    </a:lnTo>
                    <a:lnTo>
                      <a:pt x="421367" y="391353"/>
                    </a:lnTo>
                    <a:lnTo>
                      <a:pt x="426339" y="386435"/>
                    </a:lnTo>
                    <a:lnTo>
                      <a:pt x="426262" y="379888"/>
                    </a:lnTo>
                    <a:lnTo>
                      <a:pt x="420219" y="375765"/>
                    </a:lnTo>
                    <a:lnTo>
                      <a:pt x="417006" y="369409"/>
                    </a:lnTo>
                    <a:lnTo>
                      <a:pt x="411347" y="361684"/>
                    </a:lnTo>
                    <a:lnTo>
                      <a:pt x="403851" y="359137"/>
                    </a:lnTo>
                    <a:lnTo>
                      <a:pt x="397120" y="359137"/>
                    </a:lnTo>
                    <a:lnTo>
                      <a:pt x="387101" y="353309"/>
                    </a:lnTo>
                    <a:lnTo>
                      <a:pt x="380217" y="348681"/>
                    </a:lnTo>
                    <a:lnTo>
                      <a:pt x="365684" y="347587"/>
                    </a:lnTo>
                    <a:lnTo>
                      <a:pt x="354135" y="342386"/>
                    </a:lnTo>
                    <a:lnTo>
                      <a:pt x="347557" y="341958"/>
                    </a:lnTo>
                    <a:lnTo>
                      <a:pt x="334936" y="336091"/>
                    </a:lnTo>
                    <a:lnTo>
                      <a:pt x="319639" y="330255"/>
                    </a:lnTo>
                    <a:lnTo>
                      <a:pt x="303883" y="324572"/>
                    </a:lnTo>
                    <a:lnTo>
                      <a:pt x="295622" y="321735"/>
                    </a:lnTo>
                    <a:lnTo>
                      <a:pt x="289962" y="320572"/>
                    </a:lnTo>
                    <a:lnTo>
                      <a:pt x="282085" y="318867"/>
                    </a:lnTo>
                    <a:lnTo>
                      <a:pt x="269617" y="317398"/>
                    </a:lnTo>
                    <a:lnTo>
                      <a:pt x="252025" y="316886"/>
                    </a:lnTo>
                    <a:lnTo>
                      <a:pt x="242847" y="315547"/>
                    </a:lnTo>
                    <a:lnTo>
                      <a:pt x="234586" y="316228"/>
                    </a:lnTo>
                    <a:lnTo>
                      <a:pt x="239634" y="319570"/>
                    </a:lnTo>
                    <a:lnTo>
                      <a:pt x="225789" y="323081"/>
                    </a:lnTo>
                    <a:lnTo>
                      <a:pt x="232368" y="321299"/>
                    </a:lnTo>
                    <a:lnTo>
                      <a:pt x="226632" y="317123"/>
                    </a:lnTo>
                    <a:lnTo>
                      <a:pt x="232520" y="313107"/>
                    </a:lnTo>
                    <a:lnTo>
                      <a:pt x="225713" y="313038"/>
                    </a:lnTo>
                    <a:lnTo>
                      <a:pt x="218141" y="316495"/>
                    </a:lnTo>
                    <a:lnTo>
                      <a:pt x="222654" y="311478"/>
                    </a:lnTo>
                    <a:lnTo>
                      <a:pt x="215464" y="310774"/>
                    </a:lnTo>
                    <a:lnTo>
                      <a:pt x="204144" y="312633"/>
                    </a:lnTo>
                    <a:lnTo>
                      <a:pt x="210110" y="310285"/>
                    </a:lnTo>
                    <a:lnTo>
                      <a:pt x="201391" y="307608"/>
                    </a:lnTo>
                    <a:lnTo>
                      <a:pt x="211105" y="307271"/>
                    </a:lnTo>
                    <a:lnTo>
                      <a:pt x="219748" y="307332"/>
                    </a:lnTo>
                    <a:lnTo>
                      <a:pt x="207739" y="301596"/>
                    </a:lnTo>
                    <a:lnTo>
                      <a:pt x="194353" y="297236"/>
                    </a:lnTo>
                    <a:lnTo>
                      <a:pt x="198331" y="303103"/>
                    </a:lnTo>
                    <a:lnTo>
                      <a:pt x="191065" y="301190"/>
                    </a:lnTo>
                    <a:lnTo>
                      <a:pt x="188082" y="306269"/>
                    </a:lnTo>
                    <a:lnTo>
                      <a:pt x="181809" y="308740"/>
                    </a:lnTo>
                    <a:lnTo>
                      <a:pt x="171637" y="301764"/>
                    </a:lnTo>
                    <a:lnTo>
                      <a:pt x="175385" y="307309"/>
                    </a:lnTo>
                    <a:lnTo>
                      <a:pt x="166436" y="309030"/>
                    </a:lnTo>
                    <a:lnTo>
                      <a:pt x="157487" y="306063"/>
                    </a:lnTo>
                    <a:lnTo>
                      <a:pt x="151827" y="313031"/>
                    </a:lnTo>
                    <a:lnTo>
                      <a:pt x="141654" y="316006"/>
                    </a:lnTo>
                    <a:lnTo>
                      <a:pt x="138595" y="324137"/>
                    </a:lnTo>
                    <a:lnTo>
                      <a:pt x="131864" y="324557"/>
                    </a:lnTo>
                    <a:lnTo>
                      <a:pt x="125287" y="326997"/>
                    </a:lnTo>
                    <a:lnTo>
                      <a:pt x="134005" y="328320"/>
                    </a:lnTo>
                    <a:lnTo>
                      <a:pt x="128269" y="337797"/>
                    </a:lnTo>
                    <a:lnTo>
                      <a:pt x="135229" y="347473"/>
                    </a:lnTo>
                    <a:lnTo>
                      <a:pt x="151291" y="351167"/>
                    </a:lnTo>
                    <a:lnTo>
                      <a:pt x="160623" y="358976"/>
                    </a:lnTo>
                    <a:lnTo>
                      <a:pt x="169419" y="362686"/>
                    </a:lnTo>
                    <a:lnTo>
                      <a:pt x="163071" y="371948"/>
                    </a:lnTo>
                    <a:lnTo>
                      <a:pt x="153510" y="382037"/>
                    </a:lnTo>
                    <a:lnTo>
                      <a:pt x="155652" y="388072"/>
                    </a:lnTo>
                    <a:lnTo>
                      <a:pt x="162459" y="392432"/>
                    </a:lnTo>
                    <a:lnTo>
                      <a:pt x="172631" y="403086"/>
                    </a:lnTo>
                    <a:lnTo>
                      <a:pt x="178827" y="407148"/>
                    </a:lnTo>
                    <a:lnTo>
                      <a:pt x="185252" y="416533"/>
                    </a:lnTo>
                    <a:lnTo>
                      <a:pt x="177833" y="421229"/>
                    </a:lnTo>
                    <a:lnTo>
                      <a:pt x="180510" y="429551"/>
                    </a:lnTo>
                    <a:lnTo>
                      <a:pt x="184869" y="433734"/>
                    </a:lnTo>
                    <a:lnTo>
                      <a:pt x="179897" y="437804"/>
                    </a:lnTo>
                    <a:lnTo>
                      <a:pt x="181733" y="443563"/>
                    </a:lnTo>
                    <a:lnTo>
                      <a:pt x="191294" y="445774"/>
                    </a:lnTo>
                    <a:lnTo>
                      <a:pt x="194200" y="450799"/>
                    </a:lnTo>
                    <a:lnTo>
                      <a:pt x="194125" y="457545"/>
                    </a:lnTo>
                    <a:lnTo>
                      <a:pt x="202232" y="460620"/>
                    </a:lnTo>
                    <a:lnTo>
                      <a:pt x="207662" y="465660"/>
                    </a:lnTo>
                    <a:lnTo>
                      <a:pt x="203914" y="472360"/>
                    </a:lnTo>
                    <a:lnTo>
                      <a:pt x="196955" y="476957"/>
                    </a:lnTo>
                    <a:lnTo>
                      <a:pt x="204297" y="481447"/>
                    </a:lnTo>
                    <a:lnTo>
                      <a:pt x="210798" y="485677"/>
                    </a:lnTo>
                    <a:lnTo>
                      <a:pt x="218294" y="487535"/>
                    </a:lnTo>
                    <a:lnTo>
                      <a:pt x="223495" y="490465"/>
                    </a:lnTo>
                    <a:lnTo>
                      <a:pt x="230226" y="493302"/>
                    </a:lnTo>
                    <a:lnTo>
                      <a:pt x="236804" y="499001"/>
                    </a:lnTo>
                    <a:lnTo>
                      <a:pt x="238410" y="505617"/>
                    </a:lnTo>
                    <a:lnTo>
                      <a:pt x="234968" y="514826"/>
                    </a:lnTo>
                    <a:lnTo>
                      <a:pt x="229690" y="519790"/>
                    </a:lnTo>
                    <a:lnTo>
                      <a:pt x="225331" y="523545"/>
                    </a:lnTo>
                    <a:lnTo>
                      <a:pt x="219824" y="529052"/>
                    </a:lnTo>
                    <a:lnTo>
                      <a:pt x="212864" y="535286"/>
                    </a:lnTo>
                    <a:lnTo>
                      <a:pt x="208045" y="540212"/>
                    </a:lnTo>
                    <a:lnTo>
                      <a:pt x="204144" y="544862"/>
                    </a:lnTo>
                    <a:lnTo>
                      <a:pt x="198484" y="549459"/>
                    </a:lnTo>
                    <a:lnTo>
                      <a:pt x="191677" y="554691"/>
                    </a:lnTo>
                    <a:lnTo>
                      <a:pt x="186093" y="558584"/>
                    </a:lnTo>
                    <a:lnTo>
                      <a:pt x="181428" y="562164"/>
                    </a:lnTo>
                    <a:lnTo>
                      <a:pt x="176073" y="566462"/>
                    </a:lnTo>
                    <a:lnTo>
                      <a:pt x="168884" y="571946"/>
                    </a:lnTo>
                    <a:lnTo>
                      <a:pt x="174237" y="574952"/>
                    </a:lnTo>
                    <a:lnTo>
                      <a:pt x="180280" y="572084"/>
                    </a:lnTo>
                    <a:lnTo>
                      <a:pt x="185940" y="570111"/>
                    </a:lnTo>
                    <a:lnTo>
                      <a:pt x="190147" y="576803"/>
                    </a:lnTo>
                    <a:lnTo>
                      <a:pt x="184716" y="574562"/>
                    </a:lnTo>
                    <a:lnTo>
                      <a:pt x="188388" y="579427"/>
                    </a:lnTo>
                    <a:lnTo>
                      <a:pt x="194430" y="581308"/>
                    </a:lnTo>
                    <a:lnTo>
                      <a:pt x="202385" y="585186"/>
                    </a:lnTo>
                    <a:lnTo>
                      <a:pt x="209039" y="585232"/>
                    </a:lnTo>
                    <a:lnTo>
                      <a:pt x="219671" y="585155"/>
                    </a:lnTo>
                    <a:lnTo>
                      <a:pt x="224030" y="590097"/>
                    </a:lnTo>
                    <a:lnTo>
                      <a:pt x="229843" y="591206"/>
                    </a:lnTo>
                    <a:lnTo>
                      <a:pt x="223495" y="593523"/>
                    </a:lnTo>
                    <a:lnTo>
                      <a:pt x="216382" y="591963"/>
                    </a:lnTo>
                    <a:lnTo>
                      <a:pt x="205291" y="590280"/>
                    </a:lnTo>
                    <a:lnTo>
                      <a:pt x="201773" y="594877"/>
                    </a:lnTo>
                    <a:lnTo>
                      <a:pt x="195960" y="596147"/>
                    </a:lnTo>
                    <a:lnTo>
                      <a:pt x="189918" y="594709"/>
                    </a:lnTo>
                    <a:lnTo>
                      <a:pt x="186858" y="600644"/>
                    </a:lnTo>
                    <a:lnTo>
                      <a:pt x="181963" y="597118"/>
                    </a:lnTo>
                    <a:lnTo>
                      <a:pt x="180204" y="606503"/>
                    </a:lnTo>
                    <a:lnTo>
                      <a:pt x="183340" y="612132"/>
                    </a:lnTo>
                    <a:lnTo>
                      <a:pt x="178291" y="614940"/>
                    </a:lnTo>
                    <a:lnTo>
                      <a:pt x="175691" y="622099"/>
                    </a:lnTo>
                    <a:lnTo>
                      <a:pt x="168272" y="627376"/>
                    </a:lnTo>
                    <a:lnTo>
                      <a:pt x="175079" y="640945"/>
                    </a:lnTo>
                    <a:lnTo>
                      <a:pt x="178751" y="649267"/>
                    </a:lnTo>
                    <a:lnTo>
                      <a:pt x="180892" y="654743"/>
                    </a:lnTo>
                    <a:lnTo>
                      <a:pt x="178751" y="660679"/>
                    </a:lnTo>
                    <a:lnTo>
                      <a:pt x="174161" y="665558"/>
                    </a:lnTo>
                    <a:lnTo>
                      <a:pt x="180127" y="666782"/>
                    </a:lnTo>
                    <a:lnTo>
                      <a:pt x="183798" y="671226"/>
                    </a:lnTo>
                    <a:lnTo>
                      <a:pt x="189229" y="674309"/>
                    </a:lnTo>
                    <a:lnTo>
                      <a:pt x="187164" y="679846"/>
                    </a:lnTo>
                    <a:lnTo>
                      <a:pt x="188312" y="686042"/>
                    </a:lnTo>
                    <a:lnTo>
                      <a:pt x="194507" y="688635"/>
                    </a:lnTo>
                    <a:lnTo>
                      <a:pt x="198178" y="696490"/>
                    </a:lnTo>
                    <a:lnTo>
                      <a:pt x="202461" y="700696"/>
                    </a:lnTo>
                    <a:lnTo>
                      <a:pt x="204679" y="706020"/>
                    </a:lnTo>
                    <a:lnTo>
                      <a:pt x="205980" y="712062"/>
                    </a:lnTo>
                    <a:lnTo>
                      <a:pt x="216611" y="711519"/>
                    </a:lnTo>
                    <a:lnTo>
                      <a:pt x="221660" y="716139"/>
                    </a:lnTo>
                    <a:lnTo>
                      <a:pt x="227243" y="713661"/>
                    </a:lnTo>
                    <a:lnTo>
                      <a:pt x="235963" y="715650"/>
                    </a:lnTo>
                    <a:lnTo>
                      <a:pt x="235810" y="722273"/>
                    </a:lnTo>
                    <a:lnTo>
                      <a:pt x="242081" y="721585"/>
                    </a:lnTo>
                    <a:lnTo>
                      <a:pt x="248430" y="719000"/>
                    </a:lnTo>
                    <a:lnTo>
                      <a:pt x="254472" y="719948"/>
                    </a:lnTo>
                    <a:lnTo>
                      <a:pt x="263881" y="720897"/>
                    </a:lnTo>
                    <a:lnTo>
                      <a:pt x="269311" y="726060"/>
                    </a:lnTo>
                    <a:lnTo>
                      <a:pt x="275889" y="726450"/>
                    </a:lnTo>
                    <a:lnTo>
                      <a:pt x="277495" y="733418"/>
                    </a:lnTo>
                    <a:lnTo>
                      <a:pt x="281472" y="741632"/>
                    </a:lnTo>
                    <a:lnTo>
                      <a:pt x="277571" y="747843"/>
                    </a:lnTo>
                    <a:lnTo>
                      <a:pt x="284072" y="755209"/>
                    </a:lnTo>
                    <a:lnTo>
                      <a:pt x="288662" y="758696"/>
                    </a:lnTo>
                    <a:lnTo>
                      <a:pt x="292257" y="765083"/>
                    </a:lnTo>
                    <a:lnTo>
                      <a:pt x="295928" y="769925"/>
                    </a:lnTo>
                    <a:lnTo>
                      <a:pt x="301282" y="773550"/>
                    </a:lnTo>
                    <a:lnTo>
                      <a:pt x="310078" y="775317"/>
                    </a:lnTo>
                    <a:lnTo>
                      <a:pt x="308472" y="784342"/>
                    </a:lnTo>
                    <a:lnTo>
                      <a:pt x="318721" y="784342"/>
                    </a:lnTo>
                    <a:lnTo>
                      <a:pt x="324304" y="786989"/>
                    </a:lnTo>
                    <a:lnTo>
                      <a:pt x="331801" y="794645"/>
                    </a:lnTo>
                    <a:lnTo>
                      <a:pt x="336467" y="799227"/>
                    </a:lnTo>
                    <a:lnTo>
                      <a:pt x="329964" y="800252"/>
                    </a:lnTo>
                    <a:lnTo>
                      <a:pt x="324840" y="806807"/>
                    </a:lnTo>
                    <a:lnTo>
                      <a:pt x="314515" y="806447"/>
                    </a:lnTo>
                    <a:lnTo>
                      <a:pt x="308625" y="802608"/>
                    </a:lnTo>
                    <a:lnTo>
                      <a:pt x="303347" y="806883"/>
                    </a:lnTo>
                    <a:lnTo>
                      <a:pt x="309620" y="816237"/>
                    </a:lnTo>
                    <a:lnTo>
                      <a:pt x="310919" y="822777"/>
                    </a:lnTo>
                    <a:lnTo>
                      <a:pt x="313520" y="828651"/>
                    </a:lnTo>
                    <a:lnTo>
                      <a:pt x="316809" y="833523"/>
                    </a:lnTo>
                    <a:lnTo>
                      <a:pt x="319945" y="838679"/>
                    </a:lnTo>
                    <a:lnTo>
                      <a:pt x="328052" y="840943"/>
                    </a:lnTo>
                    <a:lnTo>
                      <a:pt x="334172" y="837524"/>
                    </a:lnTo>
                    <a:lnTo>
                      <a:pt x="333330" y="831206"/>
                    </a:lnTo>
                    <a:lnTo>
                      <a:pt x="342203" y="834059"/>
                    </a:lnTo>
                    <a:lnTo>
                      <a:pt x="353828" y="829860"/>
                    </a:lnTo>
                    <a:lnTo>
                      <a:pt x="362166" y="830533"/>
                    </a:lnTo>
                    <a:lnTo>
                      <a:pt x="368361" y="830518"/>
                    </a:lnTo>
                    <a:lnTo>
                      <a:pt x="373792" y="832950"/>
                    </a:lnTo>
                    <a:lnTo>
                      <a:pt x="379146" y="837493"/>
                    </a:lnTo>
                    <a:lnTo>
                      <a:pt x="381058" y="843038"/>
                    </a:lnTo>
                    <a:lnTo>
                      <a:pt x="386106" y="845815"/>
                    </a:lnTo>
                    <a:lnTo>
                      <a:pt x="390236" y="850267"/>
                    </a:lnTo>
                    <a:lnTo>
                      <a:pt x="381517" y="852615"/>
                    </a:lnTo>
                    <a:lnTo>
                      <a:pt x="386948" y="856959"/>
                    </a:lnTo>
                    <a:lnTo>
                      <a:pt x="390236" y="862665"/>
                    </a:lnTo>
                    <a:lnTo>
                      <a:pt x="396126" y="865969"/>
                    </a:lnTo>
                    <a:lnTo>
                      <a:pt x="402857" y="868141"/>
                    </a:lnTo>
                    <a:lnTo>
                      <a:pt x="409358" y="867499"/>
                    </a:lnTo>
                    <a:lnTo>
                      <a:pt x="414253" y="872325"/>
                    </a:lnTo>
                    <a:lnTo>
                      <a:pt x="420143" y="873205"/>
                    </a:lnTo>
                    <a:lnTo>
                      <a:pt x="421673" y="879056"/>
                    </a:lnTo>
                    <a:lnTo>
                      <a:pt x="424808" y="884349"/>
                    </a:lnTo>
                    <a:lnTo>
                      <a:pt x="427409" y="891378"/>
                    </a:lnTo>
                    <a:lnTo>
                      <a:pt x="433375" y="894744"/>
                    </a:lnTo>
                    <a:lnTo>
                      <a:pt x="441253" y="891654"/>
                    </a:lnTo>
                    <a:lnTo>
                      <a:pt x="447678" y="895340"/>
                    </a:lnTo>
                    <a:lnTo>
                      <a:pt x="455862" y="896939"/>
                    </a:lnTo>
                    <a:lnTo>
                      <a:pt x="462975" y="895355"/>
                    </a:lnTo>
                    <a:lnTo>
                      <a:pt x="470165" y="894682"/>
                    </a:lnTo>
                    <a:lnTo>
                      <a:pt x="476284" y="892235"/>
                    </a:lnTo>
                    <a:lnTo>
                      <a:pt x="481562" y="896273"/>
                    </a:lnTo>
                    <a:lnTo>
                      <a:pt x="487833" y="903585"/>
                    </a:lnTo>
                    <a:lnTo>
                      <a:pt x="496400" y="908289"/>
                    </a:lnTo>
                    <a:lnTo>
                      <a:pt x="502749" y="903348"/>
                    </a:lnTo>
                    <a:lnTo>
                      <a:pt x="507796" y="907295"/>
                    </a:lnTo>
                    <a:lnTo>
                      <a:pt x="513609" y="906637"/>
                    </a:lnTo>
                    <a:lnTo>
                      <a:pt x="519117" y="910339"/>
                    </a:lnTo>
                    <a:lnTo>
                      <a:pt x="526306" y="909743"/>
                    </a:lnTo>
                    <a:lnTo>
                      <a:pt x="532426" y="914623"/>
                    </a:lnTo>
                    <a:lnTo>
                      <a:pt x="538621" y="914798"/>
                    </a:lnTo>
                    <a:lnTo>
                      <a:pt x="542751" y="919151"/>
                    </a:lnTo>
                    <a:lnTo>
                      <a:pt x="551088" y="918959"/>
                    </a:lnTo>
                    <a:lnTo>
                      <a:pt x="553000" y="925384"/>
                    </a:lnTo>
                    <a:lnTo>
                      <a:pt x="557896" y="930272"/>
                    </a:lnTo>
                    <a:lnTo>
                      <a:pt x="552542" y="934150"/>
                    </a:lnTo>
                    <a:lnTo>
                      <a:pt x="547340" y="937469"/>
                    </a:lnTo>
                    <a:lnTo>
                      <a:pt x="552465" y="942188"/>
                    </a:lnTo>
                    <a:lnTo>
                      <a:pt x="547876" y="947925"/>
                    </a:lnTo>
                    <a:lnTo>
                      <a:pt x="552618" y="952828"/>
                    </a:lnTo>
                    <a:lnTo>
                      <a:pt x="555907" y="959191"/>
                    </a:lnTo>
                    <a:lnTo>
                      <a:pt x="559273" y="964125"/>
                    </a:lnTo>
                    <a:lnTo>
                      <a:pt x="555677" y="969280"/>
                    </a:lnTo>
                    <a:lnTo>
                      <a:pt x="555983" y="975697"/>
                    </a:lnTo>
                    <a:lnTo>
                      <a:pt x="549099" y="977166"/>
                    </a:lnTo>
                    <a:lnTo>
                      <a:pt x="541374" y="975812"/>
                    </a:lnTo>
                    <a:lnTo>
                      <a:pt x="531813" y="975521"/>
                    </a:lnTo>
                    <a:lnTo>
                      <a:pt x="530207" y="981755"/>
                    </a:lnTo>
                    <a:lnTo>
                      <a:pt x="522099" y="983109"/>
                    </a:lnTo>
                    <a:lnTo>
                      <a:pt x="518505" y="987545"/>
                    </a:lnTo>
                    <a:lnTo>
                      <a:pt x="518123" y="994176"/>
                    </a:lnTo>
                    <a:lnTo>
                      <a:pt x="519576" y="1000257"/>
                    </a:lnTo>
                    <a:lnTo>
                      <a:pt x="525312" y="999102"/>
                    </a:lnTo>
                    <a:lnTo>
                      <a:pt x="533190" y="998659"/>
                    </a:lnTo>
                    <a:lnTo>
                      <a:pt x="538621" y="995247"/>
                    </a:lnTo>
                    <a:lnTo>
                      <a:pt x="545275" y="995890"/>
                    </a:lnTo>
                    <a:lnTo>
                      <a:pt x="548564" y="1002468"/>
                    </a:lnTo>
                    <a:lnTo>
                      <a:pt x="539157" y="1005573"/>
                    </a:lnTo>
                    <a:lnTo>
                      <a:pt x="533879" y="1008380"/>
                    </a:lnTo>
                    <a:lnTo>
                      <a:pt x="526995" y="1009130"/>
                    </a:lnTo>
                    <a:lnTo>
                      <a:pt x="531355" y="1013229"/>
                    </a:lnTo>
                    <a:lnTo>
                      <a:pt x="525465" y="1015218"/>
                    </a:lnTo>
                    <a:lnTo>
                      <a:pt x="519805" y="1014262"/>
                    </a:lnTo>
                    <a:lnTo>
                      <a:pt x="514145" y="1016090"/>
                    </a:lnTo>
                    <a:lnTo>
                      <a:pt x="508714" y="1014193"/>
                    </a:lnTo>
                    <a:lnTo>
                      <a:pt x="513074" y="1020427"/>
                    </a:lnTo>
                    <a:lnTo>
                      <a:pt x="518046" y="1024978"/>
                    </a:lnTo>
                    <a:lnTo>
                      <a:pt x="524547" y="1026263"/>
                    </a:lnTo>
                    <a:lnTo>
                      <a:pt x="532502" y="1032022"/>
                    </a:lnTo>
                    <a:lnTo>
                      <a:pt x="526460" y="1031839"/>
                    </a:lnTo>
                    <a:lnTo>
                      <a:pt x="524165" y="1037369"/>
                    </a:lnTo>
                    <a:lnTo>
                      <a:pt x="518275" y="1043143"/>
                    </a:lnTo>
                    <a:lnTo>
                      <a:pt x="513381" y="1047044"/>
                    </a:lnTo>
                    <a:lnTo>
                      <a:pt x="513227" y="1053630"/>
                    </a:lnTo>
                    <a:lnTo>
                      <a:pt x="508485" y="1058058"/>
                    </a:lnTo>
                    <a:lnTo>
                      <a:pt x="499153" y="1057324"/>
                    </a:lnTo>
                    <a:lnTo>
                      <a:pt x="493341" y="1054785"/>
                    </a:lnTo>
                    <a:lnTo>
                      <a:pt x="488140" y="1059588"/>
                    </a:lnTo>
                    <a:lnTo>
                      <a:pt x="494029" y="1057140"/>
                    </a:lnTo>
                    <a:lnTo>
                      <a:pt x="491658" y="1062395"/>
                    </a:lnTo>
                    <a:lnTo>
                      <a:pt x="497241" y="1066212"/>
                    </a:lnTo>
                    <a:lnTo>
                      <a:pt x="502825" y="1068070"/>
                    </a:lnTo>
                    <a:lnTo>
                      <a:pt x="511239" y="1076132"/>
                    </a:lnTo>
                    <a:lnTo>
                      <a:pt x="521029" y="1081058"/>
                    </a:lnTo>
                    <a:lnTo>
                      <a:pt x="527836" y="1082779"/>
                    </a:lnTo>
                    <a:lnTo>
                      <a:pt x="539004" y="1089410"/>
                    </a:lnTo>
                    <a:lnTo>
                      <a:pt x="555066" y="1095973"/>
                    </a:lnTo>
                    <a:lnTo>
                      <a:pt x="564933" y="1102604"/>
                    </a:lnTo>
                    <a:lnTo>
                      <a:pt x="581224" y="1115240"/>
                    </a:lnTo>
                    <a:lnTo>
                      <a:pt x="588720" y="1122093"/>
                    </a:lnTo>
                    <a:lnTo>
                      <a:pt x="592315" y="1117030"/>
                    </a:lnTo>
                    <a:lnTo>
                      <a:pt x="607689" y="1117099"/>
                    </a:lnTo>
                    <a:lnTo>
                      <a:pt x="618855" y="1122498"/>
                    </a:lnTo>
                    <a:lnTo>
                      <a:pt x="635760" y="1128434"/>
                    </a:lnTo>
                    <a:lnTo>
                      <a:pt x="648227" y="1129176"/>
                    </a:lnTo>
                    <a:lnTo>
                      <a:pt x="659852" y="1129153"/>
                    </a:lnTo>
                    <a:lnTo>
                      <a:pt x="669872" y="1129910"/>
                    </a:lnTo>
                    <a:lnTo>
                      <a:pt x="677827" y="1135769"/>
                    </a:lnTo>
                    <a:lnTo>
                      <a:pt x="694884" y="1142377"/>
                    </a:lnTo>
                    <a:lnTo>
                      <a:pt x="697943" y="1149001"/>
                    </a:lnTo>
                    <a:lnTo>
                      <a:pt x="704062" y="1150776"/>
                    </a:lnTo>
                    <a:lnTo>
                      <a:pt x="718671" y="1143525"/>
                    </a:lnTo>
                    <a:lnTo>
                      <a:pt x="726626" y="1148542"/>
                    </a:lnTo>
                    <a:lnTo>
                      <a:pt x="739705" y="1148818"/>
                    </a:lnTo>
                    <a:lnTo>
                      <a:pt x="754314" y="1154095"/>
                    </a:lnTo>
                    <a:lnTo>
                      <a:pt x="751178" y="1161614"/>
                    </a:lnTo>
                    <a:lnTo>
                      <a:pt x="765175" y="1167549"/>
                    </a:lnTo>
                    <a:lnTo>
                      <a:pt x="785827" y="1175511"/>
                    </a:lnTo>
                    <a:lnTo>
                      <a:pt x="801124" y="1188774"/>
                    </a:lnTo>
                    <a:lnTo>
                      <a:pt x="811831" y="1195375"/>
                    </a:lnTo>
                    <a:lnTo>
                      <a:pt x="818180" y="1195857"/>
                    </a:lnTo>
                    <a:close/>
                    <a:moveTo>
                      <a:pt x="1419060" y="133279"/>
                    </a:moveTo>
                    <a:lnTo>
                      <a:pt x="1412866" y="130388"/>
                    </a:lnTo>
                    <a:lnTo>
                      <a:pt x="1420055" y="130755"/>
                    </a:lnTo>
                    <a:lnTo>
                      <a:pt x="1414090" y="128162"/>
                    </a:lnTo>
                    <a:lnTo>
                      <a:pt x="1405522" y="129432"/>
                    </a:lnTo>
                    <a:lnTo>
                      <a:pt x="1398944" y="130043"/>
                    </a:lnTo>
                    <a:lnTo>
                      <a:pt x="1405217" y="132009"/>
                    </a:lnTo>
                    <a:lnTo>
                      <a:pt x="1416077" y="132009"/>
                    </a:lnTo>
                    <a:close/>
                    <a:moveTo>
                      <a:pt x="2540817" y="133470"/>
                    </a:moveTo>
                    <a:lnTo>
                      <a:pt x="2533933" y="131902"/>
                    </a:lnTo>
                    <a:lnTo>
                      <a:pt x="2540817" y="133470"/>
                    </a:lnTo>
                    <a:close/>
                    <a:moveTo>
                      <a:pt x="699396" y="133707"/>
                    </a:moveTo>
                    <a:lnTo>
                      <a:pt x="705133" y="131405"/>
                    </a:lnTo>
                    <a:lnTo>
                      <a:pt x="696643" y="132017"/>
                    </a:lnTo>
                    <a:close/>
                    <a:moveTo>
                      <a:pt x="1431528" y="136392"/>
                    </a:moveTo>
                    <a:lnTo>
                      <a:pt x="1437724" y="135734"/>
                    </a:lnTo>
                    <a:lnTo>
                      <a:pt x="1429922" y="135489"/>
                    </a:lnTo>
                    <a:close/>
                    <a:moveTo>
                      <a:pt x="1163671" y="137922"/>
                    </a:moveTo>
                    <a:lnTo>
                      <a:pt x="1150362" y="136124"/>
                    </a:lnTo>
                    <a:lnTo>
                      <a:pt x="1144474" y="137012"/>
                    </a:lnTo>
                    <a:lnTo>
                      <a:pt x="1156252" y="137019"/>
                    </a:lnTo>
                    <a:lnTo>
                      <a:pt x="1163671" y="137922"/>
                    </a:lnTo>
                    <a:close/>
                    <a:moveTo>
                      <a:pt x="677368" y="138480"/>
                    </a:moveTo>
                    <a:lnTo>
                      <a:pt x="685246" y="137478"/>
                    </a:lnTo>
                    <a:lnTo>
                      <a:pt x="677368" y="138480"/>
                    </a:lnTo>
                    <a:close/>
                    <a:moveTo>
                      <a:pt x="1147685" y="139383"/>
                    </a:moveTo>
                    <a:lnTo>
                      <a:pt x="1133689" y="137723"/>
                    </a:lnTo>
                    <a:lnTo>
                      <a:pt x="1147685" y="139383"/>
                    </a:lnTo>
                    <a:close/>
                    <a:moveTo>
                      <a:pt x="2320917" y="144859"/>
                    </a:moveTo>
                    <a:lnTo>
                      <a:pt x="2314874" y="142931"/>
                    </a:lnTo>
                    <a:lnTo>
                      <a:pt x="2320917" y="144859"/>
                    </a:lnTo>
                    <a:close/>
                    <a:moveTo>
                      <a:pt x="2229821" y="151376"/>
                    </a:moveTo>
                    <a:lnTo>
                      <a:pt x="2231198" y="145670"/>
                    </a:lnTo>
                    <a:lnTo>
                      <a:pt x="2215518" y="140713"/>
                    </a:lnTo>
                    <a:lnTo>
                      <a:pt x="2220490" y="145509"/>
                    </a:lnTo>
                    <a:lnTo>
                      <a:pt x="2229821" y="151376"/>
                    </a:lnTo>
                    <a:close/>
                    <a:moveTo>
                      <a:pt x="1156405" y="156730"/>
                    </a:moveTo>
                    <a:lnTo>
                      <a:pt x="1146997" y="153372"/>
                    </a:lnTo>
                    <a:lnTo>
                      <a:pt x="1158623" y="156592"/>
                    </a:lnTo>
                    <a:lnTo>
                      <a:pt x="1154722" y="152286"/>
                    </a:lnTo>
                    <a:lnTo>
                      <a:pt x="1160764" y="152852"/>
                    </a:lnTo>
                    <a:lnTo>
                      <a:pt x="1152198" y="149693"/>
                    </a:lnTo>
                    <a:lnTo>
                      <a:pt x="1146309" y="150657"/>
                    </a:lnTo>
                    <a:lnTo>
                      <a:pt x="1151051" y="155475"/>
                    </a:lnTo>
                    <a:close/>
                    <a:moveTo>
                      <a:pt x="459916" y="391774"/>
                    </a:moveTo>
                    <a:lnTo>
                      <a:pt x="454715" y="388500"/>
                    </a:lnTo>
                    <a:lnTo>
                      <a:pt x="459916" y="391774"/>
                    </a:lnTo>
                    <a:close/>
                    <a:moveTo>
                      <a:pt x="257150" y="395843"/>
                    </a:moveTo>
                    <a:lnTo>
                      <a:pt x="251642" y="393617"/>
                    </a:lnTo>
                    <a:lnTo>
                      <a:pt x="257150" y="395843"/>
                    </a:lnTo>
                    <a:close/>
                    <a:moveTo>
                      <a:pt x="1163366" y="158879"/>
                    </a:moveTo>
                    <a:lnTo>
                      <a:pt x="1156558" y="156783"/>
                    </a:lnTo>
                    <a:lnTo>
                      <a:pt x="1163366" y="158879"/>
                    </a:lnTo>
                    <a:close/>
                    <a:moveTo>
                      <a:pt x="1265322" y="165778"/>
                    </a:moveTo>
                    <a:lnTo>
                      <a:pt x="1259586" y="163002"/>
                    </a:lnTo>
                    <a:lnTo>
                      <a:pt x="1265475" y="164004"/>
                    </a:lnTo>
                    <a:lnTo>
                      <a:pt x="1258515" y="162183"/>
                    </a:lnTo>
                    <a:lnTo>
                      <a:pt x="1250101" y="162482"/>
                    </a:lnTo>
                    <a:lnTo>
                      <a:pt x="1259968" y="164677"/>
                    </a:lnTo>
                    <a:close/>
                    <a:moveTo>
                      <a:pt x="2537757" y="167851"/>
                    </a:moveTo>
                    <a:lnTo>
                      <a:pt x="2543493" y="165946"/>
                    </a:lnTo>
                    <a:lnTo>
                      <a:pt x="2554966" y="164149"/>
                    </a:lnTo>
                    <a:lnTo>
                      <a:pt x="2549766" y="157257"/>
                    </a:lnTo>
                    <a:lnTo>
                      <a:pt x="2543188" y="158642"/>
                    </a:lnTo>
                    <a:lnTo>
                      <a:pt x="2535004" y="157365"/>
                    </a:lnTo>
                    <a:lnTo>
                      <a:pt x="2512134" y="154083"/>
                    </a:lnTo>
                    <a:lnTo>
                      <a:pt x="2506091" y="155537"/>
                    </a:lnTo>
                    <a:lnTo>
                      <a:pt x="2496684" y="154841"/>
                    </a:lnTo>
                    <a:lnTo>
                      <a:pt x="2491100" y="151513"/>
                    </a:lnTo>
                    <a:lnTo>
                      <a:pt x="2485057" y="150596"/>
                    </a:lnTo>
                    <a:lnTo>
                      <a:pt x="2475497" y="150710"/>
                    </a:lnTo>
                    <a:lnTo>
                      <a:pt x="2468613" y="149609"/>
                    </a:lnTo>
                    <a:lnTo>
                      <a:pt x="2462188" y="152645"/>
                    </a:lnTo>
                    <a:lnTo>
                      <a:pt x="2455534" y="151812"/>
                    </a:lnTo>
                    <a:lnTo>
                      <a:pt x="2446279" y="148408"/>
                    </a:lnTo>
                    <a:lnTo>
                      <a:pt x="2439089" y="145922"/>
                    </a:lnTo>
                    <a:lnTo>
                      <a:pt x="2444061" y="149005"/>
                    </a:lnTo>
                    <a:lnTo>
                      <a:pt x="2448726" y="152684"/>
                    </a:lnTo>
                    <a:lnTo>
                      <a:pt x="2478633" y="160371"/>
                    </a:lnTo>
                    <a:lnTo>
                      <a:pt x="2491024" y="161617"/>
                    </a:lnTo>
                    <a:lnTo>
                      <a:pt x="2506321" y="165862"/>
                    </a:lnTo>
                    <a:lnTo>
                      <a:pt x="2521695" y="167637"/>
                    </a:lnTo>
                    <a:lnTo>
                      <a:pt x="2537757" y="167851"/>
                    </a:lnTo>
                    <a:close/>
                    <a:moveTo>
                      <a:pt x="1242988" y="168432"/>
                    </a:moveTo>
                    <a:lnTo>
                      <a:pt x="1237099" y="165862"/>
                    </a:lnTo>
                    <a:lnTo>
                      <a:pt x="1230597" y="167285"/>
                    </a:lnTo>
                    <a:lnTo>
                      <a:pt x="1240540" y="168348"/>
                    </a:lnTo>
                    <a:close/>
                    <a:moveTo>
                      <a:pt x="2331013" y="170306"/>
                    </a:moveTo>
                    <a:lnTo>
                      <a:pt x="2333614" y="164141"/>
                    </a:lnTo>
                    <a:lnTo>
                      <a:pt x="2326883" y="162596"/>
                    </a:lnTo>
                    <a:lnTo>
                      <a:pt x="2332773" y="161548"/>
                    </a:lnTo>
                    <a:lnTo>
                      <a:pt x="2339886" y="163858"/>
                    </a:lnTo>
                    <a:lnTo>
                      <a:pt x="2359007" y="163162"/>
                    </a:lnTo>
                    <a:lnTo>
                      <a:pt x="2368798" y="162306"/>
                    </a:lnTo>
                    <a:lnTo>
                      <a:pt x="2377441" y="160516"/>
                    </a:lnTo>
                    <a:lnTo>
                      <a:pt x="2386695" y="162918"/>
                    </a:lnTo>
                    <a:lnTo>
                      <a:pt x="2378817" y="161327"/>
                    </a:lnTo>
                    <a:lnTo>
                      <a:pt x="2388378" y="165258"/>
                    </a:lnTo>
                    <a:lnTo>
                      <a:pt x="2395951" y="164830"/>
                    </a:lnTo>
                    <a:lnTo>
                      <a:pt x="2403905" y="163223"/>
                    </a:lnTo>
                    <a:lnTo>
                      <a:pt x="2410024" y="163093"/>
                    </a:lnTo>
                    <a:lnTo>
                      <a:pt x="2402605" y="160317"/>
                    </a:lnTo>
                    <a:lnTo>
                      <a:pt x="2393350" y="158887"/>
                    </a:lnTo>
                    <a:lnTo>
                      <a:pt x="2386772" y="158596"/>
                    </a:lnTo>
                    <a:lnTo>
                      <a:pt x="2375911" y="155567"/>
                    </a:lnTo>
                    <a:lnTo>
                      <a:pt x="2366426" y="152798"/>
                    </a:lnTo>
                    <a:lnTo>
                      <a:pt x="2360843" y="150664"/>
                    </a:lnTo>
                    <a:lnTo>
                      <a:pt x="2352353" y="146924"/>
                    </a:lnTo>
                    <a:lnTo>
                      <a:pt x="2345622" y="144018"/>
                    </a:lnTo>
                    <a:lnTo>
                      <a:pt x="2353118" y="144217"/>
                    </a:lnTo>
                    <a:lnTo>
                      <a:pt x="2347229" y="141960"/>
                    </a:lnTo>
                    <a:lnTo>
                      <a:pt x="2353194" y="142473"/>
                    </a:lnTo>
                    <a:lnTo>
                      <a:pt x="2360690" y="142457"/>
                    </a:lnTo>
                    <a:lnTo>
                      <a:pt x="2366809" y="143796"/>
                    </a:lnTo>
                    <a:lnTo>
                      <a:pt x="2370404" y="151988"/>
                    </a:lnTo>
                    <a:lnTo>
                      <a:pt x="2376446" y="153074"/>
                    </a:lnTo>
                    <a:lnTo>
                      <a:pt x="2382566" y="155001"/>
                    </a:lnTo>
                    <a:lnTo>
                      <a:pt x="2390290" y="157112"/>
                    </a:lnTo>
                    <a:lnTo>
                      <a:pt x="2400004" y="159101"/>
                    </a:lnTo>
                    <a:lnTo>
                      <a:pt x="2408724" y="158825"/>
                    </a:lnTo>
                    <a:lnTo>
                      <a:pt x="2415225" y="160057"/>
                    </a:lnTo>
                    <a:lnTo>
                      <a:pt x="2421115" y="159055"/>
                    </a:lnTo>
                    <a:lnTo>
                      <a:pt x="2416219" y="152592"/>
                    </a:lnTo>
                    <a:lnTo>
                      <a:pt x="2421038" y="148217"/>
                    </a:lnTo>
                    <a:lnTo>
                      <a:pt x="2411554" y="145762"/>
                    </a:lnTo>
                    <a:lnTo>
                      <a:pt x="2402529" y="144584"/>
                    </a:lnTo>
                    <a:lnTo>
                      <a:pt x="2390903" y="142886"/>
                    </a:lnTo>
                    <a:lnTo>
                      <a:pt x="2380501" y="140698"/>
                    </a:lnTo>
                    <a:lnTo>
                      <a:pt x="2373923" y="139773"/>
                    </a:lnTo>
                    <a:lnTo>
                      <a:pt x="2366198" y="139535"/>
                    </a:lnTo>
                    <a:lnTo>
                      <a:pt x="2349906" y="139367"/>
                    </a:lnTo>
                    <a:lnTo>
                      <a:pt x="2320764" y="132958"/>
                    </a:lnTo>
                    <a:lnTo>
                      <a:pt x="2315027" y="132277"/>
                    </a:lnTo>
                    <a:lnTo>
                      <a:pt x="2320459" y="134556"/>
                    </a:lnTo>
                    <a:lnTo>
                      <a:pt x="2314339" y="134908"/>
                    </a:lnTo>
                    <a:lnTo>
                      <a:pt x="2321529" y="142549"/>
                    </a:lnTo>
                    <a:lnTo>
                      <a:pt x="2327495" y="144538"/>
                    </a:lnTo>
                    <a:lnTo>
                      <a:pt x="2321682" y="145211"/>
                    </a:lnTo>
                    <a:lnTo>
                      <a:pt x="2314569" y="144400"/>
                    </a:lnTo>
                    <a:lnTo>
                      <a:pt x="2309061" y="140798"/>
                    </a:lnTo>
                    <a:lnTo>
                      <a:pt x="2302790" y="141157"/>
                    </a:lnTo>
                    <a:lnTo>
                      <a:pt x="2295064" y="138985"/>
                    </a:lnTo>
                    <a:lnTo>
                      <a:pt x="2288793" y="136484"/>
                    </a:lnTo>
                    <a:lnTo>
                      <a:pt x="2280073" y="135512"/>
                    </a:lnTo>
                    <a:lnTo>
                      <a:pt x="2273801" y="134266"/>
                    </a:lnTo>
                    <a:lnTo>
                      <a:pt x="2266305" y="132392"/>
                    </a:lnTo>
                    <a:lnTo>
                      <a:pt x="2258963" y="130686"/>
                    </a:lnTo>
                    <a:lnTo>
                      <a:pt x="2251926" y="132629"/>
                    </a:lnTo>
                    <a:lnTo>
                      <a:pt x="2244965" y="135857"/>
                    </a:lnTo>
                    <a:lnTo>
                      <a:pt x="2251084" y="140576"/>
                    </a:lnTo>
                    <a:lnTo>
                      <a:pt x="2258198" y="142503"/>
                    </a:lnTo>
                    <a:lnTo>
                      <a:pt x="2252079" y="142182"/>
                    </a:lnTo>
                    <a:lnTo>
                      <a:pt x="2246266" y="141578"/>
                    </a:lnTo>
                    <a:lnTo>
                      <a:pt x="2251467" y="144737"/>
                    </a:lnTo>
                    <a:lnTo>
                      <a:pt x="2257127" y="147513"/>
                    </a:lnTo>
                    <a:lnTo>
                      <a:pt x="2261563" y="151223"/>
                    </a:lnTo>
                    <a:lnTo>
                      <a:pt x="2268906" y="152316"/>
                    </a:lnTo>
                    <a:lnTo>
                      <a:pt x="2261793" y="151942"/>
                    </a:lnTo>
                    <a:lnTo>
                      <a:pt x="2278314" y="159017"/>
                    </a:lnTo>
                    <a:lnTo>
                      <a:pt x="2287416" y="160523"/>
                    </a:lnTo>
                    <a:lnTo>
                      <a:pt x="2294070" y="162313"/>
                    </a:lnTo>
                    <a:lnTo>
                      <a:pt x="2300036" y="164837"/>
                    </a:lnTo>
                    <a:lnTo>
                      <a:pt x="2306920" y="166979"/>
                    </a:lnTo>
                    <a:lnTo>
                      <a:pt x="2318928" y="168027"/>
                    </a:lnTo>
                    <a:lnTo>
                      <a:pt x="2328566" y="170123"/>
                    </a:lnTo>
                    <a:close/>
                    <a:moveTo>
                      <a:pt x="1123515" y="173695"/>
                    </a:moveTo>
                    <a:lnTo>
                      <a:pt x="1115025" y="170176"/>
                    </a:lnTo>
                    <a:lnTo>
                      <a:pt x="1123515" y="173695"/>
                    </a:lnTo>
                    <a:close/>
                    <a:moveTo>
                      <a:pt x="1250636" y="175240"/>
                    </a:moveTo>
                    <a:lnTo>
                      <a:pt x="1258668" y="174398"/>
                    </a:lnTo>
                    <a:lnTo>
                      <a:pt x="1252320" y="171469"/>
                    </a:lnTo>
                    <a:close/>
                    <a:moveTo>
                      <a:pt x="1232433" y="176517"/>
                    </a:moveTo>
                    <a:lnTo>
                      <a:pt x="1226391" y="174811"/>
                    </a:lnTo>
                    <a:lnTo>
                      <a:pt x="1232586" y="174911"/>
                    </a:lnTo>
                    <a:lnTo>
                      <a:pt x="1224019" y="175171"/>
                    </a:lnTo>
                    <a:lnTo>
                      <a:pt x="1232433" y="176517"/>
                    </a:lnTo>
                    <a:close/>
                    <a:moveTo>
                      <a:pt x="1075406" y="397457"/>
                    </a:moveTo>
                    <a:lnTo>
                      <a:pt x="1067757" y="394045"/>
                    </a:lnTo>
                    <a:lnTo>
                      <a:pt x="1075406" y="397457"/>
                    </a:lnTo>
                    <a:close/>
                    <a:moveTo>
                      <a:pt x="3642838" y="426782"/>
                    </a:moveTo>
                    <a:lnTo>
                      <a:pt x="3649876" y="425940"/>
                    </a:lnTo>
                    <a:lnTo>
                      <a:pt x="3625859" y="426507"/>
                    </a:lnTo>
                    <a:lnTo>
                      <a:pt x="3617828" y="425765"/>
                    </a:lnTo>
                    <a:lnTo>
                      <a:pt x="3626547" y="426652"/>
                    </a:lnTo>
                    <a:lnTo>
                      <a:pt x="3642838" y="426782"/>
                    </a:lnTo>
                    <a:close/>
                    <a:moveTo>
                      <a:pt x="1813350" y="185389"/>
                    </a:moveTo>
                    <a:lnTo>
                      <a:pt x="1817175" y="179898"/>
                    </a:lnTo>
                    <a:lnTo>
                      <a:pt x="1807078" y="173970"/>
                    </a:lnTo>
                    <a:lnTo>
                      <a:pt x="1793387" y="173534"/>
                    </a:lnTo>
                    <a:lnTo>
                      <a:pt x="1782679" y="172784"/>
                    </a:lnTo>
                    <a:lnTo>
                      <a:pt x="1787804" y="176685"/>
                    </a:lnTo>
                    <a:lnTo>
                      <a:pt x="1781838" y="177641"/>
                    </a:lnTo>
                    <a:lnTo>
                      <a:pt x="1792699" y="181909"/>
                    </a:lnTo>
                    <a:lnTo>
                      <a:pt x="1799659" y="183990"/>
                    </a:lnTo>
                    <a:lnTo>
                      <a:pt x="1805931" y="184556"/>
                    </a:lnTo>
                    <a:lnTo>
                      <a:pt x="1813350" y="185389"/>
                    </a:lnTo>
                    <a:close/>
                    <a:moveTo>
                      <a:pt x="1210864" y="186154"/>
                    </a:moveTo>
                    <a:lnTo>
                      <a:pt x="1204286" y="184219"/>
                    </a:lnTo>
                    <a:lnTo>
                      <a:pt x="1210864" y="186154"/>
                    </a:lnTo>
                    <a:close/>
                    <a:moveTo>
                      <a:pt x="1231821" y="188602"/>
                    </a:moveTo>
                    <a:lnTo>
                      <a:pt x="1223025" y="186636"/>
                    </a:lnTo>
                    <a:lnTo>
                      <a:pt x="1231821" y="188602"/>
                    </a:lnTo>
                    <a:close/>
                    <a:moveTo>
                      <a:pt x="320939" y="440817"/>
                    </a:moveTo>
                    <a:lnTo>
                      <a:pt x="318186" y="434484"/>
                    </a:lnTo>
                    <a:lnTo>
                      <a:pt x="320939" y="440817"/>
                    </a:lnTo>
                    <a:close/>
                    <a:moveTo>
                      <a:pt x="2388837" y="190506"/>
                    </a:moveTo>
                    <a:lnTo>
                      <a:pt x="2387613" y="182338"/>
                    </a:lnTo>
                    <a:lnTo>
                      <a:pt x="2381112" y="180311"/>
                    </a:lnTo>
                    <a:lnTo>
                      <a:pt x="2370404" y="180594"/>
                    </a:lnTo>
                    <a:lnTo>
                      <a:pt x="2378435" y="187531"/>
                    </a:lnTo>
                    <a:lnTo>
                      <a:pt x="2388837" y="190506"/>
                    </a:lnTo>
                    <a:close/>
                    <a:moveTo>
                      <a:pt x="2298812" y="190766"/>
                    </a:moveTo>
                    <a:lnTo>
                      <a:pt x="2276479" y="182215"/>
                    </a:lnTo>
                    <a:lnTo>
                      <a:pt x="2270130" y="180900"/>
                    </a:lnTo>
                    <a:lnTo>
                      <a:pt x="2288180" y="187493"/>
                    </a:lnTo>
                    <a:lnTo>
                      <a:pt x="2298812" y="190766"/>
                    </a:lnTo>
                    <a:close/>
                    <a:moveTo>
                      <a:pt x="2062086" y="192541"/>
                    </a:moveTo>
                    <a:lnTo>
                      <a:pt x="2054742" y="191134"/>
                    </a:lnTo>
                    <a:lnTo>
                      <a:pt x="2062086" y="192541"/>
                    </a:lnTo>
                    <a:close/>
                    <a:moveTo>
                      <a:pt x="2056884" y="197237"/>
                    </a:moveTo>
                    <a:lnTo>
                      <a:pt x="2050689" y="193551"/>
                    </a:lnTo>
                    <a:lnTo>
                      <a:pt x="2056884" y="197237"/>
                    </a:lnTo>
                    <a:close/>
                    <a:moveTo>
                      <a:pt x="2099870" y="201452"/>
                    </a:moveTo>
                    <a:lnTo>
                      <a:pt x="2094593" y="197061"/>
                    </a:lnTo>
                    <a:lnTo>
                      <a:pt x="2099870" y="201452"/>
                    </a:lnTo>
                    <a:close/>
                    <a:moveTo>
                      <a:pt x="3800325" y="462302"/>
                    </a:moveTo>
                    <a:lnTo>
                      <a:pt x="3797954" y="455816"/>
                    </a:lnTo>
                    <a:lnTo>
                      <a:pt x="3806903" y="458363"/>
                    </a:lnTo>
                    <a:lnTo>
                      <a:pt x="3813864" y="457384"/>
                    </a:lnTo>
                    <a:lnTo>
                      <a:pt x="3807133" y="455113"/>
                    </a:lnTo>
                    <a:lnTo>
                      <a:pt x="3799331" y="452940"/>
                    </a:lnTo>
                    <a:lnTo>
                      <a:pt x="3793595" y="451334"/>
                    </a:lnTo>
                    <a:lnTo>
                      <a:pt x="3787705" y="449736"/>
                    </a:lnTo>
                    <a:lnTo>
                      <a:pt x="3780363" y="444810"/>
                    </a:lnTo>
                    <a:lnTo>
                      <a:pt x="3785640" y="442202"/>
                    </a:lnTo>
                    <a:lnTo>
                      <a:pt x="3784952" y="436205"/>
                    </a:lnTo>
                    <a:lnTo>
                      <a:pt x="3778679" y="433543"/>
                    </a:lnTo>
                    <a:lnTo>
                      <a:pt x="3772178" y="433299"/>
                    </a:lnTo>
                    <a:lnTo>
                      <a:pt x="3765830" y="432365"/>
                    </a:lnTo>
                    <a:lnTo>
                      <a:pt x="3771719" y="431960"/>
                    </a:lnTo>
                    <a:lnTo>
                      <a:pt x="3778526" y="433413"/>
                    </a:lnTo>
                    <a:lnTo>
                      <a:pt x="3772943" y="430109"/>
                    </a:lnTo>
                    <a:lnTo>
                      <a:pt x="3768354" y="425466"/>
                    </a:lnTo>
                    <a:lnTo>
                      <a:pt x="3761316" y="426101"/>
                    </a:lnTo>
                    <a:lnTo>
                      <a:pt x="3751909" y="421657"/>
                    </a:lnTo>
                    <a:lnTo>
                      <a:pt x="3746325" y="419699"/>
                    </a:lnTo>
                    <a:lnTo>
                      <a:pt x="3753209" y="420005"/>
                    </a:lnTo>
                    <a:lnTo>
                      <a:pt x="3760246" y="422399"/>
                    </a:lnTo>
                    <a:lnTo>
                      <a:pt x="3766135" y="423524"/>
                    </a:lnTo>
                    <a:lnTo>
                      <a:pt x="3773249" y="424472"/>
                    </a:lnTo>
                    <a:lnTo>
                      <a:pt x="3784875" y="424311"/>
                    </a:lnTo>
                    <a:lnTo>
                      <a:pt x="3792677" y="426086"/>
                    </a:lnTo>
                    <a:lnTo>
                      <a:pt x="3785640" y="421550"/>
                    </a:lnTo>
                    <a:lnTo>
                      <a:pt x="3776767" y="419531"/>
                    </a:lnTo>
                    <a:lnTo>
                      <a:pt x="3769195" y="416785"/>
                    </a:lnTo>
                    <a:lnTo>
                      <a:pt x="3778068" y="418766"/>
                    </a:lnTo>
                    <a:lnTo>
                      <a:pt x="3787705" y="420678"/>
                    </a:lnTo>
                    <a:lnTo>
                      <a:pt x="3796042" y="422208"/>
                    </a:lnTo>
                    <a:lnTo>
                      <a:pt x="3791147" y="417619"/>
                    </a:lnTo>
                    <a:lnTo>
                      <a:pt x="3785946" y="414919"/>
                    </a:lnTo>
                    <a:lnTo>
                      <a:pt x="3791759" y="409465"/>
                    </a:lnTo>
                    <a:lnTo>
                      <a:pt x="3797801" y="410597"/>
                    </a:lnTo>
                    <a:lnTo>
                      <a:pt x="3792753" y="406941"/>
                    </a:lnTo>
                    <a:lnTo>
                      <a:pt x="3781968" y="405281"/>
                    </a:lnTo>
                    <a:lnTo>
                      <a:pt x="3788623" y="406283"/>
                    </a:lnTo>
                    <a:lnTo>
                      <a:pt x="3782580" y="405580"/>
                    </a:lnTo>
                    <a:lnTo>
                      <a:pt x="3776079" y="405082"/>
                    </a:lnTo>
                    <a:lnTo>
                      <a:pt x="3769654" y="401878"/>
                    </a:lnTo>
                    <a:lnTo>
                      <a:pt x="3762923" y="400799"/>
                    </a:lnTo>
                    <a:lnTo>
                      <a:pt x="3757034" y="398642"/>
                    </a:lnTo>
                    <a:lnTo>
                      <a:pt x="3749308" y="396615"/>
                    </a:lnTo>
                    <a:lnTo>
                      <a:pt x="3741583" y="394543"/>
                    </a:lnTo>
                    <a:lnTo>
                      <a:pt x="3729499" y="391315"/>
                    </a:lnTo>
                    <a:lnTo>
                      <a:pt x="3722461" y="388286"/>
                    </a:lnTo>
                    <a:lnTo>
                      <a:pt x="3715501" y="386573"/>
                    </a:lnTo>
                    <a:lnTo>
                      <a:pt x="3709994" y="383628"/>
                    </a:lnTo>
                    <a:lnTo>
                      <a:pt x="3702958" y="382649"/>
                    </a:lnTo>
                    <a:lnTo>
                      <a:pt x="3686054" y="382014"/>
                    </a:lnTo>
                    <a:lnTo>
                      <a:pt x="3680241" y="381326"/>
                    </a:lnTo>
                    <a:lnTo>
                      <a:pt x="3689573" y="382481"/>
                    </a:lnTo>
                    <a:lnTo>
                      <a:pt x="3695233" y="383896"/>
                    </a:lnTo>
                    <a:lnTo>
                      <a:pt x="3689343" y="385234"/>
                    </a:lnTo>
                    <a:lnTo>
                      <a:pt x="3681388" y="384377"/>
                    </a:lnTo>
                    <a:lnTo>
                      <a:pt x="3675269" y="382878"/>
                    </a:lnTo>
                    <a:lnTo>
                      <a:pt x="3682459" y="386190"/>
                    </a:lnTo>
                    <a:lnTo>
                      <a:pt x="3675040" y="384737"/>
                    </a:lnTo>
                    <a:lnTo>
                      <a:pt x="3669304" y="380423"/>
                    </a:lnTo>
                    <a:lnTo>
                      <a:pt x="3663414" y="379957"/>
                    </a:lnTo>
                    <a:lnTo>
                      <a:pt x="3651941" y="379597"/>
                    </a:lnTo>
                    <a:lnTo>
                      <a:pt x="3643681" y="379773"/>
                    </a:lnTo>
                    <a:lnTo>
                      <a:pt x="3649876" y="381242"/>
                    </a:lnTo>
                    <a:lnTo>
                      <a:pt x="3655459" y="382718"/>
                    </a:lnTo>
                    <a:lnTo>
                      <a:pt x="3662113" y="385854"/>
                    </a:lnTo>
                    <a:lnTo>
                      <a:pt x="3670527" y="390573"/>
                    </a:lnTo>
                    <a:lnTo>
                      <a:pt x="3672439" y="396348"/>
                    </a:lnTo>
                    <a:lnTo>
                      <a:pt x="3678252" y="395797"/>
                    </a:lnTo>
                    <a:lnTo>
                      <a:pt x="3685136" y="397243"/>
                    </a:lnTo>
                    <a:lnTo>
                      <a:pt x="3690872" y="400111"/>
                    </a:lnTo>
                    <a:lnTo>
                      <a:pt x="3683988" y="399468"/>
                    </a:lnTo>
                    <a:lnTo>
                      <a:pt x="3676569" y="397625"/>
                    </a:lnTo>
                    <a:lnTo>
                      <a:pt x="3680700" y="402191"/>
                    </a:lnTo>
                    <a:lnTo>
                      <a:pt x="3674351" y="400164"/>
                    </a:lnTo>
                    <a:lnTo>
                      <a:pt x="3669457" y="397128"/>
                    </a:lnTo>
                    <a:lnTo>
                      <a:pt x="3663184" y="394696"/>
                    </a:lnTo>
                    <a:lnTo>
                      <a:pt x="3657218" y="393395"/>
                    </a:lnTo>
                    <a:lnTo>
                      <a:pt x="3651023" y="391980"/>
                    </a:lnTo>
                    <a:lnTo>
                      <a:pt x="3647887" y="387162"/>
                    </a:lnTo>
                    <a:lnTo>
                      <a:pt x="3641003" y="383796"/>
                    </a:lnTo>
                    <a:lnTo>
                      <a:pt x="3634120" y="381112"/>
                    </a:lnTo>
                    <a:lnTo>
                      <a:pt x="3628765" y="377654"/>
                    </a:lnTo>
                    <a:lnTo>
                      <a:pt x="3623640" y="374090"/>
                    </a:lnTo>
                    <a:lnTo>
                      <a:pt x="3618822" y="370748"/>
                    </a:lnTo>
                    <a:lnTo>
                      <a:pt x="3610561" y="368491"/>
                    </a:lnTo>
                    <a:lnTo>
                      <a:pt x="3615686" y="371711"/>
                    </a:lnTo>
                    <a:lnTo>
                      <a:pt x="3609185" y="370182"/>
                    </a:lnTo>
                    <a:lnTo>
                      <a:pt x="3599624" y="364827"/>
                    </a:lnTo>
                    <a:lnTo>
                      <a:pt x="3580273" y="359221"/>
                    </a:lnTo>
                    <a:lnTo>
                      <a:pt x="3584327" y="363757"/>
                    </a:lnTo>
                    <a:lnTo>
                      <a:pt x="3590675" y="364575"/>
                    </a:lnTo>
                    <a:lnTo>
                      <a:pt x="3599165" y="366434"/>
                    </a:lnTo>
                    <a:lnTo>
                      <a:pt x="3604290" y="369187"/>
                    </a:lnTo>
                    <a:lnTo>
                      <a:pt x="3594882" y="367076"/>
                    </a:lnTo>
                    <a:lnTo>
                      <a:pt x="3586239" y="365355"/>
                    </a:lnTo>
                    <a:lnTo>
                      <a:pt x="3578667" y="363940"/>
                    </a:lnTo>
                    <a:lnTo>
                      <a:pt x="3570406" y="362961"/>
                    </a:lnTo>
                    <a:lnTo>
                      <a:pt x="3564134" y="361516"/>
                    </a:lnTo>
                    <a:lnTo>
                      <a:pt x="3571936" y="361898"/>
                    </a:lnTo>
                    <a:lnTo>
                      <a:pt x="3576830" y="358242"/>
                    </a:lnTo>
                    <a:lnTo>
                      <a:pt x="3571018" y="357087"/>
                    </a:lnTo>
                    <a:lnTo>
                      <a:pt x="3554037" y="353431"/>
                    </a:lnTo>
                    <a:lnTo>
                      <a:pt x="3566428" y="356276"/>
                    </a:lnTo>
                    <a:lnTo>
                      <a:pt x="3560463" y="356674"/>
                    </a:lnTo>
                    <a:lnTo>
                      <a:pt x="3553579" y="355175"/>
                    </a:lnTo>
                    <a:lnTo>
                      <a:pt x="3545777" y="354073"/>
                    </a:lnTo>
                    <a:lnTo>
                      <a:pt x="3551514" y="353010"/>
                    </a:lnTo>
                    <a:lnTo>
                      <a:pt x="3534763" y="348658"/>
                    </a:lnTo>
                    <a:lnTo>
                      <a:pt x="3527190" y="346647"/>
                    </a:lnTo>
                    <a:lnTo>
                      <a:pt x="3521302" y="347159"/>
                    </a:lnTo>
                    <a:lnTo>
                      <a:pt x="3514953" y="344237"/>
                    </a:lnTo>
                    <a:lnTo>
                      <a:pt x="3509446" y="346249"/>
                    </a:lnTo>
                    <a:lnTo>
                      <a:pt x="3502945" y="341384"/>
                    </a:lnTo>
                    <a:lnTo>
                      <a:pt x="3495908" y="339908"/>
                    </a:lnTo>
                    <a:lnTo>
                      <a:pt x="3486194" y="338593"/>
                    </a:lnTo>
                    <a:lnTo>
                      <a:pt x="3479616" y="336573"/>
                    </a:lnTo>
                    <a:lnTo>
                      <a:pt x="3470743" y="332152"/>
                    </a:lnTo>
                    <a:lnTo>
                      <a:pt x="3461565" y="330791"/>
                    </a:lnTo>
                    <a:lnTo>
                      <a:pt x="3453152" y="328863"/>
                    </a:lnTo>
                    <a:lnTo>
                      <a:pt x="3458812" y="329888"/>
                    </a:lnTo>
                    <a:lnTo>
                      <a:pt x="3465236" y="330860"/>
                    </a:lnTo>
                    <a:lnTo>
                      <a:pt x="3456364" y="329108"/>
                    </a:lnTo>
                    <a:lnTo>
                      <a:pt x="3447185" y="326523"/>
                    </a:lnTo>
                    <a:lnTo>
                      <a:pt x="3438084" y="326309"/>
                    </a:lnTo>
                    <a:lnTo>
                      <a:pt x="3608726" y="438316"/>
                    </a:lnTo>
                    <a:lnTo>
                      <a:pt x="3610255" y="432526"/>
                    </a:lnTo>
                    <a:lnTo>
                      <a:pt x="3605819" y="428740"/>
                    </a:lnTo>
                    <a:lnTo>
                      <a:pt x="3601000" y="423478"/>
                    </a:lnTo>
                    <a:lnTo>
                      <a:pt x="3594116" y="420403"/>
                    </a:lnTo>
                    <a:lnTo>
                      <a:pt x="3586850" y="418430"/>
                    </a:lnTo>
                    <a:lnTo>
                      <a:pt x="3581114" y="416938"/>
                    </a:lnTo>
                    <a:lnTo>
                      <a:pt x="3574153" y="412892"/>
                    </a:lnTo>
                    <a:lnTo>
                      <a:pt x="3568264" y="408654"/>
                    </a:lnTo>
                    <a:lnTo>
                      <a:pt x="3574613" y="407538"/>
                    </a:lnTo>
                    <a:lnTo>
                      <a:pt x="3570024" y="403254"/>
                    </a:lnTo>
                    <a:lnTo>
                      <a:pt x="3576142" y="403836"/>
                    </a:lnTo>
                    <a:lnTo>
                      <a:pt x="3582873" y="406215"/>
                    </a:lnTo>
                    <a:lnTo>
                      <a:pt x="3581955" y="400532"/>
                    </a:lnTo>
                    <a:lnTo>
                      <a:pt x="3588686" y="402719"/>
                    </a:lnTo>
                    <a:lnTo>
                      <a:pt x="3593811" y="406536"/>
                    </a:lnTo>
                    <a:lnTo>
                      <a:pt x="3588380" y="409473"/>
                    </a:lnTo>
                    <a:lnTo>
                      <a:pt x="3593888" y="411836"/>
                    </a:lnTo>
                    <a:lnTo>
                      <a:pt x="3601688" y="415072"/>
                    </a:lnTo>
                    <a:lnTo>
                      <a:pt x="3608037" y="417749"/>
                    </a:lnTo>
                    <a:lnTo>
                      <a:pt x="3613774" y="418590"/>
                    </a:lnTo>
                    <a:lnTo>
                      <a:pt x="3618363" y="421986"/>
                    </a:lnTo>
                    <a:lnTo>
                      <a:pt x="3623488" y="425428"/>
                    </a:lnTo>
                    <a:lnTo>
                      <a:pt x="3629530" y="426377"/>
                    </a:lnTo>
                    <a:lnTo>
                      <a:pt x="3637944" y="426338"/>
                    </a:lnTo>
                    <a:lnTo>
                      <a:pt x="3644139" y="426093"/>
                    </a:lnTo>
                    <a:lnTo>
                      <a:pt x="3648881" y="422606"/>
                    </a:lnTo>
                    <a:lnTo>
                      <a:pt x="3655382" y="421879"/>
                    </a:lnTo>
                    <a:lnTo>
                      <a:pt x="3649111" y="422789"/>
                    </a:lnTo>
                    <a:lnTo>
                      <a:pt x="3659819" y="423133"/>
                    </a:lnTo>
                    <a:lnTo>
                      <a:pt x="3672363" y="425512"/>
                    </a:lnTo>
                    <a:lnTo>
                      <a:pt x="3680012" y="426614"/>
                    </a:lnTo>
                    <a:lnTo>
                      <a:pt x="3687507" y="428946"/>
                    </a:lnTo>
                    <a:lnTo>
                      <a:pt x="3699898" y="434798"/>
                    </a:lnTo>
                    <a:lnTo>
                      <a:pt x="3704640" y="438477"/>
                    </a:lnTo>
                    <a:lnTo>
                      <a:pt x="3712594" y="441559"/>
                    </a:lnTo>
                    <a:lnTo>
                      <a:pt x="3718255" y="442966"/>
                    </a:lnTo>
                    <a:lnTo>
                      <a:pt x="3723839" y="444687"/>
                    </a:lnTo>
                    <a:lnTo>
                      <a:pt x="3729499" y="446317"/>
                    </a:lnTo>
                    <a:lnTo>
                      <a:pt x="3739136" y="446401"/>
                    </a:lnTo>
                    <a:lnTo>
                      <a:pt x="3744719" y="448053"/>
                    </a:lnTo>
                    <a:lnTo>
                      <a:pt x="3752062" y="449621"/>
                    </a:lnTo>
                    <a:lnTo>
                      <a:pt x="3758028" y="450279"/>
                    </a:lnTo>
                    <a:lnTo>
                      <a:pt x="3766748" y="453552"/>
                    </a:lnTo>
                    <a:lnTo>
                      <a:pt x="3772866" y="457109"/>
                    </a:lnTo>
                    <a:lnTo>
                      <a:pt x="3785028" y="459771"/>
                    </a:lnTo>
                    <a:lnTo>
                      <a:pt x="3780133" y="452137"/>
                    </a:lnTo>
                    <a:lnTo>
                      <a:pt x="3785946" y="453919"/>
                    </a:lnTo>
                    <a:lnTo>
                      <a:pt x="3790993" y="457583"/>
                    </a:lnTo>
                    <a:lnTo>
                      <a:pt x="3797189" y="461560"/>
                    </a:lnTo>
                    <a:close/>
                    <a:moveTo>
                      <a:pt x="1089173" y="204022"/>
                    </a:moveTo>
                    <a:lnTo>
                      <a:pt x="1072958" y="200786"/>
                    </a:lnTo>
                    <a:lnTo>
                      <a:pt x="1084277" y="202232"/>
                    </a:lnTo>
                    <a:close/>
                    <a:moveTo>
                      <a:pt x="1062097" y="204618"/>
                    </a:moveTo>
                    <a:lnTo>
                      <a:pt x="1071122" y="202943"/>
                    </a:lnTo>
                    <a:lnTo>
                      <a:pt x="1063933" y="200740"/>
                    </a:lnTo>
                    <a:close/>
                    <a:moveTo>
                      <a:pt x="2058185" y="208970"/>
                    </a:moveTo>
                    <a:lnTo>
                      <a:pt x="2052830" y="205674"/>
                    </a:lnTo>
                    <a:lnTo>
                      <a:pt x="2058032" y="208947"/>
                    </a:lnTo>
                    <a:close/>
                    <a:moveTo>
                      <a:pt x="2472132" y="209781"/>
                    </a:moveTo>
                    <a:lnTo>
                      <a:pt x="2468842" y="205031"/>
                    </a:lnTo>
                    <a:lnTo>
                      <a:pt x="2456223" y="198637"/>
                    </a:lnTo>
                    <a:lnTo>
                      <a:pt x="2448803" y="196832"/>
                    </a:lnTo>
                    <a:lnTo>
                      <a:pt x="2434806" y="193069"/>
                    </a:lnTo>
                    <a:lnTo>
                      <a:pt x="2418591" y="190047"/>
                    </a:lnTo>
                    <a:lnTo>
                      <a:pt x="2406582" y="191914"/>
                    </a:lnTo>
                    <a:lnTo>
                      <a:pt x="2399851" y="192946"/>
                    </a:lnTo>
                    <a:lnTo>
                      <a:pt x="2405129" y="195952"/>
                    </a:lnTo>
                    <a:lnTo>
                      <a:pt x="2401152" y="202805"/>
                    </a:lnTo>
                    <a:lnTo>
                      <a:pt x="2390596" y="203601"/>
                    </a:lnTo>
                    <a:lnTo>
                      <a:pt x="2397021" y="205513"/>
                    </a:lnTo>
                    <a:lnTo>
                      <a:pt x="2407500" y="203104"/>
                    </a:lnTo>
                    <a:lnTo>
                      <a:pt x="2414384" y="203593"/>
                    </a:lnTo>
                    <a:lnTo>
                      <a:pt x="2436565" y="207119"/>
                    </a:lnTo>
                    <a:lnTo>
                      <a:pt x="2463259" y="209047"/>
                    </a:lnTo>
                    <a:lnTo>
                      <a:pt x="2472132" y="209781"/>
                    </a:lnTo>
                    <a:close/>
                    <a:moveTo>
                      <a:pt x="1094068" y="211517"/>
                    </a:moveTo>
                    <a:lnTo>
                      <a:pt x="1080606" y="209383"/>
                    </a:lnTo>
                    <a:lnTo>
                      <a:pt x="1086496" y="211234"/>
                    </a:lnTo>
                    <a:lnTo>
                      <a:pt x="1094068" y="211517"/>
                    </a:lnTo>
                    <a:close/>
                    <a:moveTo>
                      <a:pt x="1991106" y="214301"/>
                    </a:moveTo>
                    <a:lnTo>
                      <a:pt x="2001202" y="214087"/>
                    </a:lnTo>
                    <a:lnTo>
                      <a:pt x="1992712" y="212137"/>
                    </a:lnTo>
                    <a:lnTo>
                      <a:pt x="1986134" y="210462"/>
                    </a:lnTo>
                    <a:lnTo>
                      <a:pt x="1991106" y="214301"/>
                    </a:lnTo>
                    <a:close/>
                    <a:moveTo>
                      <a:pt x="1990341" y="214760"/>
                    </a:moveTo>
                    <a:lnTo>
                      <a:pt x="1984451" y="211900"/>
                    </a:lnTo>
                    <a:lnTo>
                      <a:pt x="1990341" y="214760"/>
                    </a:lnTo>
                    <a:close/>
                    <a:moveTo>
                      <a:pt x="960139" y="214783"/>
                    </a:moveTo>
                    <a:lnTo>
                      <a:pt x="966182" y="214401"/>
                    </a:lnTo>
                    <a:lnTo>
                      <a:pt x="974596" y="211747"/>
                    </a:lnTo>
                    <a:lnTo>
                      <a:pt x="989435" y="210431"/>
                    </a:lnTo>
                    <a:lnTo>
                      <a:pt x="980638" y="205758"/>
                    </a:lnTo>
                    <a:lnTo>
                      <a:pt x="973372" y="208014"/>
                    </a:lnTo>
                    <a:lnTo>
                      <a:pt x="966259" y="201758"/>
                    </a:lnTo>
                    <a:lnTo>
                      <a:pt x="953562" y="203784"/>
                    </a:lnTo>
                    <a:lnTo>
                      <a:pt x="956086" y="213995"/>
                    </a:lnTo>
                    <a:close/>
                    <a:moveTo>
                      <a:pt x="1057355" y="219005"/>
                    </a:moveTo>
                    <a:lnTo>
                      <a:pt x="1054525" y="212680"/>
                    </a:lnTo>
                    <a:lnTo>
                      <a:pt x="1047105" y="211510"/>
                    </a:lnTo>
                    <a:lnTo>
                      <a:pt x="1054142" y="218065"/>
                    </a:lnTo>
                    <a:close/>
                    <a:moveTo>
                      <a:pt x="1158394" y="222715"/>
                    </a:moveTo>
                    <a:lnTo>
                      <a:pt x="1157552" y="216963"/>
                    </a:lnTo>
                    <a:lnTo>
                      <a:pt x="1146386" y="212305"/>
                    </a:lnTo>
                    <a:lnTo>
                      <a:pt x="1140496" y="219617"/>
                    </a:lnTo>
                    <a:lnTo>
                      <a:pt x="1147838" y="221782"/>
                    </a:lnTo>
                    <a:lnTo>
                      <a:pt x="1158394" y="222715"/>
                    </a:lnTo>
                    <a:close/>
                    <a:moveTo>
                      <a:pt x="1028519" y="226738"/>
                    </a:moveTo>
                    <a:lnTo>
                      <a:pt x="1023165" y="223105"/>
                    </a:lnTo>
                    <a:lnTo>
                      <a:pt x="1028519" y="226738"/>
                    </a:lnTo>
                    <a:close/>
                    <a:moveTo>
                      <a:pt x="1117397" y="234494"/>
                    </a:moveTo>
                    <a:lnTo>
                      <a:pt x="1134913" y="233874"/>
                    </a:lnTo>
                    <a:lnTo>
                      <a:pt x="1142714" y="229316"/>
                    </a:lnTo>
                    <a:lnTo>
                      <a:pt x="1128717" y="225484"/>
                    </a:lnTo>
                    <a:lnTo>
                      <a:pt x="1117627" y="230715"/>
                    </a:lnTo>
                    <a:close/>
                    <a:moveTo>
                      <a:pt x="3341098" y="253417"/>
                    </a:moveTo>
                    <a:lnTo>
                      <a:pt x="3332532" y="252522"/>
                    </a:lnTo>
                    <a:lnTo>
                      <a:pt x="3341098" y="253417"/>
                    </a:lnTo>
                    <a:close/>
                    <a:moveTo>
                      <a:pt x="3351883" y="254725"/>
                    </a:moveTo>
                    <a:lnTo>
                      <a:pt x="3341251" y="253363"/>
                    </a:lnTo>
                    <a:lnTo>
                      <a:pt x="3351883" y="254725"/>
                    </a:lnTo>
                    <a:close/>
                    <a:moveTo>
                      <a:pt x="2412318" y="255956"/>
                    </a:moveTo>
                    <a:lnTo>
                      <a:pt x="2406658" y="254006"/>
                    </a:lnTo>
                    <a:lnTo>
                      <a:pt x="2412318" y="255956"/>
                    </a:lnTo>
                    <a:close/>
                    <a:moveTo>
                      <a:pt x="2424098" y="257692"/>
                    </a:moveTo>
                    <a:lnTo>
                      <a:pt x="2419432" y="252530"/>
                    </a:lnTo>
                    <a:lnTo>
                      <a:pt x="2410559" y="252491"/>
                    </a:lnTo>
                    <a:lnTo>
                      <a:pt x="2424098" y="257692"/>
                    </a:lnTo>
                    <a:close/>
                    <a:moveTo>
                      <a:pt x="3366645" y="258603"/>
                    </a:moveTo>
                    <a:lnTo>
                      <a:pt x="3352265" y="254824"/>
                    </a:lnTo>
                    <a:lnTo>
                      <a:pt x="3364732" y="257899"/>
                    </a:lnTo>
                    <a:close/>
                    <a:moveTo>
                      <a:pt x="3415367" y="259291"/>
                    </a:moveTo>
                    <a:lnTo>
                      <a:pt x="3408407" y="257861"/>
                    </a:lnTo>
                    <a:lnTo>
                      <a:pt x="3415367" y="259291"/>
                    </a:lnTo>
                    <a:close/>
                    <a:moveTo>
                      <a:pt x="2719031" y="259735"/>
                    </a:moveTo>
                    <a:lnTo>
                      <a:pt x="2712759" y="258320"/>
                    </a:lnTo>
                    <a:lnTo>
                      <a:pt x="2719031" y="259735"/>
                    </a:lnTo>
                    <a:close/>
                    <a:moveTo>
                      <a:pt x="637595" y="261310"/>
                    </a:moveTo>
                    <a:lnTo>
                      <a:pt x="632012" y="259184"/>
                    </a:lnTo>
                    <a:lnTo>
                      <a:pt x="637595" y="261310"/>
                    </a:lnTo>
                    <a:close/>
                    <a:moveTo>
                      <a:pt x="2730275" y="263169"/>
                    </a:moveTo>
                    <a:lnTo>
                      <a:pt x="2724079" y="261142"/>
                    </a:lnTo>
                    <a:lnTo>
                      <a:pt x="2730275" y="263169"/>
                    </a:lnTo>
                    <a:close/>
                    <a:moveTo>
                      <a:pt x="635530" y="270351"/>
                    </a:moveTo>
                    <a:lnTo>
                      <a:pt x="636218" y="263559"/>
                    </a:lnTo>
                    <a:lnTo>
                      <a:pt x="621838" y="257983"/>
                    </a:lnTo>
                    <a:lnTo>
                      <a:pt x="613119" y="260094"/>
                    </a:lnTo>
                    <a:lnTo>
                      <a:pt x="622756" y="262549"/>
                    </a:lnTo>
                    <a:lnTo>
                      <a:pt x="632394" y="267812"/>
                    </a:lnTo>
                    <a:close/>
                    <a:moveTo>
                      <a:pt x="3356089" y="272508"/>
                    </a:moveTo>
                    <a:lnTo>
                      <a:pt x="3375441" y="269418"/>
                    </a:lnTo>
                    <a:lnTo>
                      <a:pt x="3382783" y="268079"/>
                    </a:lnTo>
                    <a:lnTo>
                      <a:pt x="3382401" y="262274"/>
                    </a:lnTo>
                    <a:lnTo>
                      <a:pt x="3364427" y="258105"/>
                    </a:lnTo>
                    <a:lnTo>
                      <a:pt x="3355554" y="255696"/>
                    </a:lnTo>
                    <a:lnTo>
                      <a:pt x="3337197" y="253034"/>
                    </a:lnTo>
                    <a:lnTo>
                      <a:pt x="3331308" y="252744"/>
                    </a:lnTo>
                    <a:lnTo>
                      <a:pt x="3319147" y="252835"/>
                    </a:lnTo>
                    <a:lnTo>
                      <a:pt x="3312951" y="254159"/>
                    </a:lnTo>
                    <a:lnTo>
                      <a:pt x="3341405" y="269869"/>
                    </a:lnTo>
                    <a:lnTo>
                      <a:pt x="3354637" y="271491"/>
                    </a:lnTo>
                    <a:close/>
                    <a:moveTo>
                      <a:pt x="2934953" y="274221"/>
                    </a:moveTo>
                    <a:lnTo>
                      <a:pt x="2928146" y="271108"/>
                    </a:lnTo>
                    <a:lnTo>
                      <a:pt x="2934112" y="274137"/>
                    </a:lnTo>
                    <a:close/>
                    <a:moveTo>
                      <a:pt x="3323429" y="274665"/>
                    </a:moveTo>
                    <a:lnTo>
                      <a:pt x="3331002" y="271988"/>
                    </a:lnTo>
                    <a:lnTo>
                      <a:pt x="3340639" y="269433"/>
                    </a:lnTo>
                    <a:lnTo>
                      <a:pt x="3313487" y="254457"/>
                    </a:lnTo>
                    <a:lnTo>
                      <a:pt x="3307674" y="257815"/>
                    </a:lnTo>
                    <a:lnTo>
                      <a:pt x="3304997" y="262916"/>
                    </a:lnTo>
                    <a:lnTo>
                      <a:pt x="3318840" y="272080"/>
                    </a:lnTo>
                    <a:close/>
                    <a:moveTo>
                      <a:pt x="2962335" y="276447"/>
                    </a:moveTo>
                    <a:lnTo>
                      <a:pt x="2954763" y="274076"/>
                    </a:lnTo>
                    <a:lnTo>
                      <a:pt x="2962335" y="276447"/>
                    </a:lnTo>
                    <a:close/>
                    <a:moveTo>
                      <a:pt x="732209" y="281067"/>
                    </a:moveTo>
                    <a:lnTo>
                      <a:pt x="726396" y="278849"/>
                    </a:lnTo>
                    <a:lnTo>
                      <a:pt x="718059" y="277327"/>
                    </a:lnTo>
                    <a:lnTo>
                      <a:pt x="724025" y="277916"/>
                    </a:lnTo>
                    <a:lnTo>
                      <a:pt x="734503" y="279927"/>
                    </a:lnTo>
                    <a:lnTo>
                      <a:pt x="731292" y="274244"/>
                    </a:lnTo>
                    <a:lnTo>
                      <a:pt x="721731" y="272661"/>
                    </a:lnTo>
                    <a:lnTo>
                      <a:pt x="700314" y="264125"/>
                    </a:lnTo>
                    <a:lnTo>
                      <a:pt x="693889" y="260591"/>
                    </a:lnTo>
                    <a:lnTo>
                      <a:pt x="688688" y="256981"/>
                    </a:lnTo>
                    <a:lnTo>
                      <a:pt x="683411" y="253646"/>
                    </a:lnTo>
                    <a:lnTo>
                      <a:pt x="677674" y="249409"/>
                    </a:lnTo>
                    <a:lnTo>
                      <a:pt x="673467" y="245103"/>
                    </a:lnTo>
                    <a:lnTo>
                      <a:pt x="667196" y="244391"/>
                    </a:lnTo>
                    <a:lnTo>
                      <a:pt x="668648" y="238487"/>
                    </a:lnTo>
                    <a:lnTo>
                      <a:pt x="665130" y="233867"/>
                    </a:lnTo>
                    <a:lnTo>
                      <a:pt x="660312" y="229867"/>
                    </a:lnTo>
                    <a:lnTo>
                      <a:pt x="666201" y="228834"/>
                    </a:lnTo>
                    <a:lnTo>
                      <a:pt x="660312" y="226562"/>
                    </a:lnTo>
                    <a:lnTo>
                      <a:pt x="666201" y="227411"/>
                    </a:lnTo>
                    <a:lnTo>
                      <a:pt x="670867" y="224000"/>
                    </a:lnTo>
                    <a:lnTo>
                      <a:pt x="664519" y="221514"/>
                    </a:lnTo>
                    <a:lnTo>
                      <a:pt x="657558" y="220940"/>
                    </a:lnTo>
                    <a:lnTo>
                      <a:pt x="663983" y="220910"/>
                    </a:lnTo>
                    <a:lnTo>
                      <a:pt x="670102" y="220474"/>
                    </a:lnTo>
                    <a:lnTo>
                      <a:pt x="664289" y="216229"/>
                    </a:lnTo>
                    <a:lnTo>
                      <a:pt x="670255" y="214890"/>
                    </a:lnTo>
                    <a:lnTo>
                      <a:pt x="663371" y="213284"/>
                    </a:lnTo>
                    <a:lnTo>
                      <a:pt x="670179" y="212749"/>
                    </a:lnTo>
                    <a:lnTo>
                      <a:pt x="676833" y="211571"/>
                    </a:lnTo>
                    <a:lnTo>
                      <a:pt x="668572" y="208175"/>
                    </a:lnTo>
                    <a:lnTo>
                      <a:pt x="662835" y="208221"/>
                    </a:lnTo>
                    <a:lnTo>
                      <a:pt x="657635" y="205582"/>
                    </a:lnTo>
                    <a:lnTo>
                      <a:pt x="663676" y="206714"/>
                    </a:lnTo>
                    <a:lnTo>
                      <a:pt x="671173" y="207448"/>
                    </a:lnTo>
                    <a:lnTo>
                      <a:pt x="678592" y="208312"/>
                    </a:lnTo>
                    <a:lnTo>
                      <a:pt x="684863" y="203815"/>
                    </a:lnTo>
                    <a:lnTo>
                      <a:pt x="676756" y="198736"/>
                    </a:lnTo>
                    <a:lnTo>
                      <a:pt x="670331" y="195577"/>
                    </a:lnTo>
                    <a:lnTo>
                      <a:pt x="677598" y="198254"/>
                    </a:lnTo>
                    <a:lnTo>
                      <a:pt x="686470" y="199792"/>
                    </a:lnTo>
                    <a:lnTo>
                      <a:pt x="682110" y="193008"/>
                    </a:lnTo>
                    <a:lnTo>
                      <a:pt x="673620" y="191791"/>
                    </a:lnTo>
                    <a:lnTo>
                      <a:pt x="667119" y="191264"/>
                    </a:lnTo>
                    <a:lnTo>
                      <a:pt x="680734" y="191853"/>
                    </a:lnTo>
                    <a:lnTo>
                      <a:pt x="690295" y="195271"/>
                    </a:lnTo>
                    <a:lnTo>
                      <a:pt x="681957" y="185757"/>
                    </a:lnTo>
                    <a:lnTo>
                      <a:pt x="691136" y="187539"/>
                    </a:lnTo>
                    <a:lnTo>
                      <a:pt x="697790" y="187569"/>
                    </a:lnTo>
                    <a:lnTo>
                      <a:pt x="701538" y="183141"/>
                    </a:lnTo>
                    <a:lnTo>
                      <a:pt x="699473" y="177397"/>
                    </a:lnTo>
                    <a:lnTo>
                      <a:pt x="691901" y="173893"/>
                    </a:lnTo>
                    <a:lnTo>
                      <a:pt x="699473" y="174238"/>
                    </a:lnTo>
                    <a:lnTo>
                      <a:pt x="708116" y="176142"/>
                    </a:lnTo>
                    <a:lnTo>
                      <a:pt x="704291" y="170306"/>
                    </a:lnTo>
                    <a:lnTo>
                      <a:pt x="714235" y="171293"/>
                    </a:lnTo>
                    <a:lnTo>
                      <a:pt x="721195" y="171316"/>
                    </a:lnTo>
                    <a:lnTo>
                      <a:pt x="713241" y="168012"/>
                    </a:lnTo>
                    <a:lnTo>
                      <a:pt x="722189" y="168409"/>
                    </a:lnTo>
                    <a:lnTo>
                      <a:pt x="730909" y="164784"/>
                    </a:lnTo>
                    <a:lnTo>
                      <a:pt x="721042" y="162122"/>
                    </a:lnTo>
                    <a:lnTo>
                      <a:pt x="726473" y="160149"/>
                    </a:lnTo>
                    <a:lnTo>
                      <a:pt x="732438" y="159996"/>
                    </a:lnTo>
                    <a:lnTo>
                      <a:pt x="737793" y="155651"/>
                    </a:lnTo>
                    <a:lnTo>
                      <a:pt x="744370" y="154282"/>
                    </a:lnTo>
                    <a:lnTo>
                      <a:pt x="749572" y="149900"/>
                    </a:lnTo>
                    <a:lnTo>
                      <a:pt x="756378" y="150205"/>
                    </a:lnTo>
                    <a:lnTo>
                      <a:pt x="764640" y="148255"/>
                    </a:lnTo>
                    <a:lnTo>
                      <a:pt x="771141" y="146718"/>
                    </a:lnTo>
                    <a:lnTo>
                      <a:pt x="778101" y="143467"/>
                    </a:lnTo>
                    <a:lnTo>
                      <a:pt x="785674" y="144033"/>
                    </a:lnTo>
                    <a:lnTo>
                      <a:pt x="791333" y="143084"/>
                    </a:lnTo>
                    <a:lnTo>
                      <a:pt x="797528" y="141517"/>
                    </a:lnTo>
                    <a:lnTo>
                      <a:pt x="805483" y="140736"/>
                    </a:lnTo>
                    <a:lnTo>
                      <a:pt x="811373" y="138518"/>
                    </a:lnTo>
                    <a:lnTo>
                      <a:pt x="818869" y="137180"/>
                    </a:lnTo>
                    <a:lnTo>
                      <a:pt x="826747" y="136239"/>
                    </a:lnTo>
                    <a:lnTo>
                      <a:pt x="837302" y="133937"/>
                    </a:lnTo>
                    <a:lnTo>
                      <a:pt x="844645" y="131818"/>
                    </a:lnTo>
                    <a:lnTo>
                      <a:pt x="858794" y="129432"/>
                    </a:lnTo>
                    <a:lnTo>
                      <a:pt x="865143" y="122349"/>
                    </a:lnTo>
                    <a:lnTo>
                      <a:pt x="861319" y="118066"/>
                    </a:lnTo>
                    <a:lnTo>
                      <a:pt x="855964" y="114195"/>
                    </a:lnTo>
                    <a:lnTo>
                      <a:pt x="848087" y="112658"/>
                    </a:lnTo>
                    <a:lnTo>
                      <a:pt x="841815" y="111931"/>
                    </a:lnTo>
                    <a:lnTo>
                      <a:pt x="830953" y="110983"/>
                    </a:lnTo>
                    <a:lnTo>
                      <a:pt x="823687" y="112673"/>
                    </a:lnTo>
                    <a:lnTo>
                      <a:pt x="817645" y="113025"/>
                    </a:lnTo>
                    <a:lnTo>
                      <a:pt x="810685" y="115236"/>
                    </a:lnTo>
                    <a:lnTo>
                      <a:pt x="803418" y="117347"/>
                    </a:lnTo>
                    <a:lnTo>
                      <a:pt x="809155" y="122838"/>
                    </a:lnTo>
                    <a:lnTo>
                      <a:pt x="798141" y="121875"/>
                    </a:lnTo>
                    <a:lnTo>
                      <a:pt x="792251" y="124345"/>
                    </a:lnTo>
                    <a:lnTo>
                      <a:pt x="786515" y="124506"/>
                    </a:lnTo>
                    <a:lnTo>
                      <a:pt x="780702" y="127290"/>
                    </a:lnTo>
                    <a:lnTo>
                      <a:pt x="773359" y="128384"/>
                    </a:lnTo>
                    <a:lnTo>
                      <a:pt x="766092" y="127466"/>
                    </a:lnTo>
                    <a:lnTo>
                      <a:pt x="759133" y="129225"/>
                    </a:lnTo>
                    <a:lnTo>
                      <a:pt x="752554" y="130785"/>
                    </a:lnTo>
                    <a:lnTo>
                      <a:pt x="746359" y="130801"/>
                    </a:lnTo>
                    <a:lnTo>
                      <a:pt x="732821" y="129470"/>
                    </a:lnTo>
                    <a:lnTo>
                      <a:pt x="725708" y="128223"/>
                    </a:lnTo>
                    <a:lnTo>
                      <a:pt x="717065" y="129172"/>
                    </a:lnTo>
                    <a:lnTo>
                      <a:pt x="719665" y="134472"/>
                    </a:lnTo>
                    <a:lnTo>
                      <a:pt x="713393" y="135482"/>
                    </a:lnTo>
                    <a:lnTo>
                      <a:pt x="706968" y="132759"/>
                    </a:lnTo>
                    <a:lnTo>
                      <a:pt x="699090" y="135092"/>
                    </a:lnTo>
                    <a:lnTo>
                      <a:pt x="706510" y="136537"/>
                    </a:lnTo>
                    <a:lnTo>
                      <a:pt x="695266" y="138105"/>
                    </a:lnTo>
                    <a:lnTo>
                      <a:pt x="687923" y="137876"/>
                    </a:lnTo>
                    <a:lnTo>
                      <a:pt x="680428" y="139275"/>
                    </a:lnTo>
                    <a:lnTo>
                      <a:pt x="675073" y="141784"/>
                    </a:lnTo>
                    <a:lnTo>
                      <a:pt x="666966" y="144232"/>
                    </a:lnTo>
                    <a:lnTo>
                      <a:pt x="660541" y="147781"/>
                    </a:lnTo>
                    <a:lnTo>
                      <a:pt x="664671" y="151804"/>
                    </a:lnTo>
                    <a:lnTo>
                      <a:pt x="658246" y="151919"/>
                    </a:lnTo>
                    <a:lnTo>
                      <a:pt x="650674" y="151054"/>
                    </a:lnTo>
                    <a:lnTo>
                      <a:pt x="646390" y="157097"/>
                    </a:lnTo>
                    <a:lnTo>
                      <a:pt x="639813" y="156493"/>
                    </a:lnTo>
                    <a:lnTo>
                      <a:pt x="633541" y="155919"/>
                    </a:lnTo>
                    <a:lnTo>
                      <a:pt x="634229" y="161640"/>
                    </a:lnTo>
                    <a:lnTo>
                      <a:pt x="640272" y="160554"/>
                    </a:lnTo>
                    <a:lnTo>
                      <a:pt x="647768" y="162680"/>
                    </a:lnTo>
                    <a:lnTo>
                      <a:pt x="636524" y="165794"/>
                    </a:lnTo>
                    <a:lnTo>
                      <a:pt x="646390" y="166451"/>
                    </a:lnTo>
                    <a:lnTo>
                      <a:pt x="652051" y="168157"/>
                    </a:lnTo>
                    <a:lnTo>
                      <a:pt x="659164" y="168685"/>
                    </a:lnTo>
                    <a:lnTo>
                      <a:pt x="651745" y="169503"/>
                    </a:lnTo>
                    <a:lnTo>
                      <a:pt x="641496" y="170367"/>
                    </a:lnTo>
                    <a:lnTo>
                      <a:pt x="634535" y="171125"/>
                    </a:lnTo>
                    <a:lnTo>
                      <a:pt x="640272" y="173473"/>
                    </a:lnTo>
                    <a:lnTo>
                      <a:pt x="648456" y="175140"/>
                    </a:lnTo>
                    <a:lnTo>
                      <a:pt x="641190" y="175653"/>
                    </a:lnTo>
                    <a:lnTo>
                      <a:pt x="634917" y="176509"/>
                    </a:lnTo>
                    <a:lnTo>
                      <a:pt x="640425" y="178942"/>
                    </a:lnTo>
                    <a:lnTo>
                      <a:pt x="633771" y="180334"/>
                    </a:lnTo>
                    <a:lnTo>
                      <a:pt x="641266" y="182789"/>
                    </a:lnTo>
                    <a:lnTo>
                      <a:pt x="647385" y="184785"/>
                    </a:lnTo>
                    <a:lnTo>
                      <a:pt x="654116" y="186621"/>
                    </a:lnTo>
                    <a:lnTo>
                      <a:pt x="648379" y="185810"/>
                    </a:lnTo>
                    <a:lnTo>
                      <a:pt x="642337" y="184632"/>
                    </a:lnTo>
                    <a:lnTo>
                      <a:pt x="633541" y="183301"/>
                    </a:lnTo>
                    <a:lnTo>
                      <a:pt x="624745" y="185711"/>
                    </a:lnTo>
                    <a:lnTo>
                      <a:pt x="619850" y="189543"/>
                    </a:lnTo>
                    <a:lnTo>
                      <a:pt x="614649" y="192273"/>
                    </a:lnTo>
                    <a:lnTo>
                      <a:pt x="608836" y="193749"/>
                    </a:lnTo>
                    <a:lnTo>
                      <a:pt x="615031" y="197046"/>
                    </a:lnTo>
                    <a:lnTo>
                      <a:pt x="621303" y="198239"/>
                    </a:lnTo>
                    <a:lnTo>
                      <a:pt x="627040" y="195876"/>
                    </a:lnTo>
                    <a:lnTo>
                      <a:pt x="633388" y="195256"/>
                    </a:lnTo>
                    <a:lnTo>
                      <a:pt x="640578" y="195478"/>
                    </a:lnTo>
                    <a:lnTo>
                      <a:pt x="646544" y="196495"/>
                    </a:lnTo>
                    <a:lnTo>
                      <a:pt x="640042" y="195738"/>
                    </a:lnTo>
                    <a:lnTo>
                      <a:pt x="634229" y="197191"/>
                    </a:lnTo>
                    <a:lnTo>
                      <a:pt x="625586" y="199409"/>
                    </a:lnTo>
                    <a:lnTo>
                      <a:pt x="621685" y="204733"/>
                    </a:lnTo>
                    <a:lnTo>
                      <a:pt x="629564" y="205024"/>
                    </a:lnTo>
                    <a:lnTo>
                      <a:pt x="623062" y="207517"/>
                    </a:lnTo>
                    <a:lnTo>
                      <a:pt x="615567" y="207326"/>
                    </a:lnTo>
                    <a:lnTo>
                      <a:pt x="606771" y="210752"/>
                    </a:lnTo>
                    <a:lnTo>
                      <a:pt x="611513" y="214187"/>
                    </a:lnTo>
                    <a:lnTo>
                      <a:pt x="615720" y="218156"/>
                    </a:lnTo>
                    <a:lnTo>
                      <a:pt x="608606" y="217384"/>
                    </a:lnTo>
                    <a:lnTo>
                      <a:pt x="602335" y="217766"/>
                    </a:lnTo>
                    <a:lnTo>
                      <a:pt x="597898" y="221476"/>
                    </a:lnTo>
                    <a:lnTo>
                      <a:pt x="603405" y="223671"/>
                    </a:lnTo>
                    <a:lnTo>
                      <a:pt x="609141" y="223656"/>
                    </a:lnTo>
                    <a:lnTo>
                      <a:pt x="614878" y="224183"/>
                    </a:lnTo>
                    <a:lnTo>
                      <a:pt x="607918" y="224444"/>
                    </a:lnTo>
                    <a:lnTo>
                      <a:pt x="617938" y="226555"/>
                    </a:lnTo>
                    <a:lnTo>
                      <a:pt x="610978" y="226103"/>
                    </a:lnTo>
                    <a:lnTo>
                      <a:pt x="607077" y="230417"/>
                    </a:lnTo>
                    <a:lnTo>
                      <a:pt x="612813" y="232314"/>
                    </a:lnTo>
                    <a:lnTo>
                      <a:pt x="606847" y="232069"/>
                    </a:lnTo>
                    <a:lnTo>
                      <a:pt x="608147" y="238028"/>
                    </a:lnTo>
                    <a:lnTo>
                      <a:pt x="602335" y="239963"/>
                    </a:lnTo>
                    <a:lnTo>
                      <a:pt x="595145" y="238563"/>
                    </a:lnTo>
                    <a:lnTo>
                      <a:pt x="587955" y="239886"/>
                    </a:lnTo>
                    <a:lnTo>
                      <a:pt x="588337" y="246181"/>
                    </a:lnTo>
                    <a:lnTo>
                      <a:pt x="592468" y="250594"/>
                    </a:lnTo>
                    <a:lnTo>
                      <a:pt x="599810" y="254832"/>
                    </a:lnTo>
                    <a:lnTo>
                      <a:pt x="607842" y="256430"/>
                    </a:lnTo>
                    <a:lnTo>
                      <a:pt x="615337" y="256193"/>
                    </a:lnTo>
                    <a:lnTo>
                      <a:pt x="613348" y="250311"/>
                    </a:lnTo>
                    <a:lnTo>
                      <a:pt x="617861" y="253876"/>
                    </a:lnTo>
                    <a:lnTo>
                      <a:pt x="622680" y="257004"/>
                    </a:lnTo>
                    <a:lnTo>
                      <a:pt x="628569" y="257081"/>
                    </a:lnTo>
                    <a:lnTo>
                      <a:pt x="633771" y="253990"/>
                    </a:lnTo>
                    <a:lnTo>
                      <a:pt x="636295" y="259398"/>
                    </a:lnTo>
                    <a:lnTo>
                      <a:pt x="641496" y="261884"/>
                    </a:lnTo>
                    <a:lnTo>
                      <a:pt x="647156" y="264324"/>
                    </a:lnTo>
                    <a:lnTo>
                      <a:pt x="653428" y="263980"/>
                    </a:lnTo>
                    <a:lnTo>
                      <a:pt x="659087" y="266121"/>
                    </a:lnTo>
                    <a:lnTo>
                      <a:pt x="652893" y="266840"/>
                    </a:lnTo>
                    <a:lnTo>
                      <a:pt x="647003" y="266511"/>
                    </a:lnTo>
                    <a:lnTo>
                      <a:pt x="651133" y="270580"/>
                    </a:lnTo>
                    <a:lnTo>
                      <a:pt x="645167" y="271108"/>
                    </a:lnTo>
                    <a:lnTo>
                      <a:pt x="650980" y="273839"/>
                    </a:lnTo>
                    <a:lnTo>
                      <a:pt x="658093" y="275483"/>
                    </a:lnTo>
                    <a:lnTo>
                      <a:pt x="664671" y="276286"/>
                    </a:lnTo>
                    <a:lnTo>
                      <a:pt x="671249" y="276952"/>
                    </a:lnTo>
                    <a:lnTo>
                      <a:pt x="676833" y="278650"/>
                    </a:lnTo>
                    <a:lnTo>
                      <a:pt x="669413" y="276172"/>
                    </a:lnTo>
                    <a:lnTo>
                      <a:pt x="675762" y="277610"/>
                    </a:lnTo>
                    <a:lnTo>
                      <a:pt x="684175" y="280317"/>
                    </a:lnTo>
                    <a:lnTo>
                      <a:pt x="690370" y="278267"/>
                    </a:lnTo>
                    <a:lnTo>
                      <a:pt x="698096" y="278887"/>
                    </a:lnTo>
                    <a:lnTo>
                      <a:pt x="693048" y="276225"/>
                    </a:lnTo>
                    <a:lnTo>
                      <a:pt x="699166" y="278856"/>
                    </a:lnTo>
                    <a:lnTo>
                      <a:pt x="693583" y="277480"/>
                    </a:lnTo>
                    <a:lnTo>
                      <a:pt x="698938" y="279667"/>
                    </a:lnTo>
                    <a:lnTo>
                      <a:pt x="705056" y="280830"/>
                    </a:lnTo>
                    <a:lnTo>
                      <a:pt x="699473" y="278061"/>
                    </a:lnTo>
                    <a:lnTo>
                      <a:pt x="707121" y="280042"/>
                    </a:lnTo>
                    <a:lnTo>
                      <a:pt x="701768" y="277633"/>
                    </a:lnTo>
                    <a:lnTo>
                      <a:pt x="707504" y="278657"/>
                    </a:lnTo>
                    <a:lnTo>
                      <a:pt x="715153" y="279942"/>
                    </a:lnTo>
                    <a:lnTo>
                      <a:pt x="708574" y="278764"/>
                    </a:lnTo>
                    <a:lnTo>
                      <a:pt x="715076" y="276363"/>
                    </a:lnTo>
                    <a:lnTo>
                      <a:pt x="720430" y="279170"/>
                    </a:lnTo>
                    <a:lnTo>
                      <a:pt x="728002" y="280837"/>
                    </a:lnTo>
                    <a:close/>
                    <a:moveTo>
                      <a:pt x="932528" y="282428"/>
                    </a:moveTo>
                    <a:lnTo>
                      <a:pt x="924649" y="274175"/>
                    </a:lnTo>
                    <a:lnTo>
                      <a:pt x="927327" y="279552"/>
                    </a:lnTo>
                    <a:lnTo>
                      <a:pt x="932528" y="282428"/>
                    </a:lnTo>
                    <a:close/>
                    <a:moveTo>
                      <a:pt x="729685" y="282979"/>
                    </a:moveTo>
                    <a:lnTo>
                      <a:pt x="721271" y="279858"/>
                    </a:lnTo>
                    <a:lnTo>
                      <a:pt x="729685" y="282979"/>
                    </a:lnTo>
                    <a:close/>
                    <a:moveTo>
                      <a:pt x="940559" y="285373"/>
                    </a:moveTo>
                    <a:lnTo>
                      <a:pt x="933905" y="281059"/>
                    </a:lnTo>
                    <a:lnTo>
                      <a:pt x="938877" y="284906"/>
                    </a:lnTo>
                    <a:close/>
                    <a:moveTo>
                      <a:pt x="3480304" y="638337"/>
                    </a:moveTo>
                    <a:lnTo>
                      <a:pt x="3482293" y="630413"/>
                    </a:lnTo>
                    <a:lnTo>
                      <a:pt x="3493078" y="625395"/>
                    </a:lnTo>
                    <a:lnTo>
                      <a:pt x="3480457" y="615184"/>
                    </a:lnTo>
                    <a:lnTo>
                      <a:pt x="3466460" y="620607"/>
                    </a:lnTo>
                    <a:lnTo>
                      <a:pt x="3477322" y="633449"/>
                    </a:lnTo>
                    <a:close/>
                    <a:moveTo>
                      <a:pt x="958457" y="327104"/>
                    </a:moveTo>
                    <a:lnTo>
                      <a:pt x="949356" y="322852"/>
                    </a:lnTo>
                    <a:lnTo>
                      <a:pt x="942701" y="321964"/>
                    </a:lnTo>
                    <a:lnTo>
                      <a:pt x="952950" y="324511"/>
                    </a:lnTo>
                    <a:lnTo>
                      <a:pt x="958457" y="327104"/>
                    </a:lnTo>
                    <a:close/>
                    <a:moveTo>
                      <a:pt x="720736" y="328267"/>
                    </a:moveTo>
                    <a:lnTo>
                      <a:pt x="713623" y="326454"/>
                    </a:lnTo>
                    <a:lnTo>
                      <a:pt x="720736" y="328267"/>
                    </a:lnTo>
                    <a:close/>
                    <a:moveTo>
                      <a:pt x="570746" y="333124"/>
                    </a:moveTo>
                    <a:lnTo>
                      <a:pt x="579236" y="331571"/>
                    </a:lnTo>
                    <a:lnTo>
                      <a:pt x="585277" y="329904"/>
                    </a:lnTo>
                    <a:lnTo>
                      <a:pt x="591167" y="327923"/>
                    </a:lnTo>
                    <a:lnTo>
                      <a:pt x="594303" y="322569"/>
                    </a:lnTo>
                    <a:lnTo>
                      <a:pt x="599887" y="319922"/>
                    </a:lnTo>
                    <a:lnTo>
                      <a:pt x="594762" y="316717"/>
                    </a:lnTo>
                    <a:lnTo>
                      <a:pt x="587190" y="314690"/>
                    </a:lnTo>
                    <a:lnTo>
                      <a:pt x="575717" y="310522"/>
                    </a:lnTo>
                    <a:lnTo>
                      <a:pt x="566309" y="310369"/>
                    </a:lnTo>
                    <a:lnTo>
                      <a:pt x="556671" y="315891"/>
                    </a:lnTo>
                    <a:lnTo>
                      <a:pt x="555983" y="322025"/>
                    </a:lnTo>
                    <a:lnTo>
                      <a:pt x="559501" y="330240"/>
                    </a:lnTo>
                    <a:lnTo>
                      <a:pt x="566768" y="331808"/>
                    </a:lnTo>
                    <a:close/>
                    <a:moveTo>
                      <a:pt x="3486040" y="336849"/>
                    </a:moveTo>
                    <a:lnTo>
                      <a:pt x="3467608" y="331257"/>
                    </a:lnTo>
                    <a:lnTo>
                      <a:pt x="3482905" y="33604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7"/>
              <p:cNvSpPr/>
              <p:nvPr/>
            </p:nvSpPr>
            <p:spPr>
              <a:xfrm>
                <a:off x="6669651" y="3608621"/>
                <a:ext cx="58817" cy="56768"/>
              </a:xfrm>
              <a:custGeom>
                <a:avLst/>
                <a:gdLst/>
                <a:ahLst/>
                <a:cxnLst/>
                <a:rect l="l" t="t" r="r" b="b"/>
                <a:pathLst>
                  <a:path w="58817" h="56768" extrusionOk="0">
                    <a:moveTo>
                      <a:pt x="13538" y="56716"/>
                    </a:moveTo>
                    <a:lnTo>
                      <a:pt x="19352" y="55805"/>
                    </a:lnTo>
                    <a:lnTo>
                      <a:pt x="25241" y="55431"/>
                    </a:lnTo>
                    <a:lnTo>
                      <a:pt x="30366" y="50834"/>
                    </a:lnTo>
                    <a:lnTo>
                      <a:pt x="31513" y="44860"/>
                    </a:lnTo>
                    <a:lnTo>
                      <a:pt x="37555" y="42871"/>
                    </a:lnTo>
                    <a:lnTo>
                      <a:pt x="43751" y="40385"/>
                    </a:lnTo>
                    <a:lnTo>
                      <a:pt x="49640" y="42634"/>
                    </a:lnTo>
                    <a:lnTo>
                      <a:pt x="55606" y="41716"/>
                    </a:lnTo>
                    <a:lnTo>
                      <a:pt x="58054" y="35284"/>
                    </a:lnTo>
                    <a:lnTo>
                      <a:pt x="58130" y="28897"/>
                    </a:lnTo>
                    <a:lnTo>
                      <a:pt x="57671" y="22281"/>
                    </a:lnTo>
                    <a:lnTo>
                      <a:pt x="55148" y="12621"/>
                    </a:lnTo>
                    <a:lnTo>
                      <a:pt x="51705" y="7986"/>
                    </a:lnTo>
                    <a:lnTo>
                      <a:pt x="47881" y="582"/>
                    </a:lnTo>
                    <a:lnTo>
                      <a:pt x="42068" y="-53"/>
                    </a:lnTo>
                    <a:lnTo>
                      <a:pt x="38550" y="4521"/>
                    </a:lnTo>
                    <a:lnTo>
                      <a:pt x="34343" y="8697"/>
                    </a:lnTo>
                    <a:lnTo>
                      <a:pt x="28683" y="7175"/>
                    </a:lnTo>
                    <a:lnTo>
                      <a:pt x="20499" y="8077"/>
                    </a:lnTo>
                    <a:lnTo>
                      <a:pt x="16292" y="12040"/>
                    </a:lnTo>
                    <a:lnTo>
                      <a:pt x="10785" y="16170"/>
                    </a:lnTo>
                    <a:lnTo>
                      <a:pt x="7878" y="21753"/>
                    </a:lnTo>
                    <a:lnTo>
                      <a:pt x="7114" y="28584"/>
                    </a:lnTo>
                    <a:lnTo>
                      <a:pt x="6884" y="35192"/>
                    </a:lnTo>
                    <a:lnTo>
                      <a:pt x="2065" y="39965"/>
                    </a:lnTo>
                    <a:lnTo>
                      <a:pt x="-688" y="45028"/>
                    </a:lnTo>
                    <a:lnTo>
                      <a:pt x="-229" y="50872"/>
                    </a:lnTo>
                    <a:lnTo>
                      <a:pt x="5202" y="48409"/>
                    </a:lnTo>
                    <a:lnTo>
                      <a:pt x="11933" y="50176"/>
                    </a:lnTo>
                    <a:lnTo>
                      <a:pt x="13232" y="5580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7"/>
              <p:cNvSpPr/>
              <p:nvPr/>
            </p:nvSpPr>
            <p:spPr>
              <a:xfrm>
                <a:off x="6805262" y="2494093"/>
                <a:ext cx="633005" cy="527475"/>
              </a:xfrm>
              <a:custGeom>
                <a:avLst/>
                <a:gdLst/>
                <a:ahLst/>
                <a:cxnLst/>
                <a:rect l="l" t="t" r="r" b="b"/>
                <a:pathLst>
                  <a:path w="633005" h="527475" extrusionOk="0">
                    <a:moveTo>
                      <a:pt x="267169" y="527423"/>
                    </a:moveTo>
                    <a:lnTo>
                      <a:pt x="271223" y="522971"/>
                    </a:lnTo>
                    <a:lnTo>
                      <a:pt x="275659" y="519124"/>
                    </a:lnTo>
                    <a:lnTo>
                      <a:pt x="278948" y="514352"/>
                    </a:lnTo>
                    <a:lnTo>
                      <a:pt x="275201" y="509632"/>
                    </a:lnTo>
                    <a:lnTo>
                      <a:pt x="276271" y="503460"/>
                    </a:lnTo>
                    <a:lnTo>
                      <a:pt x="277265" y="497624"/>
                    </a:lnTo>
                    <a:lnTo>
                      <a:pt x="276960" y="491688"/>
                    </a:lnTo>
                    <a:lnTo>
                      <a:pt x="280171" y="486946"/>
                    </a:lnTo>
                    <a:lnTo>
                      <a:pt x="285373" y="489547"/>
                    </a:lnTo>
                    <a:lnTo>
                      <a:pt x="289656" y="493356"/>
                    </a:lnTo>
                    <a:lnTo>
                      <a:pt x="295392" y="495161"/>
                    </a:lnTo>
                    <a:lnTo>
                      <a:pt x="301053" y="493157"/>
                    </a:lnTo>
                    <a:lnTo>
                      <a:pt x="306790" y="492591"/>
                    </a:lnTo>
                    <a:lnTo>
                      <a:pt x="313520" y="492117"/>
                    </a:lnTo>
                    <a:lnTo>
                      <a:pt x="319562" y="492086"/>
                    </a:lnTo>
                    <a:lnTo>
                      <a:pt x="325375" y="492063"/>
                    </a:lnTo>
                    <a:lnTo>
                      <a:pt x="331265" y="492117"/>
                    </a:lnTo>
                    <a:lnTo>
                      <a:pt x="337155" y="492981"/>
                    </a:lnTo>
                    <a:lnTo>
                      <a:pt x="342508" y="495628"/>
                    </a:lnTo>
                    <a:lnTo>
                      <a:pt x="349086" y="496499"/>
                    </a:lnTo>
                    <a:lnTo>
                      <a:pt x="355052" y="497295"/>
                    </a:lnTo>
                    <a:lnTo>
                      <a:pt x="361554" y="498167"/>
                    </a:lnTo>
                    <a:lnTo>
                      <a:pt x="367443" y="498626"/>
                    </a:lnTo>
                    <a:lnTo>
                      <a:pt x="373333" y="498358"/>
                    </a:lnTo>
                    <a:lnTo>
                      <a:pt x="379146" y="497494"/>
                    </a:lnTo>
                    <a:lnTo>
                      <a:pt x="384423" y="501257"/>
                    </a:lnTo>
                    <a:lnTo>
                      <a:pt x="388171" y="506328"/>
                    </a:lnTo>
                    <a:lnTo>
                      <a:pt x="395055" y="508309"/>
                    </a:lnTo>
                    <a:lnTo>
                      <a:pt x="399797" y="504997"/>
                    </a:lnTo>
                    <a:lnTo>
                      <a:pt x="403698" y="500515"/>
                    </a:lnTo>
                    <a:lnTo>
                      <a:pt x="405380" y="494633"/>
                    </a:lnTo>
                    <a:lnTo>
                      <a:pt x="407828" y="489141"/>
                    </a:lnTo>
                    <a:lnTo>
                      <a:pt x="410965" y="484323"/>
                    </a:lnTo>
                    <a:lnTo>
                      <a:pt x="414100" y="479489"/>
                    </a:lnTo>
                    <a:lnTo>
                      <a:pt x="417313" y="474663"/>
                    </a:lnTo>
                    <a:lnTo>
                      <a:pt x="420602" y="469607"/>
                    </a:lnTo>
                    <a:lnTo>
                      <a:pt x="425115" y="465721"/>
                    </a:lnTo>
                    <a:lnTo>
                      <a:pt x="430163" y="462884"/>
                    </a:lnTo>
                    <a:lnTo>
                      <a:pt x="435134" y="460046"/>
                    </a:lnTo>
                    <a:lnTo>
                      <a:pt x="440106" y="457208"/>
                    </a:lnTo>
                    <a:lnTo>
                      <a:pt x="445154" y="454370"/>
                    </a:lnTo>
                    <a:lnTo>
                      <a:pt x="450814" y="452191"/>
                    </a:lnTo>
                    <a:lnTo>
                      <a:pt x="457315" y="451433"/>
                    </a:lnTo>
                    <a:lnTo>
                      <a:pt x="463052" y="450753"/>
                    </a:lnTo>
                    <a:lnTo>
                      <a:pt x="468865" y="450064"/>
                    </a:lnTo>
                    <a:lnTo>
                      <a:pt x="474678" y="449383"/>
                    </a:lnTo>
                    <a:lnTo>
                      <a:pt x="480491" y="448703"/>
                    </a:lnTo>
                    <a:lnTo>
                      <a:pt x="486304" y="448014"/>
                    </a:lnTo>
                    <a:lnTo>
                      <a:pt x="492040" y="447334"/>
                    </a:lnTo>
                    <a:lnTo>
                      <a:pt x="497854" y="446607"/>
                    </a:lnTo>
                    <a:lnTo>
                      <a:pt x="504278" y="445315"/>
                    </a:lnTo>
                    <a:lnTo>
                      <a:pt x="510015" y="444152"/>
                    </a:lnTo>
                    <a:lnTo>
                      <a:pt x="515751" y="442997"/>
                    </a:lnTo>
                    <a:lnTo>
                      <a:pt x="521564" y="441834"/>
                    </a:lnTo>
                    <a:lnTo>
                      <a:pt x="529213" y="440282"/>
                    </a:lnTo>
                    <a:lnTo>
                      <a:pt x="534949" y="438729"/>
                    </a:lnTo>
                    <a:lnTo>
                      <a:pt x="540609" y="436526"/>
                    </a:lnTo>
                    <a:lnTo>
                      <a:pt x="546269" y="434323"/>
                    </a:lnTo>
                    <a:lnTo>
                      <a:pt x="552006" y="432120"/>
                    </a:lnTo>
                    <a:lnTo>
                      <a:pt x="557666" y="429918"/>
                    </a:lnTo>
                    <a:lnTo>
                      <a:pt x="563326" y="427715"/>
                    </a:lnTo>
                    <a:lnTo>
                      <a:pt x="568986" y="425512"/>
                    </a:lnTo>
                    <a:lnTo>
                      <a:pt x="574646" y="423301"/>
                    </a:lnTo>
                    <a:lnTo>
                      <a:pt x="580382" y="421099"/>
                    </a:lnTo>
                    <a:lnTo>
                      <a:pt x="586042" y="418896"/>
                    </a:lnTo>
                    <a:lnTo>
                      <a:pt x="591703" y="416701"/>
                    </a:lnTo>
                    <a:lnTo>
                      <a:pt x="597363" y="414490"/>
                    </a:lnTo>
                    <a:lnTo>
                      <a:pt x="602793" y="412372"/>
                    </a:lnTo>
                    <a:lnTo>
                      <a:pt x="608606" y="410100"/>
                    </a:lnTo>
                    <a:lnTo>
                      <a:pt x="614343" y="407882"/>
                    </a:lnTo>
                    <a:lnTo>
                      <a:pt x="619238" y="404149"/>
                    </a:lnTo>
                    <a:lnTo>
                      <a:pt x="620386" y="398321"/>
                    </a:lnTo>
                    <a:lnTo>
                      <a:pt x="621532" y="392569"/>
                    </a:lnTo>
                    <a:lnTo>
                      <a:pt x="622680" y="386771"/>
                    </a:lnTo>
                    <a:lnTo>
                      <a:pt x="623980" y="380538"/>
                    </a:lnTo>
                    <a:lnTo>
                      <a:pt x="625204" y="374656"/>
                    </a:lnTo>
                    <a:lnTo>
                      <a:pt x="626274" y="368767"/>
                    </a:lnTo>
                    <a:lnTo>
                      <a:pt x="627498" y="362877"/>
                    </a:lnTo>
                    <a:lnTo>
                      <a:pt x="628722" y="356987"/>
                    </a:lnTo>
                    <a:lnTo>
                      <a:pt x="629870" y="351098"/>
                    </a:lnTo>
                    <a:lnTo>
                      <a:pt x="631093" y="345208"/>
                    </a:lnTo>
                    <a:lnTo>
                      <a:pt x="632317" y="339319"/>
                    </a:lnTo>
                    <a:lnTo>
                      <a:pt x="629029" y="334171"/>
                    </a:lnTo>
                    <a:lnTo>
                      <a:pt x="625663" y="329016"/>
                    </a:lnTo>
                    <a:lnTo>
                      <a:pt x="622298" y="323861"/>
                    </a:lnTo>
                    <a:lnTo>
                      <a:pt x="618855" y="318713"/>
                    </a:lnTo>
                    <a:lnTo>
                      <a:pt x="612737" y="317681"/>
                    </a:lnTo>
                    <a:lnTo>
                      <a:pt x="606771" y="316824"/>
                    </a:lnTo>
                    <a:lnTo>
                      <a:pt x="600881" y="316029"/>
                    </a:lnTo>
                    <a:lnTo>
                      <a:pt x="595068" y="315241"/>
                    </a:lnTo>
                    <a:lnTo>
                      <a:pt x="588490" y="314361"/>
                    </a:lnTo>
                    <a:lnTo>
                      <a:pt x="582601" y="313566"/>
                    </a:lnTo>
                    <a:lnTo>
                      <a:pt x="576788" y="312778"/>
                    </a:lnTo>
                    <a:lnTo>
                      <a:pt x="570898" y="311983"/>
                    </a:lnTo>
                    <a:lnTo>
                      <a:pt x="564397" y="311111"/>
                    </a:lnTo>
                    <a:lnTo>
                      <a:pt x="557819" y="310231"/>
                    </a:lnTo>
                    <a:lnTo>
                      <a:pt x="551318" y="309352"/>
                    </a:lnTo>
                    <a:lnTo>
                      <a:pt x="544817" y="308472"/>
                    </a:lnTo>
                    <a:lnTo>
                      <a:pt x="539004" y="307692"/>
                    </a:lnTo>
                    <a:lnTo>
                      <a:pt x="535332" y="303256"/>
                    </a:lnTo>
                    <a:lnTo>
                      <a:pt x="531660" y="298835"/>
                    </a:lnTo>
                    <a:lnTo>
                      <a:pt x="527989" y="294421"/>
                    </a:lnTo>
                    <a:lnTo>
                      <a:pt x="524318" y="290008"/>
                    </a:lnTo>
                    <a:lnTo>
                      <a:pt x="520264" y="285044"/>
                    </a:lnTo>
                    <a:lnTo>
                      <a:pt x="516439" y="280439"/>
                    </a:lnTo>
                    <a:lnTo>
                      <a:pt x="512310" y="275506"/>
                    </a:lnTo>
                    <a:lnTo>
                      <a:pt x="508485" y="270871"/>
                    </a:lnTo>
                    <a:lnTo>
                      <a:pt x="505961" y="264247"/>
                    </a:lnTo>
                    <a:lnTo>
                      <a:pt x="500837" y="261241"/>
                    </a:lnTo>
                    <a:lnTo>
                      <a:pt x="500224" y="255413"/>
                    </a:lnTo>
                    <a:lnTo>
                      <a:pt x="494411" y="255673"/>
                    </a:lnTo>
                    <a:lnTo>
                      <a:pt x="488598" y="255505"/>
                    </a:lnTo>
                    <a:lnTo>
                      <a:pt x="484545" y="251313"/>
                    </a:lnTo>
                    <a:lnTo>
                      <a:pt x="480491" y="246938"/>
                    </a:lnTo>
                    <a:lnTo>
                      <a:pt x="477355" y="241944"/>
                    </a:lnTo>
                    <a:lnTo>
                      <a:pt x="474754" y="236765"/>
                    </a:lnTo>
                    <a:lnTo>
                      <a:pt x="471848" y="231121"/>
                    </a:lnTo>
                    <a:lnTo>
                      <a:pt x="470394" y="225231"/>
                    </a:lnTo>
                    <a:lnTo>
                      <a:pt x="465500" y="221552"/>
                    </a:lnTo>
                    <a:lnTo>
                      <a:pt x="461293" y="217139"/>
                    </a:lnTo>
                    <a:lnTo>
                      <a:pt x="458616" y="211249"/>
                    </a:lnTo>
                    <a:lnTo>
                      <a:pt x="456550" y="205849"/>
                    </a:lnTo>
                    <a:lnTo>
                      <a:pt x="452803" y="201107"/>
                    </a:lnTo>
                    <a:lnTo>
                      <a:pt x="458386" y="199738"/>
                    </a:lnTo>
                    <a:lnTo>
                      <a:pt x="458998" y="193925"/>
                    </a:lnTo>
                    <a:lnTo>
                      <a:pt x="457698" y="187929"/>
                    </a:lnTo>
                    <a:lnTo>
                      <a:pt x="452267" y="185190"/>
                    </a:lnTo>
                    <a:lnTo>
                      <a:pt x="451579" y="179293"/>
                    </a:lnTo>
                    <a:lnTo>
                      <a:pt x="446072" y="176165"/>
                    </a:lnTo>
                    <a:lnTo>
                      <a:pt x="441253" y="172975"/>
                    </a:lnTo>
                    <a:lnTo>
                      <a:pt x="437582" y="168554"/>
                    </a:lnTo>
                    <a:lnTo>
                      <a:pt x="434981" y="162879"/>
                    </a:lnTo>
                    <a:lnTo>
                      <a:pt x="429169" y="162986"/>
                    </a:lnTo>
                    <a:lnTo>
                      <a:pt x="426414" y="157517"/>
                    </a:lnTo>
                    <a:lnTo>
                      <a:pt x="422055" y="153456"/>
                    </a:lnTo>
                    <a:lnTo>
                      <a:pt x="416625" y="150955"/>
                    </a:lnTo>
                    <a:lnTo>
                      <a:pt x="414483" y="145639"/>
                    </a:lnTo>
                    <a:lnTo>
                      <a:pt x="410965" y="140874"/>
                    </a:lnTo>
                    <a:lnTo>
                      <a:pt x="406451" y="136262"/>
                    </a:lnTo>
                    <a:lnTo>
                      <a:pt x="404463" y="130319"/>
                    </a:lnTo>
                    <a:lnTo>
                      <a:pt x="401709" y="125125"/>
                    </a:lnTo>
                    <a:lnTo>
                      <a:pt x="398497" y="120085"/>
                    </a:lnTo>
                    <a:lnTo>
                      <a:pt x="390619" y="120352"/>
                    </a:lnTo>
                    <a:lnTo>
                      <a:pt x="384500" y="120452"/>
                    </a:lnTo>
                    <a:lnTo>
                      <a:pt x="378610" y="120551"/>
                    </a:lnTo>
                    <a:lnTo>
                      <a:pt x="374327" y="116467"/>
                    </a:lnTo>
                    <a:lnTo>
                      <a:pt x="372798" y="110409"/>
                    </a:lnTo>
                    <a:lnTo>
                      <a:pt x="369432" y="105445"/>
                    </a:lnTo>
                    <a:lnTo>
                      <a:pt x="363772" y="104045"/>
                    </a:lnTo>
                    <a:lnTo>
                      <a:pt x="358035" y="103288"/>
                    </a:lnTo>
                    <a:lnTo>
                      <a:pt x="351840" y="102539"/>
                    </a:lnTo>
                    <a:lnTo>
                      <a:pt x="346027" y="101758"/>
                    </a:lnTo>
                    <a:lnTo>
                      <a:pt x="340214" y="102034"/>
                    </a:lnTo>
                    <a:lnTo>
                      <a:pt x="334172" y="102256"/>
                    </a:lnTo>
                    <a:lnTo>
                      <a:pt x="328205" y="101644"/>
                    </a:lnTo>
                    <a:lnTo>
                      <a:pt x="322469" y="101147"/>
                    </a:lnTo>
                    <a:lnTo>
                      <a:pt x="316656" y="100581"/>
                    </a:lnTo>
                    <a:lnTo>
                      <a:pt x="310919" y="100083"/>
                    </a:lnTo>
                    <a:lnTo>
                      <a:pt x="305106" y="99632"/>
                    </a:lnTo>
                    <a:lnTo>
                      <a:pt x="299370" y="99097"/>
                    </a:lnTo>
                    <a:lnTo>
                      <a:pt x="293633" y="98531"/>
                    </a:lnTo>
                    <a:lnTo>
                      <a:pt x="287744" y="97452"/>
                    </a:lnTo>
                    <a:lnTo>
                      <a:pt x="282926" y="93551"/>
                    </a:lnTo>
                    <a:lnTo>
                      <a:pt x="278183" y="89796"/>
                    </a:lnTo>
                    <a:lnTo>
                      <a:pt x="273517" y="86117"/>
                    </a:lnTo>
                    <a:lnTo>
                      <a:pt x="268852" y="82438"/>
                    </a:lnTo>
                    <a:lnTo>
                      <a:pt x="264262" y="78881"/>
                    </a:lnTo>
                    <a:lnTo>
                      <a:pt x="259444" y="75087"/>
                    </a:lnTo>
                    <a:lnTo>
                      <a:pt x="254778" y="71393"/>
                    </a:lnTo>
                    <a:lnTo>
                      <a:pt x="249959" y="67714"/>
                    </a:lnTo>
                    <a:lnTo>
                      <a:pt x="245141" y="64035"/>
                    </a:lnTo>
                    <a:lnTo>
                      <a:pt x="240552" y="60479"/>
                    </a:lnTo>
                    <a:lnTo>
                      <a:pt x="235963" y="56991"/>
                    </a:lnTo>
                    <a:lnTo>
                      <a:pt x="230685" y="53052"/>
                    </a:lnTo>
                    <a:lnTo>
                      <a:pt x="225789" y="49396"/>
                    </a:lnTo>
                    <a:lnTo>
                      <a:pt x="220894" y="45740"/>
                    </a:lnTo>
                    <a:lnTo>
                      <a:pt x="216000" y="42091"/>
                    </a:lnTo>
                    <a:lnTo>
                      <a:pt x="211105" y="38435"/>
                    </a:lnTo>
                    <a:lnTo>
                      <a:pt x="206209" y="34779"/>
                    </a:lnTo>
                    <a:lnTo>
                      <a:pt x="200778" y="32018"/>
                    </a:lnTo>
                    <a:lnTo>
                      <a:pt x="195424" y="29631"/>
                    </a:lnTo>
                    <a:lnTo>
                      <a:pt x="190071" y="27245"/>
                    </a:lnTo>
                    <a:lnTo>
                      <a:pt x="184716" y="24744"/>
                    </a:lnTo>
                    <a:lnTo>
                      <a:pt x="179209" y="21447"/>
                    </a:lnTo>
                    <a:lnTo>
                      <a:pt x="174161" y="18403"/>
                    </a:lnTo>
                    <a:lnTo>
                      <a:pt x="169037" y="15260"/>
                    </a:lnTo>
                    <a:lnTo>
                      <a:pt x="163529" y="11963"/>
                    </a:lnTo>
                    <a:lnTo>
                      <a:pt x="158405" y="8835"/>
                    </a:lnTo>
                    <a:lnTo>
                      <a:pt x="153357" y="5859"/>
                    </a:lnTo>
                    <a:lnTo>
                      <a:pt x="147544" y="4720"/>
                    </a:lnTo>
                    <a:lnTo>
                      <a:pt x="141730" y="3595"/>
                    </a:lnTo>
                    <a:lnTo>
                      <a:pt x="134618" y="2211"/>
                    </a:lnTo>
                    <a:lnTo>
                      <a:pt x="128881" y="1079"/>
                    </a:lnTo>
                    <a:lnTo>
                      <a:pt x="123068" y="-53"/>
                    </a:lnTo>
                    <a:lnTo>
                      <a:pt x="116872" y="521"/>
                    </a:lnTo>
                    <a:lnTo>
                      <a:pt x="112513" y="4414"/>
                    </a:lnTo>
                    <a:lnTo>
                      <a:pt x="106853" y="6142"/>
                    </a:lnTo>
                    <a:lnTo>
                      <a:pt x="100734" y="7993"/>
                    </a:lnTo>
                    <a:lnTo>
                      <a:pt x="94691" y="9837"/>
                    </a:lnTo>
                    <a:lnTo>
                      <a:pt x="88649" y="11688"/>
                    </a:lnTo>
                    <a:lnTo>
                      <a:pt x="82530" y="13539"/>
                    </a:lnTo>
                    <a:lnTo>
                      <a:pt x="76487" y="15390"/>
                    </a:lnTo>
                    <a:lnTo>
                      <a:pt x="70369" y="17233"/>
                    </a:lnTo>
                    <a:lnTo>
                      <a:pt x="64326" y="19084"/>
                    </a:lnTo>
                    <a:lnTo>
                      <a:pt x="58207" y="20935"/>
                    </a:lnTo>
                    <a:lnTo>
                      <a:pt x="62107" y="25333"/>
                    </a:lnTo>
                    <a:lnTo>
                      <a:pt x="66161" y="29440"/>
                    </a:lnTo>
                    <a:lnTo>
                      <a:pt x="70215" y="33571"/>
                    </a:lnTo>
                    <a:lnTo>
                      <a:pt x="74193" y="37754"/>
                    </a:lnTo>
                    <a:lnTo>
                      <a:pt x="78323" y="41923"/>
                    </a:lnTo>
                    <a:lnTo>
                      <a:pt x="82606" y="46367"/>
                    </a:lnTo>
                    <a:lnTo>
                      <a:pt x="86890" y="50788"/>
                    </a:lnTo>
                    <a:lnTo>
                      <a:pt x="86507" y="56677"/>
                    </a:lnTo>
                    <a:lnTo>
                      <a:pt x="81688" y="59836"/>
                    </a:lnTo>
                    <a:lnTo>
                      <a:pt x="79547" y="65511"/>
                    </a:lnTo>
                    <a:lnTo>
                      <a:pt x="77864" y="71126"/>
                    </a:lnTo>
                    <a:lnTo>
                      <a:pt x="71668" y="72472"/>
                    </a:lnTo>
                    <a:lnTo>
                      <a:pt x="66008" y="73650"/>
                    </a:lnTo>
                    <a:lnTo>
                      <a:pt x="60120" y="74896"/>
                    </a:lnTo>
                    <a:lnTo>
                      <a:pt x="55759" y="78713"/>
                    </a:lnTo>
                    <a:lnTo>
                      <a:pt x="53006" y="83815"/>
                    </a:lnTo>
                    <a:lnTo>
                      <a:pt x="49870" y="88764"/>
                    </a:lnTo>
                    <a:lnTo>
                      <a:pt x="45510" y="92519"/>
                    </a:lnTo>
                    <a:lnTo>
                      <a:pt x="40998" y="96879"/>
                    </a:lnTo>
                    <a:lnTo>
                      <a:pt x="35261" y="97896"/>
                    </a:lnTo>
                    <a:lnTo>
                      <a:pt x="29372" y="96764"/>
                    </a:lnTo>
                    <a:lnTo>
                      <a:pt x="23559" y="95716"/>
                    </a:lnTo>
                    <a:lnTo>
                      <a:pt x="17822" y="94683"/>
                    </a:lnTo>
                    <a:lnTo>
                      <a:pt x="12009" y="93651"/>
                    </a:lnTo>
                    <a:lnTo>
                      <a:pt x="6349" y="92702"/>
                    </a:lnTo>
                    <a:lnTo>
                      <a:pt x="4895" y="98630"/>
                    </a:lnTo>
                    <a:lnTo>
                      <a:pt x="4207" y="104520"/>
                    </a:lnTo>
                    <a:lnTo>
                      <a:pt x="3901" y="110409"/>
                    </a:lnTo>
                    <a:lnTo>
                      <a:pt x="2983" y="116299"/>
                    </a:lnTo>
                    <a:lnTo>
                      <a:pt x="3289" y="122181"/>
                    </a:lnTo>
                    <a:lnTo>
                      <a:pt x="1454" y="128070"/>
                    </a:lnTo>
                    <a:lnTo>
                      <a:pt x="-688" y="133416"/>
                    </a:lnTo>
                    <a:lnTo>
                      <a:pt x="5125" y="136093"/>
                    </a:lnTo>
                    <a:lnTo>
                      <a:pt x="10785" y="134602"/>
                    </a:lnTo>
                    <a:lnTo>
                      <a:pt x="16751" y="136583"/>
                    </a:lnTo>
                    <a:lnTo>
                      <a:pt x="20346" y="141983"/>
                    </a:lnTo>
                    <a:lnTo>
                      <a:pt x="24553" y="146473"/>
                    </a:lnTo>
                    <a:lnTo>
                      <a:pt x="27383" y="151628"/>
                    </a:lnTo>
                    <a:lnTo>
                      <a:pt x="29830" y="157173"/>
                    </a:lnTo>
                    <a:lnTo>
                      <a:pt x="34572" y="160929"/>
                    </a:lnTo>
                    <a:lnTo>
                      <a:pt x="36408" y="167009"/>
                    </a:lnTo>
                    <a:lnTo>
                      <a:pt x="40385" y="171499"/>
                    </a:lnTo>
                    <a:lnTo>
                      <a:pt x="44516" y="175553"/>
                    </a:lnTo>
                    <a:lnTo>
                      <a:pt x="46963" y="180861"/>
                    </a:lnTo>
                    <a:lnTo>
                      <a:pt x="51094" y="184869"/>
                    </a:lnTo>
                    <a:lnTo>
                      <a:pt x="53924" y="189902"/>
                    </a:lnTo>
                    <a:lnTo>
                      <a:pt x="56601" y="195057"/>
                    </a:lnTo>
                    <a:lnTo>
                      <a:pt x="59507" y="200205"/>
                    </a:lnTo>
                    <a:lnTo>
                      <a:pt x="64479" y="203318"/>
                    </a:lnTo>
                    <a:lnTo>
                      <a:pt x="65626" y="209039"/>
                    </a:lnTo>
                    <a:lnTo>
                      <a:pt x="68610" y="214018"/>
                    </a:lnTo>
                    <a:lnTo>
                      <a:pt x="73963" y="216825"/>
                    </a:lnTo>
                    <a:lnTo>
                      <a:pt x="76411" y="222065"/>
                    </a:lnTo>
                    <a:lnTo>
                      <a:pt x="79470" y="227174"/>
                    </a:lnTo>
                    <a:lnTo>
                      <a:pt x="83601" y="231855"/>
                    </a:lnTo>
                    <a:lnTo>
                      <a:pt x="85130" y="237660"/>
                    </a:lnTo>
                    <a:lnTo>
                      <a:pt x="85130" y="243404"/>
                    </a:lnTo>
                    <a:lnTo>
                      <a:pt x="86124" y="249233"/>
                    </a:lnTo>
                    <a:lnTo>
                      <a:pt x="89720" y="253937"/>
                    </a:lnTo>
                    <a:lnTo>
                      <a:pt x="91479" y="259666"/>
                    </a:lnTo>
                    <a:lnTo>
                      <a:pt x="95762" y="263505"/>
                    </a:lnTo>
                    <a:lnTo>
                      <a:pt x="101805" y="264247"/>
                    </a:lnTo>
                    <a:lnTo>
                      <a:pt x="107235" y="267773"/>
                    </a:lnTo>
                    <a:lnTo>
                      <a:pt x="112436" y="270871"/>
                    </a:lnTo>
                    <a:lnTo>
                      <a:pt x="117255" y="274359"/>
                    </a:lnTo>
                    <a:lnTo>
                      <a:pt x="121385" y="278481"/>
                    </a:lnTo>
                    <a:lnTo>
                      <a:pt x="124291" y="284042"/>
                    </a:lnTo>
                    <a:lnTo>
                      <a:pt x="128498" y="288532"/>
                    </a:lnTo>
                    <a:lnTo>
                      <a:pt x="130104" y="294337"/>
                    </a:lnTo>
                    <a:lnTo>
                      <a:pt x="133011" y="299576"/>
                    </a:lnTo>
                    <a:lnTo>
                      <a:pt x="134694" y="305466"/>
                    </a:lnTo>
                    <a:lnTo>
                      <a:pt x="138059" y="310613"/>
                    </a:lnTo>
                    <a:lnTo>
                      <a:pt x="141349" y="315769"/>
                    </a:lnTo>
                    <a:lnTo>
                      <a:pt x="144025" y="320893"/>
                    </a:lnTo>
                    <a:lnTo>
                      <a:pt x="144714" y="326806"/>
                    </a:lnTo>
                    <a:lnTo>
                      <a:pt x="143337" y="332672"/>
                    </a:lnTo>
                    <a:lnTo>
                      <a:pt x="143108" y="338585"/>
                    </a:lnTo>
                    <a:lnTo>
                      <a:pt x="142801" y="344474"/>
                    </a:lnTo>
                    <a:lnTo>
                      <a:pt x="145938" y="349453"/>
                    </a:lnTo>
                    <a:lnTo>
                      <a:pt x="147467" y="355129"/>
                    </a:lnTo>
                    <a:lnTo>
                      <a:pt x="148003" y="361087"/>
                    </a:lnTo>
                    <a:lnTo>
                      <a:pt x="149379" y="366847"/>
                    </a:lnTo>
                    <a:lnTo>
                      <a:pt x="152515" y="371711"/>
                    </a:lnTo>
                    <a:lnTo>
                      <a:pt x="155575" y="376859"/>
                    </a:lnTo>
                    <a:lnTo>
                      <a:pt x="159781" y="381907"/>
                    </a:lnTo>
                    <a:lnTo>
                      <a:pt x="162764" y="387162"/>
                    </a:lnTo>
                    <a:lnTo>
                      <a:pt x="166818" y="392233"/>
                    </a:lnTo>
                    <a:lnTo>
                      <a:pt x="171560" y="395996"/>
                    </a:lnTo>
                    <a:lnTo>
                      <a:pt x="176914" y="398382"/>
                    </a:lnTo>
                    <a:lnTo>
                      <a:pt x="182269" y="400799"/>
                    </a:lnTo>
                    <a:lnTo>
                      <a:pt x="187164" y="403843"/>
                    </a:lnTo>
                    <a:lnTo>
                      <a:pt x="192135" y="407041"/>
                    </a:lnTo>
                    <a:lnTo>
                      <a:pt x="194430" y="412326"/>
                    </a:lnTo>
                    <a:lnTo>
                      <a:pt x="199937" y="414330"/>
                    </a:lnTo>
                    <a:lnTo>
                      <a:pt x="200931" y="420066"/>
                    </a:lnTo>
                    <a:lnTo>
                      <a:pt x="205750" y="423233"/>
                    </a:lnTo>
                    <a:lnTo>
                      <a:pt x="207280" y="428824"/>
                    </a:lnTo>
                    <a:lnTo>
                      <a:pt x="209269" y="434270"/>
                    </a:lnTo>
                    <a:lnTo>
                      <a:pt x="212557" y="439425"/>
                    </a:lnTo>
                    <a:lnTo>
                      <a:pt x="215311" y="444848"/>
                    </a:lnTo>
                    <a:lnTo>
                      <a:pt x="215694" y="450722"/>
                    </a:lnTo>
                    <a:lnTo>
                      <a:pt x="219748" y="454883"/>
                    </a:lnTo>
                    <a:lnTo>
                      <a:pt x="222195" y="460474"/>
                    </a:lnTo>
                    <a:lnTo>
                      <a:pt x="224948" y="465591"/>
                    </a:lnTo>
                    <a:lnTo>
                      <a:pt x="227702" y="470961"/>
                    </a:lnTo>
                    <a:lnTo>
                      <a:pt x="231297" y="476200"/>
                    </a:lnTo>
                    <a:lnTo>
                      <a:pt x="236191" y="480185"/>
                    </a:lnTo>
                    <a:lnTo>
                      <a:pt x="240858" y="483711"/>
                    </a:lnTo>
                    <a:lnTo>
                      <a:pt x="244988" y="488002"/>
                    </a:lnTo>
                    <a:lnTo>
                      <a:pt x="249959" y="492048"/>
                    </a:lnTo>
                    <a:lnTo>
                      <a:pt x="250954" y="497861"/>
                    </a:lnTo>
                    <a:lnTo>
                      <a:pt x="251948" y="504202"/>
                    </a:lnTo>
                    <a:lnTo>
                      <a:pt x="257685" y="506405"/>
                    </a:lnTo>
                    <a:lnTo>
                      <a:pt x="258603" y="512095"/>
                    </a:lnTo>
                    <a:lnTo>
                      <a:pt x="262810" y="516715"/>
                    </a:lnTo>
                    <a:lnTo>
                      <a:pt x="263727" y="522841"/>
                    </a:lnTo>
                    <a:close/>
                    <a:moveTo>
                      <a:pt x="74269" y="226853"/>
                    </a:moveTo>
                    <a:lnTo>
                      <a:pt x="70598" y="221774"/>
                    </a:lnTo>
                    <a:lnTo>
                      <a:pt x="73657" y="226707"/>
                    </a:lnTo>
                    <a:close/>
                    <a:moveTo>
                      <a:pt x="204144" y="430591"/>
                    </a:moveTo>
                    <a:lnTo>
                      <a:pt x="201849" y="424831"/>
                    </a:lnTo>
                    <a:lnTo>
                      <a:pt x="204144" y="430591"/>
                    </a:lnTo>
                    <a:close/>
                    <a:moveTo>
                      <a:pt x="247283" y="520769"/>
                    </a:moveTo>
                    <a:lnTo>
                      <a:pt x="248200" y="514558"/>
                    </a:lnTo>
                    <a:lnTo>
                      <a:pt x="242540" y="515973"/>
                    </a:lnTo>
                    <a:lnTo>
                      <a:pt x="239939" y="510588"/>
                    </a:lnTo>
                    <a:lnTo>
                      <a:pt x="234127" y="510542"/>
                    </a:lnTo>
                    <a:lnTo>
                      <a:pt x="237645" y="515545"/>
                    </a:lnTo>
                    <a:lnTo>
                      <a:pt x="243611" y="51702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7"/>
              <p:cNvSpPr/>
              <p:nvPr/>
            </p:nvSpPr>
            <p:spPr>
              <a:xfrm>
                <a:off x="4302843" y="1995674"/>
                <a:ext cx="3594" cy="11281"/>
              </a:xfrm>
              <a:custGeom>
                <a:avLst/>
                <a:gdLst/>
                <a:ahLst/>
                <a:cxnLst/>
                <a:rect l="l" t="t" r="r" b="b"/>
                <a:pathLst>
                  <a:path w="3594" h="11281" extrusionOk="0">
                    <a:moveTo>
                      <a:pt x="-153" y="11229"/>
                    </a:moveTo>
                    <a:lnTo>
                      <a:pt x="2218" y="5699"/>
                    </a:lnTo>
                    <a:lnTo>
                      <a:pt x="2907" y="-53"/>
                    </a:lnTo>
                    <a:lnTo>
                      <a:pt x="1912" y="5592"/>
                    </a:lnTo>
                    <a:lnTo>
                      <a:pt x="-688" y="1077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7"/>
              <p:cNvSpPr/>
              <p:nvPr/>
            </p:nvSpPr>
            <p:spPr>
              <a:xfrm>
                <a:off x="3944578" y="2988175"/>
                <a:ext cx="2065" cy="5476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5476" extrusionOk="0">
                    <a:moveTo>
                      <a:pt x="1377" y="5423"/>
                    </a:moveTo>
                    <a:lnTo>
                      <a:pt x="-688" y="-53"/>
                    </a:lnTo>
                    <a:lnTo>
                      <a:pt x="1301" y="536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7"/>
              <p:cNvSpPr/>
              <p:nvPr/>
            </p:nvSpPr>
            <p:spPr>
              <a:xfrm>
                <a:off x="7185860" y="3725691"/>
                <a:ext cx="281625" cy="162618"/>
              </a:xfrm>
              <a:custGeom>
                <a:avLst/>
                <a:gdLst/>
                <a:ahLst/>
                <a:cxnLst/>
                <a:rect l="l" t="t" r="r" b="b"/>
                <a:pathLst>
                  <a:path w="281625" h="162618" extrusionOk="0">
                    <a:moveTo>
                      <a:pt x="280937" y="5546"/>
                    </a:moveTo>
                    <a:lnTo>
                      <a:pt x="279483" y="-53"/>
                    </a:lnTo>
                    <a:lnTo>
                      <a:pt x="280937" y="5546"/>
                    </a:lnTo>
                    <a:close/>
                    <a:moveTo>
                      <a:pt x="-688" y="162566"/>
                    </a:moveTo>
                    <a:lnTo>
                      <a:pt x="5125" y="161250"/>
                    </a:lnTo>
                    <a:lnTo>
                      <a:pt x="-611" y="16171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7"/>
              <p:cNvSpPr/>
              <p:nvPr/>
            </p:nvSpPr>
            <p:spPr>
              <a:xfrm>
                <a:off x="6280868" y="4311497"/>
                <a:ext cx="527682" cy="828764"/>
              </a:xfrm>
              <a:custGeom>
                <a:avLst/>
                <a:gdLst/>
                <a:ahLst/>
                <a:cxnLst/>
                <a:rect l="l" t="t" r="r" b="b"/>
                <a:pathLst>
                  <a:path w="527682" h="828764" extrusionOk="0">
                    <a:moveTo>
                      <a:pt x="87654" y="425680"/>
                    </a:moveTo>
                    <a:lnTo>
                      <a:pt x="91861" y="421420"/>
                    </a:lnTo>
                    <a:lnTo>
                      <a:pt x="96680" y="418108"/>
                    </a:lnTo>
                    <a:lnTo>
                      <a:pt x="101880" y="414360"/>
                    </a:lnTo>
                    <a:lnTo>
                      <a:pt x="109452" y="412769"/>
                    </a:lnTo>
                    <a:lnTo>
                      <a:pt x="115113" y="410696"/>
                    </a:lnTo>
                    <a:lnTo>
                      <a:pt x="121996" y="410888"/>
                    </a:lnTo>
                    <a:lnTo>
                      <a:pt x="128269" y="411431"/>
                    </a:lnTo>
                    <a:lnTo>
                      <a:pt x="134540" y="410391"/>
                    </a:lnTo>
                    <a:lnTo>
                      <a:pt x="140813" y="410276"/>
                    </a:lnTo>
                    <a:lnTo>
                      <a:pt x="144789" y="405495"/>
                    </a:lnTo>
                    <a:lnTo>
                      <a:pt x="150602" y="403407"/>
                    </a:lnTo>
                    <a:lnTo>
                      <a:pt x="155269" y="399567"/>
                    </a:lnTo>
                    <a:lnTo>
                      <a:pt x="160929" y="398412"/>
                    </a:lnTo>
                    <a:lnTo>
                      <a:pt x="167735" y="398780"/>
                    </a:lnTo>
                    <a:lnTo>
                      <a:pt x="173243" y="400539"/>
                    </a:lnTo>
                    <a:lnTo>
                      <a:pt x="179514" y="400868"/>
                    </a:lnTo>
                    <a:lnTo>
                      <a:pt x="185634" y="401770"/>
                    </a:lnTo>
                    <a:lnTo>
                      <a:pt x="189688" y="397655"/>
                    </a:lnTo>
                    <a:lnTo>
                      <a:pt x="195730" y="397915"/>
                    </a:lnTo>
                    <a:lnTo>
                      <a:pt x="202079" y="398672"/>
                    </a:lnTo>
                    <a:lnTo>
                      <a:pt x="208274" y="400103"/>
                    </a:lnTo>
                    <a:lnTo>
                      <a:pt x="214393" y="401633"/>
                    </a:lnTo>
                    <a:lnTo>
                      <a:pt x="219823" y="404157"/>
                    </a:lnTo>
                    <a:lnTo>
                      <a:pt x="225943" y="404983"/>
                    </a:lnTo>
                    <a:lnTo>
                      <a:pt x="229461" y="398864"/>
                    </a:lnTo>
                    <a:lnTo>
                      <a:pt x="235962" y="396493"/>
                    </a:lnTo>
                    <a:lnTo>
                      <a:pt x="241469" y="398359"/>
                    </a:lnTo>
                    <a:lnTo>
                      <a:pt x="247665" y="399262"/>
                    </a:lnTo>
                    <a:lnTo>
                      <a:pt x="249577" y="393716"/>
                    </a:lnTo>
                    <a:lnTo>
                      <a:pt x="254625" y="389509"/>
                    </a:lnTo>
                    <a:lnTo>
                      <a:pt x="260362" y="388225"/>
                    </a:lnTo>
                    <a:lnTo>
                      <a:pt x="267168" y="388966"/>
                    </a:lnTo>
                    <a:lnTo>
                      <a:pt x="273364" y="390183"/>
                    </a:lnTo>
                    <a:lnTo>
                      <a:pt x="279100" y="388071"/>
                    </a:lnTo>
                    <a:lnTo>
                      <a:pt x="284684" y="385616"/>
                    </a:lnTo>
                    <a:lnTo>
                      <a:pt x="289732" y="382672"/>
                    </a:lnTo>
                    <a:lnTo>
                      <a:pt x="295469" y="379788"/>
                    </a:lnTo>
                    <a:lnTo>
                      <a:pt x="300746" y="376316"/>
                    </a:lnTo>
                    <a:lnTo>
                      <a:pt x="305718" y="373103"/>
                    </a:lnTo>
                    <a:lnTo>
                      <a:pt x="310613" y="369424"/>
                    </a:lnTo>
                    <a:lnTo>
                      <a:pt x="315891" y="366479"/>
                    </a:lnTo>
                    <a:lnTo>
                      <a:pt x="320785" y="362219"/>
                    </a:lnTo>
                    <a:lnTo>
                      <a:pt x="324916" y="357829"/>
                    </a:lnTo>
                    <a:lnTo>
                      <a:pt x="330118" y="354915"/>
                    </a:lnTo>
                    <a:lnTo>
                      <a:pt x="334783" y="351021"/>
                    </a:lnTo>
                    <a:lnTo>
                      <a:pt x="339678" y="346883"/>
                    </a:lnTo>
                    <a:lnTo>
                      <a:pt x="343808" y="342493"/>
                    </a:lnTo>
                    <a:lnTo>
                      <a:pt x="348168" y="338508"/>
                    </a:lnTo>
                    <a:lnTo>
                      <a:pt x="352681" y="334095"/>
                    </a:lnTo>
                    <a:lnTo>
                      <a:pt x="356964" y="329154"/>
                    </a:lnTo>
                    <a:lnTo>
                      <a:pt x="360941" y="324526"/>
                    </a:lnTo>
                    <a:lnTo>
                      <a:pt x="364689" y="320105"/>
                    </a:lnTo>
                    <a:lnTo>
                      <a:pt x="369814" y="317161"/>
                    </a:lnTo>
                    <a:lnTo>
                      <a:pt x="373868" y="312748"/>
                    </a:lnTo>
                    <a:lnTo>
                      <a:pt x="378840" y="309848"/>
                    </a:lnTo>
                    <a:lnTo>
                      <a:pt x="383046" y="305710"/>
                    </a:lnTo>
                    <a:lnTo>
                      <a:pt x="387253" y="300976"/>
                    </a:lnTo>
                    <a:lnTo>
                      <a:pt x="391459" y="295821"/>
                    </a:lnTo>
                    <a:lnTo>
                      <a:pt x="395131" y="291086"/>
                    </a:lnTo>
                    <a:lnTo>
                      <a:pt x="398420" y="286252"/>
                    </a:lnTo>
                    <a:lnTo>
                      <a:pt x="401786" y="281173"/>
                    </a:lnTo>
                    <a:lnTo>
                      <a:pt x="405304" y="275942"/>
                    </a:lnTo>
                    <a:lnTo>
                      <a:pt x="408287" y="270794"/>
                    </a:lnTo>
                    <a:lnTo>
                      <a:pt x="411117" y="265715"/>
                    </a:lnTo>
                    <a:lnTo>
                      <a:pt x="415247" y="261226"/>
                    </a:lnTo>
                    <a:lnTo>
                      <a:pt x="417312" y="255550"/>
                    </a:lnTo>
                    <a:lnTo>
                      <a:pt x="420831" y="250464"/>
                    </a:lnTo>
                    <a:lnTo>
                      <a:pt x="424196" y="245768"/>
                    </a:lnTo>
                    <a:lnTo>
                      <a:pt x="427867" y="241079"/>
                    </a:lnTo>
                    <a:lnTo>
                      <a:pt x="432304" y="236933"/>
                    </a:lnTo>
                    <a:lnTo>
                      <a:pt x="436433" y="232520"/>
                    </a:lnTo>
                    <a:lnTo>
                      <a:pt x="440870" y="228719"/>
                    </a:lnTo>
                    <a:lnTo>
                      <a:pt x="446147" y="226248"/>
                    </a:lnTo>
                    <a:lnTo>
                      <a:pt x="450813" y="222707"/>
                    </a:lnTo>
                    <a:lnTo>
                      <a:pt x="454944" y="218707"/>
                    </a:lnTo>
                    <a:lnTo>
                      <a:pt x="459074" y="214653"/>
                    </a:lnTo>
                    <a:lnTo>
                      <a:pt x="460297" y="208962"/>
                    </a:lnTo>
                    <a:lnTo>
                      <a:pt x="463434" y="203815"/>
                    </a:lnTo>
                    <a:lnTo>
                      <a:pt x="465269" y="198086"/>
                    </a:lnTo>
                    <a:lnTo>
                      <a:pt x="466264" y="192036"/>
                    </a:lnTo>
                    <a:lnTo>
                      <a:pt x="467946" y="186147"/>
                    </a:lnTo>
                    <a:lnTo>
                      <a:pt x="469858" y="180257"/>
                    </a:lnTo>
                    <a:lnTo>
                      <a:pt x="472153" y="174367"/>
                    </a:lnTo>
                    <a:lnTo>
                      <a:pt x="474525" y="168478"/>
                    </a:lnTo>
                    <a:lnTo>
                      <a:pt x="476513" y="162588"/>
                    </a:lnTo>
                    <a:lnTo>
                      <a:pt x="472230" y="158749"/>
                    </a:lnTo>
                    <a:lnTo>
                      <a:pt x="466493" y="158642"/>
                    </a:lnTo>
                    <a:lnTo>
                      <a:pt x="460757" y="158458"/>
                    </a:lnTo>
                    <a:lnTo>
                      <a:pt x="455020" y="157823"/>
                    </a:lnTo>
                    <a:lnTo>
                      <a:pt x="450966" y="162084"/>
                    </a:lnTo>
                    <a:lnTo>
                      <a:pt x="450048" y="168478"/>
                    </a:lnTo>
                    <a:lnTo>
                      <a:pt x="447907" y="173809"/>
                    </a:lnTo>
                    <a:lnTo>
                      <a:pt x="442018" y="173779"/>
                    </a:lnTo>
                    <a:lnTo>
                      <a:pt x="435975" y="173756"/>
                    </a:lnTo>
                    <a:lnTo>
                      <a:pt x="430545" y="171774"/>
                    </a:lnTo>
                    <a:lnTo>
                      <a:pt x="425420" y="169220"/>
                    </a:lnTo>
                    <a:lnTo>
                      <a:pt x="421442" y="164417"/>
                    </a:lnTo>
                    <a:lnTo>
                      <a:pt x="420066" y="158841"/>
                    </a:lnTo>
                    <a:lnTo>
                      <a:pt x="416624" y="154205"/>
                    </a:lnTo>
                    <a:lnTo>
                      <a:pt x="417083" y="148178"/>
                    </a:lnTo>
                    <a:lnTo>
                      <a:pt x="419072" y="142794"/>
                    </a:lnTo>
                    <a:lnTo>
                      <a:pt x="422743" y="138304"/>
                    </a:lnTo>
                    <a:lnTo>
                      <a:pt x="425650" y="133172"/>
                    </a:lnTo>
                    <a:lnTo>
                      <a:pt x="428020" y="127970"/>
                    </a:lnTo>
                    <a:lnTo>
                      <a:pt x="432074" y="123748"/>
                    </a:lnTo>
                    <a:lnTo>
                      <a:pt x="436740" y="120406"/>
                    </a:lnTo>
                    <a:lnTo>
                      <a:pt x="441635" y="123458"/>
                    </a:lnTo>
                    <a:lnTo>
                      <a:pt x="446454" y="127129"/>
                    </a:lnTo>
                    <a:lnTo>
                      <a:pt x="452114" y="128491"/>
                    </a:lnTo>
                    <a:lnTo>
                      <a:pt x="452573" y="122601"/>
                    </a:lnTo>
                    <a:lnTo>
                      <a:pt x="454637" y="117155"/>
                    </a:lnTo>
                    <a:lnTo>
                      <a:pt x="454409" y="111319"/>
                    </a:lnTo>
                    <a:lnTo>
                      <a:pt x="456091" y="105567"/>
                    </a:lnTo>
                    <a:lnTo>
                      <a:pt x="456779" y="98554"/>
                    </a:lnTo>
                    <a:lnTo>
                      <a:pt x="456626" y="92664"/>
                    </a:lnTo>
                    <a:lnTo>
                      <a:pt x="456550" y="86775"/>
                    </a:lnTo>
                    <a:lnTo>
                      <a:pt x="457009" y="80893"/>
                    </a:lnTo>
                    <a:lnTo>
                      <a:pt x="457009" y="75003"/>
                    </a:lnTo>
                    <a:lnTo>
                      <a:pt x="455020" y="69152"/>
                    </a:lnTo>
                    <a:lnTo>
                      <a:pt x="454485" y="63224"/>
                    </a:lnTo>
                    <a:lnTo>
                      <a:pt x="450813" y="58069"/>
                    </a:lnTo>
                    <a:lnTo>
                      <a:pt x="449360" y="52180"/>
                    </a:lnTo>
                    <a:lnTo>
                      <a:pt x="446837" y="46573"/>
                    </a:lnTo>
                    <a:lnTo>
                      <a:pt x="445766" y="40883"/>
                    </a:lnTo>
                    <a:lnTo>
                      <a:pt x="446147" y="34580"/>
                    </a:lnTo>
                    <a:lnTo>
                      <a:pt x="444771" y="28759"/>
                    </a:lnTo>
                    <a:lnTo>
                      <a:pt x="443317" y="22740"/>
                    </a:lnTo>
                    <a:lnTo>
                      <a:pt x="441941" y="17065"/>
                    </a:lnTo>
                    <a:lnTo>
                      <a:pt x="440564" y="11343"/>
                    </a:lnTo>
                    <a:lnTo>
                      <a:pt x="436663" y="6961"/>
                    </a:lnTo>
                    <a:lnTo>
                      <a:pt x="430927" y="6662"/>
                    </a:lnTo>
                    <a:lnTo>
                      <a:pt x="425267" y="5783"/>
                    </a:lnTo>
                    <a:lnTo>
                      <a:pt x="419530" y="6402"/>
                    </a:lnTo>
                    <a:lnTo>
                      <a:pt x="413870" y="7198"/>
                    </a:lnTo>
                    <a:lnTo>
                      <a:pt x="408363" y="5599"/>
                    </a:lnTo>
                    <a:lnTo>
                      <a:pt x="402780" y="4131"/>
                    </a:lnTo>
                    <a:lnTo>
                      <a:pt x="397579" y="1538"/>
                    </a:lnTo>
                    <a:lnTo>
                      <a:pt x="392072" y="-53"/>
                    </a:lnTo>
                    <a:lnTo>
                      <a:pt x="386412" y="1293"/>
                    </a:lnTo>
                    <a:lnTo>
                      <a:pt x="380752" y="2111"/>
                    </a:lnTo>
                    <a:lnTo>
                      <a:pt x="374862" y="3121"/>
                    </a:lnTo>
                    <a:lnTo>
                      <a:pt x="371802" y="7963"/>
                    </a:lnTo>
                    <a:lnTo>
                      <a:pt x="367595" y="11864"/>
                    </a:lnTo>
                    <a:lnTo>
                      <a:pt x="362089" y="14181"/>
                    </a:lnTo>
                    <a:lnTo>
                      <a:pt x="356429" y="14884"/>
                    </a:lnTo>
                    <a:lnTo>
                      <a:pt x="350845" y="16583"/>
                    </a:lnTo>
                    <a:lnTo>
                      <a:pt x="347327" y="21271"/>
                    </a:lnTo>
                    <a:lnTo>
                      <a:pt x="343731" y="26144"/>
                    </a:lnTo>
                    <a:lnTo>
                      <a:pt x="340367" y="30840"/>
                    </a:lnTo>
                    <a:lnTo>
                      <a:pt x="335624" y="34029"/>
                    </a:lnTo>
                    <a:lnTo>
                      <a:pt x="330499" y="36729"/>
                    </a:lnTo>
                    <a:lnTo>
                      <a:pt x="328052" y="42030"/>
                    </a:lnTo>
                    <a:lnTo>
                      <a:pt x="322163" y="42787"/>
                    </a:lnTo>
                    <a:lnTo>
                      <a:pt x="318262" y="47155"/>
                    </a:lnTo>
                    <a:lnTo>
                      <a:pt x="314208" y="51308"/>
                    </a:lnTo>
                    <a:lnTo>
                      <a:pt x="310460" y="55767"/>
                    </a:lnTo>
                    <a:lnTo>
                      <a:pt x="309389" y="61664"/>
                    </a:lnTo>
                    <a:lnTo>
                      <a:pt x="307324" y="67156"/>
                    </a:lnTo>
                    <a:lnTo>
                      <a:pt x="305259" y="72563"/>
                    </a:lnTo>
                    <a:lnTo>
                      <a:pt x="300364" y="75814"/>
                    </a:lnTo>
                    <a:lnTo>
                      <a:pt x="296233" y="80074"/>
                    </a:lnTo>
                    <a:lnTo>
                      <a:pt x="292103" y="84205"/>
                    </a:lnTo>
                    <a:lnTo>
                      <a:pt x="286214" y="85811"/>
                    </a:lnTo>
                    <a:lnTo>
                      <a:pt x="280630" y="87394"/>
                    </a:lnTo>
                    <a:lnTo>
                      <a:pt x="277648" y="92427"/>
                    </a:lnTo>
                    <a:lnTo>
                      <a:pt x="275429" y="97819"/>
                    </a:lnTo>
                    <a:lnTo>
                      <a:pt x="273058" y="103609"/>
                    </a:lnTo>
                    <a:lnTo>
                      <a:pt x="270917" y="108925"/>
                    </a:lnTo>
                    <a:lnTo>
                      <a:pt x="268698" y="114746"/>
                    </a:lnTo>
                    <a:lnTo>
                      <a:pt x="265027" y="119144"/>
                    </a:lnTo>
                    <a:lnTo>
                      <a:pt x="259979" y="121959"/>
                    </a:lnTo>
                    <a:lnTo>
                      <a:pt x="254013" y="121599"/>
                    </a:lnTo>
                    <a:lnTo>
                      <a:pt x="248200" y="122440"/>
                    </a:lnTo>
                    <a:lnTo>
                      <a:pt x="242540" y="123465"/>
                    </a:lnTo>
                    <a:lnTo>
                      <a:pt x="236726" y="122135"/>
                    </a:lnTo>
                    <a:lnTo>
                      <a:pt x="230990" y="121301"/>
                    </a:lnTo>
                    <a:lnTo>
                      <a:pt x="226784" y="117002"/>
                    </a:lnTo>
                    <a:lnTo>
                      <a:pt x="220971" y="117086"/>
                    </a:lnTo>
                    <a:lnTo>
                      <a:pt x="215769" y="114493"/>
                    </a:lnTo>
                    <a:lnTo>
                      <a:pt x="211715" y="110103"/>
                    </a:lnTo>
                    <a:lnTo>
                      <a:pt x="206973" y="106875"/>
                    </a:lnTo>
                    <a:lnTo>
                      <a:pt x="201313" y="106019"/>
                    </a:lnTo>
                    <a:lnTo>
                      <a:pt x="195500" y="106485"/>
                    </a:lnTo>
                    <a:lnTo>
                      <a:pt x="190681" y="109552"/>
                    </a:lnTo>
                    <a:lnTo>
                      <a:pt x="187546" y="114386"/>
                    </a:lnTo>
                    <a:lnTo>
                      <a:pt x="186245" y="120238"/>
                    </a:lnTo>
                    <a:lnTo>
                      <a:pt x="184027" y="125630"/>
                    </a:lnTo>
                    <a:lnTo>
                      <a:pt x="181580" y="130839"/>
                    </a:lnTo>
                    <a:lnTo>
                      <a:pt x="178673" y="135895"/>
                    </a:lnTo>
                    <a:lnTo>
                      <a:pt x="173320" y="138166"/>
                    </a:lnTo>
                    <a:lnTo>
                      <a:pt x="168654" y="141677"/>
                    </a:lnTo>
                    <a:lnTo>
                      <a:pt x="165900" y="146840"/>
                    </a:lnTo>
                    <a:lnTo>
                      <a:pt x="161770" y="151192"/>
                    </a:lnTo>
                    <a:lnTo>
                      <a:pt x="155727" y="151987"/>
                    </a:lnTo>
                    <a:lnTo>
                      <a:pt x="153357" y="157326"/>
                    </a:lnTo>
                    <a:lnTo>
                      <a:pt x="147390" y="158160"/>
                    </a:lnTo>
                    <a:lnTo>
                      <a:pt x="141730" y="157403"/>
                    </a:lnTo>
                    <a:lnTo>
                      <a:pt x="136070" y="158909"/>
                    </a:lnTo>
                    <a:lnTo>
                      <a:pt x="130563" y="156775"/>
                    </a:lnTo>
                    <a:lnTo>
                      <a:pt x="125056" y="158382"/>
                    </a:lnTo>
                    <a:lnTo>
                      <a:pt x="120850" y="153762"/>
                    </a:lnTo>
                    <a:lnTo>
                      <a:pt x="120697" y="147872"/>
                    </a:lnTo>
                    <a:lnTo>
                      <a:pt x="123450" y="142717"/>
                    </a:lnTo>
                    <a:lnTo>
                      <a:pt x="126968" y="137715"/>
                    </a:lnTo>
                    <a:lnTo>
                      <a:pt x="127809" y="132039"/>
                    </a:lnTo>
                    <a:lnTo>
                      <a:pt x="127274" y="126318"/>
                    </a:lnTo>
                    <a:lnTo>
                      <a:pt x="125515" y="120873"/>
                    </a:lnTo>
                    <a:lnTo>
                      <a:pt x="124291" y="114952"/>
                    </a:lnTo>
                    <a:lnTo>
                      <a:pt x="122379" y="109514"/>
                    </a:lnTo>
                    <a:lnTo>
                      <a:pt x="119243" y="104657"/>
                    </a:lnTo>
                    <a:lnTo>
                      <a:pt x="117407" y="99188"/>
                    </a:lnTo>
                    <a:lnTo>
                      <a:pt x="113736" y="94630"/>
                    </a:lnTo>
                    <a:lnTo>
                      <a:pt x="108688" y="91670"/>
                    </a:lnTo>
                    <a:lnTo>
                      <a:pt x="105399" y="97085"/>
                    </a:lnTo>
                    <a:lnTo>
                      <a:pt x="105093" y="102975"/>
                    </a:lnTo>
                    <a:lnTo>
                      <a:pt x="104863" y="108856"/>
                    </a:lnTo>
                    <a:lnTo>
                      <a:pt x="104558" y="114746"/>
                    </a:lnTo>
                    <a:lnTo>
                      <a:pt x="104328" y="120636"/>
                    </a:lnTo>
                    <a:lnTo>
                      <a:pt x="104022" y="126441"/>
                    </a:lnTo>
                    <a:lnTo>
                      <a:pt x="103716" y="132414"/>
                    </a:lnTo>
                    <a:lnTo>
                      <a:pt x="103487" y="138304"/>
                    </a:lnTo>
                    <a:lnTo>
                      <a:pt x="103181" y="144193"/>
                    </a:lnTo>
                    <a:lnTo>
                      <a:pt x="102875" y="150083"/>
                    </a:lnTo>
                    <a:lnTo>
                      <a:pt x="102646" y="155964"/>
                    </a:lnTo>
                    <a:lnTo>
                      <a:pt x="102340" y="161854"/>
                    </a:lnTo>
                    <a:lnTo>
                      <a:pt x="102110" y="167744"/>
                    </a:lnTo>
                    <a:lnTo>
                      <a:pt x="101804" y="173633"/>
                    </a:lnTo>
                    <a:lnTo>
                      <a:pt x="101575" y="179523"/>
                    </a:lnTo>
                    <a:lnTo>
                      <a:pt x="101269" y="185412"/>
                    </a:lnTo>
                    <a:lnTo>
                      <a:pt x="100962" y="191301"/>
                    </a:lnTo>
                    <a:lnTo>
                      <a:pt x="100734" y="197184"/>
                    </a:lnTo>
                    <a:lnTo>
                      <a:pt x="100427" y="203073"/>
                    </a:lnTo>
                    <a:lnTo>
                      <a:pt x="100198" y="208886"/>
                    </a:lnTo>
                    <a:lnTo>
                      <a:pt x="95532" y="212244"/>
                    </a:lnTo>
                    <a:lnTo>
                      <a:pt x="89796" y="214210"/>
                    </a:lnTo>
                    <a:lnTo>
                      <a:pt x="85283" y="218003"/>
                    </a:lnTo>
                    <a:lnTo>
                      <a:pt x="80541" y="221629"/>
                    </a:lnTo>
                    <a:lnTo>
                      <a:pt x="78782" y="227098"/>
                    </a:lnTo>
                    <a:lnTo>
                      <a:pt x="73045" y="229071"/>
                    </a:lnTo>
                    <a:lnTo>
                      <a:pt x="68455" y="225514"/>
                    </a:lnTo>
                    <a:lnTo>
                      <a:pt x="62566" y="224864"/>
                    </a:lnTo>
                    <a:lnTo>
                      <a:pt x="56677" y="226340"/>
                    </a:lnTo>
                    <a:lnTo>
                      <a:pt x="50941" y="226463"/>
                    </a:lnTo>
                    <a:lnTo>
                      <a:pt x="45204" y="226768"/>
                    </a:lnTo>
                    <a:lnTo>
                      <a:pt x="40385" y="223136"/>
                    </a:lnTo>
                    <a:lnTo>
                      <a:pt x="34649" y="221889"/>
                    </a:lnTo>
                    <a:lnTo>
                      <a:pt x="29065" y="219854"/>
                    </a:lnTo>
                    <a:lnTo>
                      <a:pt x="24705" y="215716"/>
                    </a:lnTo>
                    <a:lnTo>
                      <a:pt x="25165" y="209697"/>
                    </a:lnTo>
                    <a:lnTo>
                      <a:pt x="22640" y="204266"/>
                    </a:lnTo>
                    <a:lnTo>
                      <a:pt x="18662" y="200128"/>
                    </a:lnTo>
                    <a:lnTo>
                      <a:pt x="12926" y="198782"/>
                    </a:lnTo>
                    <a:lnTo>
                      <a:pt x="8720" y="202698"/>
                    </a:lnTo>
                    <a:lnTo>
                      <a:pt x="7266" y="208243"/>
                    </a:lnTo>
                    <a:lnTo>
                      <a:pt x="4742" y="213483"/>
                    </a:lnTo>
                    <a:lnTo>
                      <a:pt x="-688" y="215533"/>
                    </a:lnTo>
                    <a:lnTo>
                      <a:pt x="612" y="221162"/>
                    </a:lnTo>
                    <a:lnTo>
                      <a:pt x="2447" y="226631"/>
                    </a:lnTo>
                    <a:lnTo>
                      <a:pt x="5660" y="231748"/>
                    </a:lnTo>
                    <a:lnTo>
                      <a:pt x="7802" y="237668"/>
                    </a:lnTo>
                    <a:lnTo>
                      <a:pt x="10249" y="243359"/>
                    </a:lnTo>
                    <a:lnTo>
                      <a:pt x="11856" y="249447"/>
                    </a:lnTo>
                    <a:lnTo>
                      <a:pt x="13309" y="255336"/>
                    </a:lnTo>
                    <a:lnTo>
                      <a:pt x="15144" y="261226"/>
                    </a:lnTo>
                    <a:lnTo>
                      <a:pt x="16215" y="267115"/>
                    </a:lnTo>
                    <a:lnTo>
                      <a:pt x="18204" y="272561"/>
                    </a:lnTo>
                    <a:lnTo>
                      <a:pt x="19963" y="278152"/>
                    </a:lnTo>
                    <a:lnTo>
                      <a:pt x="22487" y="283308"/>
                    </a:lnTo>
                    <a:lnTo>
                      <a:pt x="25165" y="288455"/>
                    </a:lnTo>
                    <a:lnTo>
                      <a:pt x="26694" y="294345"/>
                    </a:lnTo>
                    <a:lnTo>
                      <a:pt x="29600" y="299500"/>
                    </a:lnTo>
                    <a:lnTo>
                      <a:pt x="32507" y="304449"/>
                    </a:lnTo>
                    <a:lnTo>
                      <a:pt x="35337" y="309803"/>
                    </a:lnTo>
                    <a:lnTo>
                      <a:pt x="38932" y="314522"/>
                    </a:lnTo>
                    <a:lnTo>
                      <a:pt x="41762" y="320060"/>
                    </a:lnTo>
                    <a:lnTo>
                      <a:pt x="43903" y="325727"/>
                    </a:lnTo>
                    <a:lnTo>
                      <a:pt x="44745" y="331662"/>
                    </a:lnTo>
                    <a:lnTo>
                      <a:pt x="45204" y="337529"/>
                    </a:lnTo>
                    <a:lnTo>
                      <a:pt x="44821" y="343648"/>
                    </a:lnTo>
                    <a:lnTo>
                      <a:pt x="44210" y="349553"/>
                    </a:lnTo>
                    <a:lnTo>
                      <a:pt x="41074" y="354471"/>
                    </a:lnTo>
                    <a:lnTo>
                      <a:pt x="35490" y="356177"/>
                    </a:lnTo>
                    <a:lnTo>
                      <a:pt x="29600" y="357637"/>
                    </a:lnTo>
                    <a:lnTo>
                      <a:pt x="30518" y="363450"/>
                    </a:lnTo>
                    <a:lnTo>
                      <a:pt x="35414" y="366479"/>
                    </a:lnTo>
                    <a:lnTo>
                      <a:pt x="36331" y="372177"/>
                    </a:lnTo>
                    <a:lnTo>
                      <a:pt x="39161" y="377516"/>
                    </a:lnTo>
                    <a:lnTo>
                      <a:pt x="41838" y="382672"/>
                    </a:lnTo>
                    <a:lnTo>
                      <a:pt x="45281" y="389296"/>
                    </a:lnTo>
                    <a:lnTo>
                      <a:pt x="43215" y="395070"/>
                    </a:lnTo>
                    <a:lnTo>
                      <a:pt x="41762" y="401074"/>
                    </a:lnTo>
                    <a:lnTo>
                      <a:pt x="42679" y="406964"/>
                    </a:lnTo>
                    <a:lnTo>
                      <a:pt x="44974" y="401663"/>
                    </a:lnTo>
                    <a:lnTo>
                      <a:pt x="50558" y="400340"/>
                    </a:lnTo>
                    <a:lnTo>
                      <a:pt x="55988" y="402550"/>
                    </a:lnTo>
                    <a:lnTo>
                      <a:pt x="54842" y="408432"/>
                    </a:lnTo>
                    <a:lnTo>
                      <a:pt x="61648" y="409603"/>
                    </a:lnTo>
                    <a:lnTo>
                      <a:pt x="66620" y="412509"/>
                    </a:lnTo>
                    <a:lnTo>
                      <a:pt x="68609" y="417993"/>
                    </a:lnTo>
                    <a:lnTo>
                      <a:pt x="74039" y="420211"/>
                    </a:lnTo>
                    <a:lnTo>
                      <a:pt x="79547" y="423309"/>
                    </a:lnTo>
                    <a:lnTo>
                      <a:pt x="85360" y="424632"/>
                    </a:lnTo>
                    <a:close/>
                    <a:moveTo>
                      <a:pt x="329428" y="286367"/>
                    </a:moveTo>
                    <a:lnTo>
                      <a:pt x="323922" y="284042"/>
                    </a:lnTo>
                    <a:lnTo>
                      <a:pt x="318338" y="282696"/>
                    </a:lnTo>
                    <a:lnTo>
                      <a:pt x="314514" y="278343"/>
                    </a:lnTo>
                    <a:lnTo>
                      <a:pt x="309772" y="275062"/>
                    </a:lnTo>
                    <a:lnTo>
                      <a:pt x="310230" y="269333"/>
                    </a:lnTo>
                    <a:lnTo>
                      <a:pt x="307018" y="264553"/>
                    </a:lnTo>
                    <a:lnTo>
                      <a:pt x="304265" y="259076"/>
                    </a:lnTo>
                    <a:lnTo>
                      <a:pt x="301893" y="253799"/>
                    </a:lnTo>
                    <a:lnTo>
                      <a:pt x="305030" y="248804"/>
                    </a:lnTo>
                    <a:lnTo>
                      <a:pt x="310307" y="246250"/>
                    </a:lnTo>
                    <a:lnTo>
                      <a:pt x="313366" y="241423"/>
                    </a:lnTo>
                    <a:lnTo>
                      <a:pt x="316961" y="236872"/>
                    </a:lnTo>
                    <a:lnTo>
                      <a:pt x="320862" y="232727"/>
                    </a:lnTo>
                    <a:lnTo>
                      <a:pt x="323769" y="227747"/>
                    </a:lnTo>
                    <a:lnTo>
                      <a:pt x="328893" y="225247"/>
                    </a:lnTo>
                    <a:lnTo>
                      <a:pt x="333865" y="222378"/>
                    </a:lnTo>
                    <a:lnTo>
                      <a:pt x="339372" y="220420"/>
                    </a:lnTo>
                    <a:lnTo>
                      <a:pt x="344421" y="217101"/>
                    </a:lnTo>
                    <a:lnTo>
                      <a:pt x="350234" y="215739"/>
                    </a:lnTo>
                    <a:lnTo>
                      <a:pt x="354440" y="220191"/>
                    </a:lnTo>
                    <a:lnTo>
                      <a:pt x="358188" y="224497"/>
                    </a:lnTo>
                    <a:lnTo>
                      <a:pt x="362395" y="228428"/>
                    </a:lnTo>
                    <a:lnTo>
                      <a:pt x="366601" y="233040"/>
                    </a:lnTo>
                    <a:lnTo>
                      <a:pt x="370502" y="237209"/>
                    </a:lnTo>
                    <a:lnTo>
                      <a:pt x="371496" y="242938"/>
                    </a:lnTo>
                    <a:lnTo>
                      <a:pt x="366984" y="246716"/>
                    </a:lnTo>
                    <a:lnTo>
                      <a:pt x="364383" y="251848"/>
                    </a:lnTo>
                    <a:lnTo>
                      <a:pt x="361707" y="257203"/>
                    </a:lnTo>
                    <a:lnTo>
                      <a:pt x="359488" y="262526"/>
                    </a:lnTo>
                    <a:lnTo>
                      <a:pt x="354593" y="265609"/>
                    </a:lnTo>
                    <a:lnTo>
                      <a:pt x="348933" y="267727"/>
                    </a:lnTo>
                    <a:lnTo>
                      <a:pt x="343120" y="268209"/>
                    </a:lnTo>
                    <a:lnTo>
                      <a:pt x="337843" y="270794"/>
                    </a:lnTo>
                    <a:lnTo>
                      <a:pt x="335165" y="275942"/>
                    </a:lnTo>
                    <a:lnTo>
                      <a:pt x="331800" y="280608"/>
                    </a:lnTo>
                    <a:lnTo>
                      <a:pt x="329735" y="286053"/>
                    </a:lnTo>
                    <a:close/>
                    <a:moveTo>
                      <a:pt x="526995" y="828712"/>
                    </a:moveTo>
                    <a:lnTo>
                      <a:pt x="524700" y="823221"/>
                    </a:lnTo>
                    <a:lnTo>
                      <a:pt x="520264" y="826938"/>
                    </a:lnTo>
                    <a:lnTo>
                      <a:pt x="525924" y="82836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7"/>
              <p:cNvSpPr/>
              <p:nvPr/>
            </p:nvSpPr>
            <p:spPr>
              <a:xfrm>
                <a:off x="5286616" y="3012383"/>
                <a:ext cx="178060" cy="145363"/>
              </a:xfrm>
              <a:custGeom>
                <a:avLst/>
                <a:gdLst/>
                <a:ahLst/>
                <a:cxnLst/>
                <a:rect l="l" t="t" r="r" b="b"/>
                <a:pathLst>
                  <a:path w="178060" h="145363" extrusionOk="0">
                    <a:moveTo>
                      <a:pt x="146778" y="145310"/>
                    </a:moveTo>
                    <a:lnTo>
                      <a:pt x="153127" y="142939"/>
                    </a:lnTo>
                    <a:lnTo>
                      <a:pt x="160622" y="140798"/>
                    </a:lnTo>
                    <a:lnTo>
                      <a:pt x="166129" y="142434"/>
                    </a:lnTo>
                    <a:lnTo>
                      <a:pt x="172554" y="141103"/>
                    </a:lnTo>
                    <a:lnTo>
                      <a:pt x="175537" y="136055"/>
                    </a:lnTo>
                    <a:lnTo>
                      <a:pt x="175690" y="129898"/>
                    </a:lnTo>
                    <a:lnTo>
                      <a:pt x="177373" y="124253"/>
                    </a:lnTo>
                    <a:lnTo>
                      <a:pt x="174466" y="119052"/>
                    </a:lnTo>
                    <a:lnTo>
                      <a:pt x="172172" y="113698"/>
                    </a:lnTo>
                    <a:lnTo>
                      <a:pt x="167200" y="109293"/>
                    </a:lnTo>
                    <a:lnTo>
                      <a:pt x="161387" y="109445"/>
                    </a:lnTo>
                    <a:lnTo>
                      <a:pt x="158787" y="103854"/>
                    </a:lnTo>
                    <a:lnTo>
                      <a:pt x="155957" y="98187"/>
                    </a:lnTo>
                    <a:lnTo>
                      <a:pt x="159705" y="93705"/>
                    </a:lnTo>
                    <a:lnTo>
                      <a:pt x="157869" y="87899"/>
                    </a:lnTo>
                    <a:lnTo>
                      <a:pt x="158710" y="82140"/>
                    </a:lnTo>
                    <a:lnTo>
                      <a:pt x="155268" y="77191"/>
                    </a:lnTo>
                    <a:lnTo>
                      <a:pt x="151903" y="72388"/>
                    </a:lnTo>
                    <a:lnTo>
                      <a:pt x="154121" y="66934"/>
                    </a:lnTo>
                    <a:lnTo>
                      <a:pt x="148920" y="61205"/>
                    </a:lnTo>
                    <a:lnTo>
                      <a:pt x="144942" y="56127"/>
                    </a:lnTo>
                    <a:lnTo>
                      <a:pt x="139206" y="51874"/>
                    </a:lnTo>
                    <a:lnTo>
                      <a:pt x="134770" y="48095"/>
                    </a:lnTo>
                    <a:lnTo>
                      <a:pt x="130716" y="43055"/>
                    </a:lnTo>
                    <a:lnTo>
                      <a:pt x="126203" y="38688"/>
                    </a:lnTo>
                    <a:lnTo>
                      <a:pt x="121843" y="33364"/>
                    </a:lnTo>
                    <a:lnTo>
                      <a:pt x="120543" y="26174"/>
                    </a:lnTo>
                    <a:lnTo>
                      <a:pt x="118402" y="20009"/>
                    </a:lnTo>
                    <a:lnTo>
                      <a:pt x="112589" y="17363"/>
                    </a:lnTo>
                    <a:lnTo>
                      <a:pt x="106622" y="17111"/>
                    </a:lnTo>
                    <a:lnTo>
                      <a:pt x="101727" y="13967"/>
                    </a:lnTo>
                    <a:lnTo>
                      <a:pt x="98286" y="8682"/>
                    </a:lnTo>
                    <a:lnTo>
                      <a:pt x="94308" y="4093"/>
                    </a:lnTo>
                    <a:lnTo>
                      <a:pt x="88266" y="674"/>
                    </a:lnTo>
                    <a:lnTo>
                      <a:pt x="82377" y="1163"/>
                    </a:lnTo>
                    <a:lnTo>
                      <a:pt x="76181" y="-53"/>
                    </a:lnTo>
                    <a:lnTo>
                      <a:pt x="69068" y="827"/>
                    </a:lnTo>
                    <a:lnTo>
                      <a:pt x="63637" y="3343"/>
                    </a:lnTo>
                    <a:lnTo>
                      <a:pt x="57824" y="3626"/>
                    </a:lnTo>
                    <a:lnTo>
                      <a:pt x="51858" y="4429"/>
                    </a:lnTo>
                    <a:lnTo>
                      <a:pt x="45051" y="5408"/>
                    </a:lnTo>
                    <a:lnTo>
                      <a:pt x="39314" y="5867"/>
                    </a:lnTo>
                    <a:lnTo>
                      <a:pt x="33501" y="4230"/>
                    </a:lnTo>
                    <a:lnTo>
                      <a:pt x="30901" y="10196"/>
                    </a:lnTo>
                    <a:lnTo>
                      <a:pt x="27459" y="15137"/>
                    </a:lnTo>
                    <a:lnTo>
                      <a:pt x="25317" y="21830"/>
                    </a:lnTo>
                    <a:lnTo>
                      <a:pt x="24399" y="28492"/>
                    </a:lnTo>
                    <a:lnTo>
                      <a:pt x="21492" y="35230"/>
                    </a:lnTo>
                    <a:lnTo>
                      <a:pt x="17286" y="41923"/>
                    </a:lnTo>
                    <a:lnTo>
                      <a:pt x="13920" y="47644"/>
                    </a:lnTo>
                    <a:lnTo>
                      <a:pt x="8260" y="55102"/>
                    </a:lnTo>
                    <a:lnTo>
                      <a:pt x="-688" y="62039"/>
                    </a:lnTo>
                    <a:lnTo>
                      <a:pt x="4054" y="66720"/>
                    </a:lnTo>
                    <a:lnTo>
                      <a:pt x="7036" y="72189"/>
                    </a:lnTo>
                    <a:lnTo>
                      <a:pt x="11626" y="77053"/>
                    </a:lnTo>
                    <a:lnTo>
                      <a:pt x="13538" y="82652"/>
                    </a:lnTo>
                    <a:lnTo>
                      <a:pt x="16368" y="88825"/>
                    </a:lnTo>
                    <a:lnTo>
                      <a:pt x="19504" y="93819"/>
                    </a:lnTo>
                    <a:lnTo>
                      <a:pt x="24629" y="90217"/>
                    </a:lnTo>
                    <a:lnTo>
                      <a:pt x="21492" y="95540"/>
                    </a:lnTo>
                    <a:lnTo>
                      <a:pt x="22258" y="102233"/>
                    </a:lnTo>
                    <a:lnTo>
                      <a:pt x="50787" y="102531"/>
                    </a:lnTo>
                    <a:lnTo>
                      <a:pt x="56447" y="97697"/>
                    </a:lnTo>
                    <a:lnTo>
                      <a:pt x="62796" y="97055"/>
                    </a:lnTo>
                    <a:lnTo>
                      <a:pt x="69297" y="95754"/>
                    </a:lnTo>
                    <a:lnTo>
                      <a:pt x="74728" y="98523"/>
                    </a:lnTo>
                    <a:lnTo>
                      <a:pt x="81535" y="100298"/>
                    </a:lnTo>
                    <a:lnTo>
                      <a:pt x="85207" y="104711"/>
                    </a:lnTo>
                    <a:lnTo>
                      <a:pt x="91325" y="106317"/>
                    </a:lnTo>
                    <a:lnTo>
                      <a:pt x="96680" y="103464"/>
                    </a:lnTo>
                    <a:lnTo>
                      <a:pt x="102340" y="105208"/>
                    </a:lnTo>
                    <a:lnTo>
                      <a:pt x="102569" y="111457"/>
                    </a:lnTo>
                    <a:lnTo>
                      <a:pt x="96526" y="112627"/>
                    </a:lnTo>
                    <a:lnTo>
                      <a:pt x="90484" y="114073"/>
                    </a:lnTo>
                    <a:lnTo>
                      <a:pt x="84747" y="112283"/>
                    </a:lnTo>
                    <a:lnTo>
                      <a:pt x="78399" y="110807"/>
                    </a:lnTo>
                    <a:lnTo>
                      <a:pt x="73044" y="107396"/>
                    </a:lnTo>
                    <a:lnTo>
                      <a:pt x="66773" y="103785"/>
                    </a:lnTo>
                    <a:lnTo>
                      <a:pt x="62107" y="107839"/>
                    </a:lnTo>
                    <a:lnTo>
                      <a:pt x="54688" y="109453"/>
                    </a:lnTo>
                    <a:lnTo>
                      <a:pt x="48416" y="109905"/>
                    </a:lnTo>
                    <a:lnTo>
                      <a:pt x="44668" y="116758"/>
                    </a:lnTo>
                    <a:lnTo>
                      <a:pt x="18357" y="116681"/>
                    </a:lnTo>
                    <a:lnTo>
                      <a:pt x="16750" y="122249"/>
                    </a:lnTo>
                    <a:lnTo>
                      <a:pt x="15374" y="128942"/>
                    </a:lnTo>
                    <a:lnTo>
                      <a:pt x="15604" y="135688"/>
                    </a:lnTo>
                    <a:lnTo>
                      <a:pt x="15144" y="141501"/>
                    </a:lnTo>
                    <a:lnTo>
                      <a:pt x="20269" y="144216"/>
                    </a:lnTo>
                    <a:lnTo>
                      <a:pt x="27000" y="143696"/>
                    </a:lnTo>
                    <a:lnTo>
                      <a:pt x="32354" y="140392"/>
                    </a:lnTo>
                    <a:lnTo>
                      <a:pt x="39773" y="141004"/>
                    </a:lnTo>
                    <a:lnTo>
                      <a:pt x="47881" y="141608"/>
                    </a:lnTo>
                    <a:lnTo>
                      <a:pt x="54306" y="138403"/>
                    </a:lnTo>
                    <a:lnTo>
                      <a:pt x="61036" y="133860"/>
                    </a:lnTo>
                    <a:lnTo>
                      <a:pt x="71209" y="133149"/>
                    </a:lnTo>
                    <a:lnTo>
                      <a:pt x="96297" y="133164"/>
                    </a:lnTo>
                    <a:lnTo>
                      <a:pt x="113506" y="133263"/>
                    </a:lnTo>
                    <a:lnTo>
                      <a:pt x="119396" y="134258"/>
                    </a:lnTo>
                    <a:lnTo>
                      <a:pt x="125667" y="134227"/>
                    </a:lnTo>
                    <a:lnTo>
                      <a:pt x="127886" y="139757"/>
                    </a:lnTo>
                    <a:lnTo>
                      <a:pt x="134158" y="139574"/>
                    </a:lnTo>
                    <a:lnTo>
                      <a:pt x="139665" y="142144"/>
                    </a:lnTo>
                    <a:lnTo>
                      <a:pt x="145631" y="14297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7"/>
              <p:cNvSpPr/>
              <p:nvPr/>
            </p:nvSpPr>
            <p:spPr>
              <a:xfrm>
                <a:off x="5368074" y="3831564"/>
                <a:ext cx="290803" cy="1097540"/>
              </a:xfrm>
              <a:custGeom>
                <a:avLst/>
                <a:gdLst/>
                <a:ahLst/>
                <a:cxnLst/>
                <a:rect l="l" t="t" r="r" b="b"/>
                <a:pathLst>
                  <a:path w="290803" h="1097540" extrusionOk="0">
                    <a:moveTo>
                      <a:pt x="11168" y="12170"/>
                    </a:moveTo>
                    <a:lnTo>
                      <a:pt x="10097" y="5837"/>
                    </a:lnTo>
                    <a:lnTo>
                      <a:pt x="9179" y="-53"/>
                    </a:lnTo>
                    <a:lnTo>
                      <a:pt x="3136" y="620"/>
                    </a:lnTo>
                    <a:lnTo>
                      <a:pt x="-688" y="5095"/>
                    </a:lnTo>
                    <a:lnTo>
                      <a:pt x="3902" y="9294"/>
                    </a:lnTo>
                    <a:lnTo>
                      <a:pt x="9791" y="11634"/>
                    </a:lnTo>
                    <a:close/>
                    <a:moveTo>
                      <a:pt x="258832" y="289687"/>
                    </a:moveTo>
                    <a:lnTo>
                      <a:pt x="263115" y="285863"/>
                    </a:lnTo>
                    <a:lnTo>
                      <a:pt x="267705" y="281855"/>
                    </a:lnTo>
                    <a:lnTo>
                      <a:pt x="272217" y="277839"/>
                    </a:lnTo>
                    <a:lnTo>
                      <a:pt x="276730" y="273831"/>
                    </a:lnTo>
                    <a:lnTo>
                      <a:pt x="281242" y="269815"/>
                    </a:lnTo>
                    <a:lnTo>
                      <a:pt x="285832" y="265808"/>
                    </a:lnTo>
                    <a:lnTo>
                      <a:pt x="290115" y="261983"/>
                    </a:lnTo>
                    <a:lnTo>
                      <a:pt x="284455" y="260423"/>
                    </a:lnTo>
                    <a:lnTo>
                      <a:pt x="277954" y="259520"/>
                    </a:lnTo>
                    <a:lnTo>
                      <a:pt x="272064" y="258710"/>
                    </a:lnTo>
                    <a:lnTo>
                      <a:pt x="266175" y="257899"/>
                    </a:lnTo>
                    <a:lnTo>
                      <a:pt x="260285" y="257081"/>
                    </a:lnTo>
                    <a:lnTo>
                      <a:pt x="254396" y="256270"/>
                    </a:lnTo>
                    <a:lnTo>
                      <a:pt x="252943" y="261983"/>
                    </a:lnTo>
                    <a:lnTo>
                      <a:pt x="254167" y="267873"/>
                    </a:lnTo>
                    <a:lnTo>
                      <a:pt x="255466" y="273763"/>
                    </a:lnTo>
                    <a:lnTo>
                      <a:pt x="256690" y="279644"/>
                    </a:lnTo>
                    <a:lnTo>
                      <a:pt x="257914" y="285457"/>
                    </a:lnTo>
                    <a:close/>
                    <a:moveTo>
                      <a:pt x="91249" y="998758"/>
                    </a:moveTo>
                    <a:lnTo>
                      <a:pt x="91709" y="991890"/>
                    </a:lnTo>
                    <a:lnTo>
                      <a:pt x="92091" y="985288"/>
                    </a:lnTo>
                    <a:lnTo>
                      <a:pt x="92473" y="979415"/>
                    </a:lnTo>
                    <a:lnTo>
                      <a:pt x="86354" y="979223"/>
                    </a:lnTo>
                    <a:lnTo>
                      <a:pt x="81000" y="982352"/>
                    </a:lnTo>
                    <a:lnTo>
                      <a:pt x="76029" y="985288"/>
                    </a:lnTo>
                    <a:lnTo>
                      <a:pt x="77023" y="991002"/>
                    </a:lnTo>
                    <a:lnTo>
                      <a:pt x="82071" y="993763"/>
                    </a:lnTo>
                    <a:lnTo>
                      <a:pt x="87120" y="996525"/>
                    </a:lnTo>
                    <a:close/>
                    <a:moveTo>
                      <a:pt x="155269" y="1097487"/>
                    </a:moveTo>
                    <a:lnTo>
                      <a:pt x="160470" y="1094604"/>
                    </a:lnTo>
                    <a:lnTo>
                      <a:pt x="165747" y="1091621"/>
                    </a:lnTo>
                    <a:lnTo>
                      <a:pt x="162000" y="1087192"/>
                    </a:lnTo>
                    <a:lnTo>
                      <a:pt x="157487" y="1083177"/>
                    </a:lnTo>
                    <a:lnTo>
                      <a:pt x="153433" y="1087406"/>
                    </a:lnTo>
                    <a:lnTo>
                      <a:pt x="150068" y="1093020"/>
                    </a:lnTo>
                    <a:lnTo>
                      <a:pt x="154504" y="109702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7"/>
              <p:cNvSpPr/>
              <p:nvPr/>
            </p:nvSpPr>
            <p:spPr>
              <a:xfrm>
                <a:off x="6160325" y="2004539"/>
                <a:ext cx="83446" cy="46924"/>
              </a:xfrm>
              <a:custGeom>
                <a:avLst/>
                <a:gdLst/>
                <a:ahLst/>
                <a:cxnLst/>
                <a:rect l="l" t="t" r="r" b="b"/>
                <a:pathLst>
                  <a:path w="83446" h="46924" extrusionOk="0">
                    <a:moveTo>
                      <a:pt x="48875" y="46872"/>
                    </a:moveTo>
                    <a:lnTo>
                      <a:pt x="54229" y="44699"/>
                    </a:lnTo>
                    <a:lnTo>
                      <a:pt x="53771" y="38810"/>
                    </a:lnTo>
                    <a:lnTo>
                      <a:pt x="56830" y="33785"/>
                    </a:lnTo>
                    <a:lnTo>
                      <a:pt x="61649" y="30572"/>
                    </a:lnTo>
                    <a:lnTo>
                      <a:pt x="59889" y="25035"/>
                    </a:lnTo>
                    <a:lnTo>
                      <a:pt x="63408" y="20430"/>
                    </a:lnTo>
                    <a:lnTo>
                      <a:pt x="69068" y="18396"/>
                    </a:lnTo>
                    <a:lnTo>
                      <a:pt x="74269" y="15872"/>
                    </a:lnTo>
                    <a:lnTo>
                      <a:pt x="77099" y="10839"/>
                    </a:lnTo>
                    <a:lnTo>
                      <a:pt x="82758" y="12491"/>
                    </a:lnTo>
                    <a:lnTo>
                      <a:pt x="79164" y="7917"/>
                    </a:lnTo>
                    <a:lnTo>
                      <a:pt x="76028" y="3098"/>
                    </a:lnTo>
                    <a:lnTo>
                      <a:pt x="71133" y="-53"/>
                    </a:lnTo>
                    <a:lnTo>
                      <a:pt x="68074" y="4796"/>
                    </a:lnTo>
                    <a:lnTo>
                      <a:pt x="62184" y="4835"/>
                    </a:lnTo>
                    <a:lnTo>
                      <a:pt x="56447" y="5653"/>
                    </a:lnTo>
                    <a:lnTo>
                      <a:pt x="50634" y="6678"/>
                    </a:lnTo>
                    <a:lnTo>
                      <a:pt x="44821" y="6510"/>
                    </a:lnTo>
                    <a:lnTo>
                      <a:pt x="39085" y="7779"/>
                    </a:lnTo>
                    <a:lnTo>
                      <a:pt x="34649" y="11512"/>
                    </a:lnTo>
                    <a:lnTo>
                      <a:pt x="30289" y="15558"/>
                    </a:lnTo>
                    <a:lnTo>
                      <a:pt x="24858" y="13546"/>
                    </a:lnTo>
                    <a:lnTo>
                      <a:pt x="19045" y="13416"/>
                    </a:lnTo>
                    <a:lnTo>
                      <a:pt x="13538" y="11290"/>
                    </a:lnTo>
                    <a:lnTo>
                      <a:pt x="7649" y="10869"/>
                    </a:lnTo>
                    <a:lnTo>
                      <a:pt x="3365" y="14824"/>
                    </a:lnTo>
                    <a:lnTo>
                      <a:pt x="-688" y="18992"/>
                    </a:lnTo>
                    <a:lnTo>
                      <a:pt x="4895" y="21570"/>
                    </a:lnTo>
                    <a:lnTo>
                      <a:pt x="2754" y="27191"/>
                    </a:lnTo>
                    <a:lnTo>
                      <a:pt x="5049" y="32645"/>
                    </a:lnTo>
                    <a:lnTo>
                      <a:pt x="9944" y="36125"/>
                    </a:lnTo>
                    <a:lnTo>
                      <a:pt x="14380" y="39758"/>
                    </a:lnTo>
                    <a:lnTo>
                      <a:pt x="9331" y="42787"/>
                    </a:lnTo>
                    <a:lnTo>
                      <a:pt x="14303" y="46336"/>
                    </a:lnTo>
                    <a:lnTo>
                      <a:pt x="20116" y="44699"/>
                    </a:lnTo>
                    <a:lnTo>
                      <a:pt x="26006" y="44676"/>
                    </a:lnTo>
                    <a:lnTo>
                      <a:pt x="30595" y="41020"/>
                    </a:lnTo>
                    <a:lnTo>
                      <a:pt x="35949" y="43506"/>
                    </a:lnTo>
                    <a:lnTo>
                      <a:pt x="41685" y="45066"/>
                    </a:lnTo>
                    <a:lnTo>
                      <a:pt x="47575" y="4596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7"/>
              <p:cNvSpPr/>
              <p:nvPr/>
            </p:nvSpPr>
            <p:spPr>
              <a:xfrm>
                <a:off x="5404865" y="3235273"/>
                <a:ext cx="90407" cy="103127"/>
              </a:xfrm>
              <a:custGeom>
                <a:avLst/>
                <a:gdLst/>
                <a:ahLst/>
                <a:cxnLst/>
                <a:rect l="l" t="t" r="r" b="b"/>
                <a:pathLst>
                  <a:path w="90407" h="103127" extrusionOk="0">
                    <a:moveTo>
                      <a:pt x="52929" y="103074"/>
                    </a:moveTo>
                    <a:lnTo>
                      <a:pt x="56830" y="98799"/>
                    </a:lnTo>
                    <a:lnTo>
                      <a:pt x="58666" y="93276"/>
                    </a:lnTo>
                    <a:lnTo>
                      <a:pt x="63561" y="89597"/>
                    </a:lnTo>
                    <a:lnTo>
                      <a:pt x="67691" y="85199"/>
                    </a:lnTo>
                    <a:lnTo>
                      <a:pt x="73045" y="81589"/>
                    </a:lnTo>
                    <a:lnTo>
                      <a:pt x="76946" y="75638"/>
                    </a:lnTo>
                    <a:lnTo>
                      <a:pt x="79776" y="65588"/>
                    </a:lnTo>
                    <a:lnTo>
                      <a:pt x="84442" y="61611"/>
                    </a:lnTo>
                    <a:lnTo>
                      <a:pt x="88878" y="56983"/>
                    </a:lnTo>
                    <a:lnTo>
                      <a:pt x="89719" y="50880"/>
                    </a:lnTo>
                    <a:lnTo>
                      <a:pt x="83601" y="54322"/>
                    </a:lnTo>
                    <a:lnTo>
                      <a:pt x="77634" y="56387"/>
                    </a:lnTo>
                    <a:lnTo>
                      <a:pt x="79012" y="50512"/>
                    </a:lnTo>
                    <a:lnTo>
                      <a:pt x="83218" y="45985"/>
                    </a:lnTo>
                    <a:lnTo>
                      <a:pt x="81917" y="40179"/>
                    </a:lnTo>
                    <a:lnTo>
                      <a:pt x="80388" y="33509"/>
                    </a:lnTo>
                    <a:lnTo>
                      <a:pt x="76487" y="28936"/>
                    </a:lnTo>
                    <a:lnTo>
                      <a:pt x="78246" y="23000"/>
                    </a:lnTo>
                    <a:lnTo>
                      <a:pt x="73657" y="19054"/>
                    </a:lnTo>
                    <a:lnTo>
                      <a:pt x="71515" y="13363"/>
                    </a:lnTo>
                    <a:lnTo>
                      <a:pt x="68532" y="8261"/>
                    </a:lnTo>
                    <a:lnTo>
                      <a:pt x="64096" y="4406"/>
                    </a:lnTo>
                    <a:lnTo>
                      <a:pt x="41609" y="-53"/>
                    </a:lnTo>
                    <a:lnTo>
                      <a:pt x="34725" y="4307"/>
                    </a:lnTo>
                    <a:lnTo>
                      <a:pt x="28301" y="3175"/>
                    </a:lnTo>
                    <a:lnTo>
                      <a:pt x="23559" y="6571"/>
                    </a:lnTo>
                    <a:lnTo>
                      <a:pt x="21034" y="12147"/>
                    </a:lnTo>
                    <a:lnTo>
                      <a:pt x="18051" y="18051"/>
                    </a:lnTo>
                    <a:lnTo>
                      <a:pt x="14839" y="23275"/>
                    </a:lnTo>
                    <a:lnTo>
                      <a:pt x="9255" y="25838"/>
                    </a:lnTo>
                    <a:lnTo>
                      <a:pt x="5890" y="31788"/>
                    </a:lnTo>
                    <a:lnTo>
                      <a:pt x="-688" y="31827"/>
                    </a:lnTo>
                    <a:lnTo>
                      <a:pt x="2830" y="36951"/>
                    </a:lnTo>
                    <a:lnTo>
                      <a:pt x="994" y="44745"/>
                    </a:lnTo>
                    <a:lnTo>
                      <a:pt x="6196" y="47430"/>
                    </a:lnTo>
                    <a:lnTo>
                      <a:pt x="5737" y="53197"/>
                    </a:lnTo>
                    <a:lnTo>
                      <a:pt x="688" y="50421"/>
                    </a:lnTo>
                    <a:lnTo>
                      <a:pt x="2219" y="56081"/>
                    </a:lnTo>
                    <a:lnTo>
                      <a:pt x="7267" y="58972"/>
                    </a:lnTo>
                    <a:lnTo>
                      <a:pt x="10708" y="63546"/>
                    </a:lnTo>
                    <a:lnTo>
                      <a:pt x="10020" y="69604"/>
                    </a:lnTo>
                    <a:lnTo>
                      <a:pt x="13768" y="73994"/>
                    </a:lnTo>
                    <a:lnTo>
                      <a:pt x="19122" y="77183"/>
                    </a:lnTo>
                    <a:lnTo>
                      <a:pt x="23864" y="80901"/>
                    </a:lnTo>
                    <a:lnTo>
                      <a:pt x="26082" y="86240"/>
                    </a:lnTo>
                    <a:lnTo>
                      <a:pt x="39238" y="94118"/>
                    </a:lnTo>
                    <a:lnTo>
                      <a:pt x="45586" y="97583"/>
                    </a:lnTo>
                    <a:lnTo>
                      <a:pt x="52929" y="103074"/>
                    </a:lnTo>
                    <a:close/>
                    <a:moveTo>
                      <a:pt x="21187" y="87471"/>
                    </a:moveTo>
                    <a:lnTo>
                      <a:pt x="23023" y="81191"/>
                    </a:lnTo>
                    <a:lnTo>
                      <a:pt x="17210" y="79050"/>
                    </a:lnTo>
                    <a:lnTo>
                      <a:pt x="10555" y="80327"/>
                    </a:lnTo>
                    <a:lnTo>
                      <a:pt x="18204" y="8408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8912857" y="3521831"/>
                <a:ext cx="11243" cy="7006"/>
              </a:xfrm>
              <a:custGeom>
                <a:avLst/>
                <a:gdLst/>
                <a:ahLst/>
                <a:cxnLst/>
                <a:rect l="l" t="t" r="r" b="b"/>
                <a:pathLst>
                  <a:path w="11243" h="7006" extrusionOk="0">
                    <a:moveTo>
                      <a:pt x="-688" y="6953"/>
                    </a:moveTo>
                    <a:lnTo>
                      <a:pt x="5049" y="6081"/>
                    </a:lnTo>
                    <a:lnTo>
                      <a:pt x="10555" y="4376"/>
                    </a:lnTo>
                    <a:lnTo>
                      <a:pt x="6731" y="-53"/>
                    </a:lnTo>
                    <a:lnTo>
                      <a:pt x="841" y="536"/>
                    </a:lnTo>
                    <a:lnTo>
                      <a:pt x="-611" y="617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>
                <a:off x="7032504" y="3168684"/>
                <a:ext cx="301894" cy="457253"/>
              </a:xfrm>
              <a:custGeom>
                <a:avLst/>
                <a:gdLst/>
                <a:ahLst/>
                <a:cxnLst/>
                <a:rect l="l" t="t" r="r" b="b"/>
                <a:pathLst>
                  <a:path w="301894" h="457253" extrusionOk="0">
                    <a:moveTo>
                      <a:pt x="16828" y="457200"/>
                    </a:moveTo>
                    <a:lnTo>
                      <a:pt x="22258" y="448435"/>
                    </a:lnTo>
                    <a:lnTo>
                      <a:pt x="25318" y="442225"/>
                    </a:lnTo>
                    <a:lnTo>
                      <a:pt x="29219" y="435578"/>
                    </a:lnTo>
                    <a:lnTo>
                      <a:pt x="33426" y="430423"/>
                    </a:lnTo>
                    <a:lnTo>
                      <a:pt x="40386" y="421650"/>
                    </a:lnTo>
                    <a:lnTo>
                      <a:pt x="44211" y="416777"/>
                    </a:lnTo>
                    <a:lnTo>
                      <a:pt x="48035" y="411683"/>
                    </a:lnTo>
                    <a:lnTo>
                      <a:pt x="57366" y="401526"/>
                    </a:lnTo>
                    <a:lnTo>
                      <a:pt x="62796" y="394825"/>
                    </a:lnTo>
                    <a:lnTo>
                      <a:pt x="68150" y="388148"/>
                    </a:lnTo>
                    <a:lnTo>
                      <a:pt x="73658" y="381471"/>
                    </a:lnTo>
                    <a:lnTo>
                      <a:pt x="80006" y="374732"/>
                    </a:lnTo>
                    <a:lnTo>
                      <a:pt x="87120" y="368101"/>
                    </a:lnTo>
                    <a:lnTo>
                      <a:pt x="94156" y="361332"/>
                    </a:lnTo>
                    <a:lnTo>
                      <a:pt x="100734" y="354647"/>
                    </a:lnTo>
                    <a:lnTo>
                      <a:pt x="108077" y="347977"/>
                    </a:lnTo>
                    <a:lnTo>
                      <a:pt x="117332" y="341247"/>
                    </a:lnTo>
                    <a:lnTo>
                      <a:pt x="128346" y="334531"/>
                    </a:lnTo>
                    <a:lnTo>
                      <a:pt x="138825" y="327838"/>
                    </a:lnTo>
                    <a:lnTo>
                      <a:pt x="148768" y="321138"/>
                    </a:lnTo>
                    <a:lnTo>
                      <a:pt x="154887" y="314430"/>
                    </a:lnTo>
                    <a:lnTo>
                      <a:pt x="160470" y="307745"/>
                    </a:lnTo>
                    <a:lnTo>
                      <a:pt x="167431" y="301045"/>
                    </a:lnTo>
                    <a:lnTo>
                      <a:pt x="173396" y="294330"/>
                    </a:lnTo>
                    <a:lnTo>
                      <a:pt x="178368" y="287660"/>
                    </a:lnTo>
                    <a:lnTo>
                      <a:pt x="184028" y="280944"/>
                    </a:lnTo>
                    <a:lnTo>
                      <a:pt x="189688" y="274282"/>
                    </a:lnTo>
                    <a:lnTo>
                      <a:pt x="195119" y="267544"/>
                    </a:lnTo>
                    <a:lnTo>
                      <a:pt x="200396" y="260836"/>
                    </a:lnTo>
                    <a:lnTo>
                      <a:pt x="204527" y="255482"/>
                    </a:lnTo>
                    <a:lnTo>
                      <a:pt x="209957" y="247435"/>
                    </a:lnTo>
                    <a:lnTo>
                      <a:pt x="213475" y="240743"/>
                    </a:lnTo>
                    <a:lnTo>
                      <a:pt x="216841" y="234035"/>
                    </a:lnTo>
                    <a:lnTo>
                      <a:pt x="224566" y="221927"/>
                    </a:lnTo>
                    <a:lnTo>
                      <a:pt x="229767" y="213093"/>
                    </a:lnTo>
                    <a:lnTo>
                      <a:pt x="232597" y="207984"/>
                    </a:lnTo>
                    <a:lnTo>
                      <a:pt x="236421" y="200549"/>
                    </a:lnTo>
                    <a:lnTo>
                      <a:pt x="239022" y="193833"/>
                    </a:lnTo>
                    <a:lnTo>
                      <a:pt x="239864" y="187141"/>
                    </a:lnTo>
                    <a:lnTo>
                      <a:pt x="241776" y="180448"/>
                    </a:lnTo>
                    <a:lnTo>
                      <a:pt x="244300" y="173756"/>
                    </a:lnTo>
                    <a:lnTo>
                      <a:pt x="247819" y="167040"/>
                    </a:lnTo>
                    <a:lnTo>
                      <a:pt x="251643" y="160355"/>
                    </a:lnTo>
                    <a:lnTo>
                      <a:pt x="255773" y="153655"/>
                    </a:lnTo>
                    <a:lnTo>
                      <a:pt x="258679" y="147314"/>
                    </a:lnTo>
                    <a:lnTo>
                      <a:pt x="261127" y="140407"/>
                    </a:lnTo>
                    <a:lnTo>
                      <a:pt x="262580" y="133554"/>
                    </a:lnTo>
                    <a:lnTo>
                      <a:pt x="269541" y="126839"/>
                    </a:lnTo>
                    <a:lnTo>
                      <a:pt x="272141" y="120138"/>
                    </a:lnTo>
                    <a:lnTo>
                      <a:pt x="275047" y="113438"/>
                    </a:lnTo>
                    <a:lnTo>
                      <a:pt x="277266" y="107105"/>
                    </a:lnTo>
                    <a:lnTo>
                      <a:pt x="281702" y="100045"/>
                    </a:lnTo>
                    <a:lnTo>
                      <a:pt x="284302" y="93345"/>
                    </a:lnTo>
                    <a:lnTo>
                      <a:pt x="288969" y="86652"/>
                    </a:lnTo>
                    <a:lnTo>
                      <a:pt x="288433" y="79952"/>
                    </a:lnTo>
                    <a:lnTo>
                      <a:pt x="289350" y="73237"/>
                    </a:lnTo>
                    <a:lnTo>
                      <a:pt x="290804" y="66567"/>
                    </a:lnTo>
                    <a:lnTo>
                      <a:pt x="290651" y="59867"/>
                    </a:lnTo>
                    <a:lnTo>
                      <a:pt x="295010" y="53136"/>
                    </a:lnTo>
                    <a:lnTo>
                      <a:pt x="301206" y="53136"/>
                    </a:lnTo>
                    <a:lnTo>
                      <a:pt x="298376" y="48065"/>
                    </a:lnTo>
                    <a:lnTo>
                      <a:pt x="294399" y="52968"/>
                    </a:lnTo>
                    <a:lnTo>
                      <a:pt x="297917" y="47506"/>
                    </a:lnTo>
                    <a:lnTo>
                      <a:pt x="296311" y="39781"/>
                    </a:lnTo>
                    <a:lnTo>
                      <a:pt x="295852" y="33073"/>
                    </a:lnTo>
                    <a:lnTo>
                      <a:pt x="294399" y="26373"/>
                    </a:lnTo>
                    <a:lnTo>
                      <a:pt x="294857" y="19658"/>
                    </a:lnTo>
                    <a:lnTo>
                      <a:pt x="296999" y="12957"/>
                    </a:lnTo>
                    <a:lnTo>
                      <a:pt x="299217" y="6242"/>
                    </a:lnTo>
                    <a:lnTo>
                      <a:pt x="292487" y="3810"/>
                    </a:lnTo>
                    <a:lnTo>
                      <a:pt x="284302" y="-53"/>
                    </a:lnTo>
                    <a:lnTo>
                      <a:pt x="277419" y="3358"/>
                    </a:lnTo>
                    <a:lnTo>
                      <a:pt x="274589" y="10013"/>
                    </a:lnTo>
                    <a:lnTo>
                      <a:pt x="263574" y="16055"/>
                    </a:lnTo>
                    <a:lnTo>
                      <a:pt x="256385" y="17615"/>
                    </a:lnTo>
                    <a:lnTo>
                      <a:pt x="248736" y="17853"/>
                    </a:lnTo>
                    <a:lnTo>
                      <a:pt x="240935" y="21784"/>
                    </a:lnTo>
                    <a:lnTo>
                      <a:pt x="231985" y="24660"/>
                    </a:lnTo>
                    <a:lnTo>
                      <a:pt x="221736" y="22128"/>
                    </a:lnTo>
                    <a:lnTo>
                      <a:pt x="213934" y="23543"/>
                    </a:lnTo>
                    <a:lnTo>
                      <a:pt x="206515" y="28806"/>
                    </a:lnTo>
                    <a:lnTo>
                      <a:pt x="196342" y="28936"/>
                    </a:lnTo>
                    <a:lnTo>
                      <a:pt x="188617" y="27000"/>
                    </a:lnTo>
                    <a:lnTo>
                      <a:pt x="177144" y="30909"/>
                    </a:lnTo>
                    <a:lnTo>
                      <a:pt x="166054" y="39735"/>
                    </a:lnTo>
                    <a:lnTo>
                      <a:pt x="155498" y="43675"/>
                    </a:lnTo>
                    <a:lnTo>
                      <a:pt x="150298" y="40324"/>
                    </a:lnTo>
                    <a:lnTo>
                      <a:pt x="141425" y="39735"/>
                    </a:lnTo>
                    <a:lnTo>
                      <a:pt x="127427" y="44202"/>
                    </a:lnTo>
                    <a:lnTo>
                      <a:pt x="121539" y="46428"/>
                    </a:lnTo>
                    <a:lnTo>
                      <a:pt x="116337" y="49503"/>
                    </a:lnTo>
                    <a:lnTo>
                      <a:pt x="104635" y="52883"/>
                    </a:lnTo>
                    <a:lnTo>
                      <a:pt x="97827" y="53189"/>
                    </a:lnTo>
                    <a:lnTo>
                      <a:pt x="85972" y="46466"/>
                    </a:lnTo>
                    <a:lnTo>
                      <a:pt x="78170" y="39766"/>
                    </a:lnTo>
                    <a:lnTo>
                      <a:pt x="72740" y="33058"/>
                    </a:lnTo>
                    <a:lnTo>
                      <a:pt x="69527" y="27039"/>
                    </a:lnTo>
                    <a:lnTo>
                      <a:pt x="67845" y="20621"/>
                    </a:lnTo>
                    <a:lnTo>
                      <a:pt x="61879" y="17439"/>
                    </a:lnTo>
                    <a:lnTo>
                      <a:pt x="56754" y="24660"/>
                    </a:lnTo>
                    <a:lnTo>
                      <a:pt x="48570" y="39384"/>
                    </a:lnTo>
                    <a:lnTo>
                      <a:pt x="45204" y="45694"/>
                    </a:lnTo>
                    <a:lnTo>
                      <a:pt x="47958" y="53013"/>
                    </a:lnTo>
                    <a:lnTo>
                      <a:pt x="50176" y="58865"/>
                    </a:lnTo>
                    <a:lnTo>
                      <a:pt x="55912" y="65879"/>
                    </a:lnTo>
                    <a:lnTo>
                      <a:pt x="62490" y="71799"/>
                    </a:lnTo>
                    <a:lnTo>
                      <a:pt x="63944" y="79730"/>
                    </a:lnTo>
                    <a:lnTo>
                      <a:pt x="69604" y="86492"/>
                    </a:lnTo>
                    <a:lnTo>
                      <a:pt x="84595" y="99158"/>
                    </a:lnTo>
                    <a:lnTo>
                      <a:pt x="102340" y="106218"/>
                    </a:lnTo>
                    <a:lnTo>
                      <a:pt x="115649" y="111128"/>
                    </a:lnTo>
                    <a:lnTo>
                      <a:pt x="136760" y="118876"/>
                    </a:lnTo>
                    <a:lnTo>
                      <a:pt x="158099" y="126793"/>
                    </a:lnTo>
                    <a:lnTo>
                      <a:pt x="175844" y="133485"/>
                    </a:lnTo>
                    <a:lnTo>
                      <a:pt x="205445" y="133539"/>
                    </a:lnTo>
                    <a:lnTo>
                      <a:pt x="193130" y="148240"/>
                    </a:lnTo>
                    <a:lnTo>
                      <a:pt x="186781" y="154213"/>
                    </a:lnTo>
                    <a:lnTo>
                      <a:pt x="173244" y="170123"/>
                    </a:lnTo>
                    <a:lnTo>
                      <a:pt x="167125" y="177763"/>
                    </a:lnTo>
                    <a:lnTo>
                      <a:pt x="159706" y="186078"/>
                    </a:lnTo>
                    <a:lnTo>
                      <a:pt x="143414" y="201895"/>
                    </a:lnTo>
                    <a:lnTo>
                      <a:pt x="133317" y="213093"/>
                    </a:lnTo>
                    <a:lnTo>
                      <a:pt x="118861" y="235764"/>
                    </a:lnTo>
                    <a:lnTo>
                      <a:pt x="89797" y="235932"/>
                    </a:lnTo>
                    <a:lnTo>
                      <a:pt x="75494" y="239550"/>
                    </a:lnTo>
                    <a:lnTo>
                      <a:pt x="61344" y="247359"/>
                    </a:lnTo>
                    <a:lnTo>
                      <a:pt x="58131" y="254029"/>
                    </a:lnTo>
                    <a:lnTo>
                      <a:pt x="53847" y="258595"/>
                    </a:lnTo>
                    <a:lnTo>
                      <a:pt x="43368" y="260744"/>
                    </a:lnTo>
                    <a:lnTo>
                      <a:pt x="31514" y="261670"/>
                    </a:lnTo>
                    <a:lnTo>
                      <a:pt x="27001" y="267452"/>
                    </a:lnTo>
                    <a:lnTo>
                      <a:pt x="16446" y="283759"/>
                    </a:lnTo>
                    <a:lnTo>
                      <a:pt x="8873" y="296295"/>
                    </a:lnTo>
                    <a:lnTo>
                      <a:pt x="-688" y="307309"/>
                    </a:lnTo>
                    <a:lnTo>
                      <a:pt x="154" y="372086"/>
                    </a:lnTo>
                    <a:lnTo>
                      <a:pt x="383" y="401526"/>
                    </a:lnTo>
                    <a:lnTo>
                      <a:pt x="78" y="429467"/>
                    </a:lnTo>
                    <a:lnTo>
                      <a:pt x="16828" y="45507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3" name="Google Shape;363;p7"/>
              <p:cNvSpPr/>
              <p:nvPr/>
            </p:nvSpPr>
            <p:spPr>
              <a:xfrm>
                <a:off x="3985575" y="3100106"/>
                <a:ext cx="5201" cy="10968"/>
              </a:xfrm>
              <a:custGeom>
                <a:avLst/>
                <a:gdLst/>
                <a:ahLst/>
                <a:cxnLst/>
                <a:rect l="l" t="t" r="r" b="b"/>
                <a:pathLst>
                  <a:path w="5201" h="10968" extrusionOk="0">
                    <a:moveTo>
                      <a:pt x="2065" y="10915"/>
                    </a:moveTo>
                    <a:lnTo>
                      <a:pt x="4514" y="5684"/>
                    </a:lnTo>
                    <a:lnTo>
                      <a:pt x="4360" y="-53"/>
                    </a:lnTo>
                    <a:lnTo>
                      <a:pt x="-458" y="3205"/>
                    </a:lnTo>
                    <a:lnTo>
                      <a:pt x="-688" y="898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4" name="Google Shape;364;p7"/>
              <p:cNvSpPr/>
              <p:nvPr/>
            </p:nvSpPr>
            <p:spPr>
              <a:xfrm>
                <a:off x="6452811" y="2826596"/>
                <a:ext cx="488979" cy="425802"/>
              </a:xfrm>
              <a:custGeom>
                <a:avLst/>
                <a:gdLst/>
                <a:ahLst/>
                <a:cxnLst/>
                <a:rect l="l" t="t" r="r" b="b"/>
                <a:pathLst>
                  <a:path w="488979" h="425802" extrusionOk="0">
                    <a:moveTo>
                      <a:pt x="147544" y="425749"/>
                    </a:moveTo>
                    <a:lnTo>
                      <a:pt x="160622" y="421137"/>
                    </a:lnTo>
                    <a:lnTo>
                      <a:pt x="183492" y="421680"/>
                    </a:lnTo>
                    <a:lnTo>
                      <a:pt x="180968" y="403040"/>
                    </a:lnTo>
                    <a:lnTo>
                      <a:pt x="215769" y="403040"/>
                    </a:lnTo>
                    <a:lnTo>
                      <a:pt x="216152" y="419661"/>
                    </a:lnTo>
                    <a:lnTo>
                      <a:pt x="232137" y="416999"/>
                    </a:lnTo>
                    <a:lnTo>
                      <a:pt x="231984" y="405878"/>
                    </a:lnTo>
                    <a:lnTo>
                      <a:pt x="245599" y="398971"/>
                    </a:lnTo>
                    <a:lnTo>
                      <a:pt x="261738" y="409955"/>
                    </a:lnTo>
                    <a:lnTo>
                      <a:pt x="270993" y="418284"/>
                    </a:lnTo>
                    <a:lnTo>
                      <a:pt x="286214" y="415332"/>
                    </a:lnTo>
                    <a:lnTo>
                      <a:pt x="300441" y="395919"/>
                    </a:lnTo>
                    <a:lnTo>
                      <a:pt x="304647" y="386840"/>
                    </a:lnTo>
                    <a:lnTo>
                      <a:pt x="314897" y="377410"/>
                    </a:lnTo>
                    <a:lnTo>
                      <a:pt x="316044" y="369073"/>
                    </a:lnTo>
                    <a:lnTo>
                      <a:pt x="315508" y="351465"/>
                    </a:lnTo>
                    <a:lnTo>
                      <a:pt x="306483" y="343266"/>
                    </a:lnTo>
                    <a:lnTo>
                      <a:pt x="325834" y="343266"/>
                    </a:lnTo>
                    <a:lnTo>
                      <a:pt x="325529" y="334952"/>
                    </a:lnTo>
                    <a:lnTo>
                      <a:pt x="341896" y="334707"/>
                    </a:lnTo>
                    <a:lnTo>
                      <a:pt x="339908" y="343197"/>
                    </a:lnTo>
                    <a:lnTo>
                      <a:pt x="338607" y="354976"/>
                    </a:lnTo>
                    <a:lnTo>
                      <a:pt x="340060" y="366747"/>
                    </a:lnTo>
                    <a:lnTo>
                      <a:pt x="342738" y="380890"/>
                    </a:lnTo>
                    <a:lnTo>
                      <a:pt x="350463" y="387360"/>
                    </a:lnTo>
                    <a:lnTo>
                      <a:pt x="354976" y="393824"/>
                    </a:lnTo>
                    <a:lnTo>
                      <a:pt x="364383" y="403736"/>
                    </a:lnTo>
                    <a:lnTo>
                      <a:pt x="364230" y="415309"/>
                    </a:lnTo>
                    <a:lnTo>
                      <a:pt x="362242" y="422017"/>
                    </a:lnTo>
                    <a:lnTo>
                      <a:pt x="368896" y="425374"/>
                    </a:lnTo>
                    <a:lnTo>
                      <a:pt x="370273" y="415332"/>
                    </a:lnTo>
                    <a:lnTo>
                      <a:pt x="375322" y="402084"/>
                    </a:lnTo>
                    <a:lnTo>
                      <a:pt x="373180" y="390580"/>
                    </a:lnTo>
                    <a:lnTo>
                      <a:pt x="378227" y="381968"/>
                    </a:lnTo>
                    <a:lnTo>
                      <a:pt x="385724" y="381754"/>
                    </a:lnTo>
                    <a:lnTo>
                      <a:pt x="393601" y="379666"/>
                    </a:lnTo>
                    <a:lnTo>
                      <a:pt x="394137" y="368484"/>
                    </a:lnTo>
                    <a:lnTo>
                      <a:pt x="394443" y="361798"/>
                    </a:lnTo>
                    <a:lnTo>
                      <a:pt x="396202" y="355060"/>
                    </a:lnTo>
                    <a:lnTo>
                      <a:pt x="395666" y="348352"/>
                    </a:lnTo>
                    <a:lnTo>
                      <a:pt x="402244" y="341637"/>
                    </a:lnTo>
                    <a:lnTo>
                      <a:pt x="405610" y="335051"/>
                    </a:lnTo>
                    <a:lnTo>
                      <a:pt x="408210" y="328473"/>
                    </a:lnTo>
                    <a:lnTo>
                      <a:pt x="412723" y="321567"/>
                    </a:lnTo>
                    <a:lnTo>
                      <a:pt x="426261" y="317926"/>
                    </a:lnTo>
                    <a:lnTo>
                      <a:pt x="426567" y="308135"/>
                    </a:lnTo>
                    <a:lnTo>
                      <a:pt x="428633" y="295798"/>
                    </a:lnTo>
                    <a:lnTo>
                      <a:pt x="433145" y="288104"/>
                    </a:lnTo>
                    <a:lnTo>
                      <a:pt x="434674" y="281365"/>
                    </a:lnTo>
                    <a:lnTo>
                      <a:pt x="434751" y="272538"/>
                    </a:lnTo>
                    <a:lnTo>
                      <a:pt x="436893" y="265999"/>
                    </a:lnTo>
                    <a:lnTo>
                      <a:pt x="433069" y="241623"/>
                    </a:lnTo>
                    <a:lnTo>
                      <a:pt x="431921" y="235526"/>
                    </a:lnTo>
                    <a:lnTo>
                      <a:pt x="436358" y="228145"/>
                    </a:lnTo>
                    <a:lnTo>
                      <a:pt x="438805" y="215900"/>
                    </a:lnTo>
                    <a:lnTo>
                      <a:pt x="444312" y="201016"/>
                    </a:lnTo>
                    <a:lnTo>
                      <a:pt x="443930" y="187561"/>
                    </a:lnTo>
                    <a:lnTo>
                      <a:pt x="446301" y="180984"/>
                    </a:lnTo>
                    <a:lnTo>
                      <a:pt x="446072" y="174199"/>
                    </a:lnTo>
                    <a:lnTo>
                      <a:pt x="453031" y="173297"/>
                    </a:lnTo>
                    <a:lnTo>
                      <a:pt x="459304" y="168646"/>
                    </a:lnTo>
                    <a:lnTo>
                      <a:pt x="467334" y="160807"/>
                    </a:lnTo>
                    <a:lnTo>
                      <a:pt x="475596" y="155774"/>
                    </a:lnTo>
                    <a:lnTo>
                      <a:pt x="482020" y="156202"/>
                    </a:lnTo>
                    <a:lnTo>
                      <a:pt x="486992" y="144010"/>
                    </a:lnTo>
                    <a:lnTo>
                      <a:pt x="488292" y="136790"/>
                    </a:lnTo>
                    <a:lnTo>
                      <a:pt x="480796" y="133424"/>
                    </a:lnTo>
                    <a:lnTo>
                      <a:pt x="475443" y="130625"/>
                    </a:lnTo>
                    <a:lnTo>
                      <a:pt x="470318" y="121431"/>
                    </a:lnTo>
                    <a:lnTo>
                      <a:pt x="462592" y="115863"/>
                    </a:lnTo>
                    <a:lnTo>
                      <a:pt x="454562" y="111365"/>
                    </a:lnTo>
                    <a:lnTo>
                      <a:pt x="451961" y="102424"/>
                    </a:lnTo>
                    <a:lnTo>
                      <a:pt x="450966" y="95097"/>
                    </a:lnTo>
                    <a:lnTo>
                      <a:pt x="448442" y="87563"/>
                    </a:lnTo>
                    <a:lnTo>
                      <a:pt x="448596" y="79470"/>
                    </a:lnTo>
                    <a:lnTo>
                      <a:pt x="445766" y="73634"/>
                    </a:lnTo>
                    <a:lnTo>
                      <a:pt x="445689" y="60242"/>
                    </a:lnTo>
                    <a:lnTo>
                      <a:pt x="443777" y="47545"/>
                    </a:lnTo>
                    <a:lnTo>
                      <a:pt x="440947" y="34772"/>
                    </a:lnTo>
                    <a:lnTo>
                      <a:pt x="446454" y="38703"/>
                    </a:lnTo>
                    <a:lnTo>
                      <a:pt x="439417" y="28186"/>
                    </a:lnTo>
                    <a:lnTo>
                      <a:pt x="436434" y="23168"/>
                    </a:lnTo>
                    <a:lnTo>
                      <a:pt x="433145" y="13577"/>
                    </a:lnTo>
                    <a:lnTo>
                      <a:pt x="432762" y="6647"/>
                    </a:lnTo>
                    <a:lnTo>
                      <a:pt x="350539" y="6640"/>
                    </a:lnTo>
                    <a:lnTo>
                      <a:pt x="348627" y="14457"/>
                    </a:lnTo>
                    <a:lnTo>
                      <a:pt x="341284" y="15237"/>
                    </a:lnTo>
                    <a:lnTo>
                      <a:pt x="335548" y="15849"/>
                    </a:lnTo>
                    <a:lnTo>
                      <a:pt x="323693" y="6640"/>
                    </a:lnTo>
                    <a:lnTo>
                      <a:pt x="271758" y="6640"/>
                    </a:lnTo>
                    <a:lnTo>
                      <a:pt x="274052" y="-53"/>
                    </a:lnTo>
                    <a:lnTo>
                      <a:pt x="269310" y="6640"/>
                    </a:lnTo>
                    <a:lnTo>
                      <a:pt x="83753" y="6640"/>
                    </a:lnTo>
                    <a:lnTo>
                      <a:pt x="86507" y="73298"/>
                    </a:lnTo>
                    <a:lnTo>
                      <a:pt x="56982" y="73634"/>
                    </a:lnTo>
                    <a:lnTo>
                      <a:pt x="61801" y="217774"/>
                    </a:lnTo>
                    <a:lnTo>
                      <a:pt x="48569" y="215387"/>
                    </a:lnTo>
                    <a:lnTo>
                      <a:pt x="35414" y="217185"/>
                    </a:lnTo>
                    <a:lnTo>
                      <a:pt x="29907" y="224574"/>
                    </a:lnTo>
                    <a:lnTo>
                      <a:pt x="32124" y="234425"/>
                    </a:lnTo>
                    <a:lnTo>
                      <a:pt x="26694" y="241079"/>
                    </a:lnTo>
                    <a:lnTo>
                      <a:pt x="23252" y="247665"/>
                    </a:lnTo>
                    <a:lnTo>
                      <a:pt x="18281" y="253271"/>
                    </a:lnTo>
                    <a:lnTo>
                      <a:pt x="16903" y="261134"/>
                    </a:lnTo>
                    <a:lnTo>
                      <a:pt x="20269" y="266855"/>
                    </a:lnTo>
                    <a:lnTo>
                      <a:pt x="10862" y="275774"/>
                    </a:lnTo>
                    <a:lnTo>
                      <a:pt x="6578" y="282023"/>
                    </a:lnTo>
                    <a:lnTo>
                      <a:pt x="10020" y="288012"/>
                    </a:lnTo>
                    <a:lnTo>
                      <a:pt x="12544" y="294620"/>
                    </a:lnTo>
                    <a:lnTo>
                      <a:pt x="8873" y="301412"/>
                    </a:lnTo>
                    <a:lnTo>
                      <a:pt x="2142" y="307868"/>
                    </a:lnTo>
                    <a:lnTo>
                      <a:pt x="-688" y="314790"/>
                    </a:lnTo>
                    <a:lnTo>
                      <a:pt x="3442" y="320060"/>
                    </a:lnTo>
                    <a:lnTo>
                      <a:pt x="11397" y="316595"/>
                    </a:lnTo>
                    <a:lnTo>
                      <a:pt x="18663" y="321261"/>
                    </a:lnTo>
                    <a:lnTo>
                      <a:pt x="17363" y="328083"/>
                    </a:lnTo>
                    <a:lnTo>
                      <a:pt x="19581" y="334829"/>
                    </a:lnTo>
                    <a:lnTo>
                      <a:pt x="20040" y="340589"/>
                    </a:lnTo>
                    <a:lnTo>
                      <a:pt x="22563" y="348153"/>
                    </a:lnTo>
                    <a:lnTo>
                      <a:pt x="22793" y="354976"/>
                    </a:lnTo>
                    <a:lnTo>
                      <a:pt x="29371" y="361668"/>
                    </a:lnTo>
                    <a:lnTo>
                      <a:pt x="34879" y="366747"/>
                    </a:lnTo>
                    <a:lnTo>
                      <a:pt x="32890" y="375123"/>
                    </a:lnTo>
                    <a:lnTo>
                      <a:pt x="34266" y="381723"/>
                    </a:lnTo>
                    <a:lnTo>
                      <a:pt x="40692" y="388515"/>
                    </a:lnTo>
                    <a:lnTo>
                      <a:pt x="45434" y="393250"/>
                    </a:lnTo>
                    <a:lnTo>
                      <a:pt x="54152" y="408586"/>
                    </a:lnTo>
                    <a:lnTo>
                      <a:pt x="56907" y="414934"/>
                    </a:lnTo>
                    <a:lnTo>
                      <a:pt x="68991" y="420166"/>
                    </a:lnTo>
                    <a:lnTo>
                      <a:pt x="73580" y="416005"/>
                    </a:lnTo>
                    <a:lnTo>
                      <a:pt x="79317" y="415324"/>
                    </a:lnTo>
                    <a:lnTo>
                      <a:pt x="89566" y="415316"/>
                    </a:lnTo>
                    <a:lnTo>
                      <a:pt x="95915" y="411974"/>
                    </a:lnTo>
                    <a:lnTo>
                      <a:pt x="98668" y="405610"/>
                    </a:lnTo>
                    <a:lnTo>
                      <a:pt x="100427" y="397357"/>
                    </a:lnTo>
                    <a:lnTo>
                      <a:pt x="113048" y="395254"/>
                    </a:lnTo>
                    <a:lnTo>
                      <a:pt x="118784" y="393923"/>
                    </a:lnTo>
                    <a:lnTo>
                      <a:pt x="124138" y="402620"/>
                    </a:lnTo>
                    <a:lnTo>
                      <a:pt x="129798" y="408624"/>
                    </a:lnTo>
                    <a:lnTo>
                      <a:pt x="133546" y="413855"/>
                    </a:lnTo>
                    <a:lnTo>
                      <a:pt x="136452" y="421787"/>
                    </a:lnTo>
                    <a:lnTo>
                      <a:pt x="147544" y="42574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5" name="Google Shape;365;p7"/>
              <p:cNvSpPr/>
              <p:nvPr/>
            </p:nvSpPr>
            <p:spPr>
              <a:xfrm>
                <a:off x="3508373" y="2668643"/>
                <a:ext cx="156951" cy="201053"/>
              </a:xfrm>
              <a:custGeom>
                <a:avLst/>
                <a:gdLst/>
                <a:ahLst/>
                <a:cxnLst/>
                <a:rect l="l" t="t" r="r" b="b"/>
                <a:pathLst>
                  <a:path w="156951" h="201053" extrusionOk="0">
                    <a:moveTo>
                      <a:pt x="156263" y="155116"/>
                    </a:moveTo>
                    <a:lnTo>
                      <a:pt x="151827" y="150580"/>
                    </a:lnTo>
                    <a:lnTo>
                      <a:pt x="145784" y="151689"/>
                    </a:lnTo>
                    <a:lnTo>
                      <a:pt x="151674" y="152492"/>
                    </a:lnTo>
                    <a:close/>
                    <a:moveTo>
                      <a:pt x="125363" y="201000"/>
                    </a:moveTo>
                    <a:lnTo>
                      <a:pt x="131100" y="200258"/>
                    </a:lnTo>
                    <a:lnTo>
                      <a:pt x="136836" y="199363"/>
                    </a:lnTo>
                    <a:lnTo>
                      <a:pt x="141655" y="196197"/>
                    </a:lnTo>
                    <a:lnTo>
                      <a:pt x="145096" y="191011"/>
                    </a:lnTo>
                    <a:lnTo>
                      <a:pt x="139130" y="192786"/>
                    </a:lnTo>
                    <a:lnTo>
                      <a:pt x="133623" y="191011"/>
                    </a:lnTo>
                    <a:lnTo>
                      <a:pt x="128498" y="193811"/>
                    </a:lnTo>
                    <a:lnTo>
                      <a:pt x="124062" y="197650"/>
                    </a:lnTo>
                    <a:close/>
                    <a:moveTo>
                      <a:pt x="111595" y="159124"/>
                    </a:moveTo>
                    <a:lnTo>
                      <a:pt x="116031" y="155338"/>
                    </a:lnTo>
                    <a:lnTo>
                      <a:pt x="121462" y="152699"/>
                    </a:lnTo>
                    <a:lnTo>
                      <a:pt x="125057" y="148194"/>
                    </a:lnTo>
                    <a:lnTo>
                      <a:pt x="125822" y="142297"/>
                    </a:lnTo>
                    <a:lnTo>
                      <a:pt x="124597" y="147964"/>
                    </a:lnTo>
                    <a:lnTo>
                      <a:pt x="119779" y="151230"/>
                    </a:lnTo>
                    <a:lnTo>
                      <a:pt x="114884" y="154688"/>
                    </a:lnTo>
                    <a:close/>
                    <a:moveTo>
                      <a:pt x="10480" y="88588"/>
                    </a:moveTo>
                    <a:lnTo>
                      <a:pt x="15222" y="85107"/>
                    </a:lnTo>
                    <a:lnTo>
                      <a:pt x="16522" y="79501"/>
                    </a:lnTo>
                    <a:lnTo>
                      <a:pt x="20499" y="75348"/>
                    </a:lnTo>
                    <a:lnTo>
                      <a:pt x="14762" y="75768"/>
                    </a:lnTo>
                    <a:lnTo>
                      <a:pt x="18205" y="71064"/>
                    </a:lnTo>
                    <a:lnTo>
                      <a:pt x="15910" y="65772"/>
                    </a:lnTo>
                    <a:lnTo>
                      <a:pt x="15757" y="59874"/>
                    </a:lnTo>
                    <a:lnTo>
                      <a:pt x="10173" y="58230"/>
                    </a:lnTo>
                    <a:lnTo>
                      <a:pt x="10785" y="64020"/>
                    </a:lnTo>
                    <a:lnTo>
                      <a:pt x="7803" y="68976"/>
                    </a:lnTo>
                    <a:lnTo>
                      <a:pt x="6579" y="74659"/>
                    </a:lnTo>
                    <a:lnTo>
                      <a:pt x="1072" y="76411"/>
                    </a:lnTo>
                    <a:lnTo>
                      <a:pt x="3749" y="81505"/>
                    </a:lnTo>
                    <a:lnTo>
                      <a:pt x="8261" y="85161"/>
                    </a:lnTo>
                    <a:close/>
                    <a:moveTo>
                      <a:pt x="119167" y="142488"/>
                    </a:moveTo>
                    <a:lnTo>
                      <a:pt x="115879" y="137585"/>
                    </a:lnTo>
                    <a:lnTo>
                      <a:pt x="119167" y="142488"/>
                    </a:lnTo>
                    <a:close/>
                    <a:moveTo>
                      <a:pt x="97598" y="136109"/>
                    </a:moveTo>
                    <a:lnTo>
                      <a:pt x="97675" y="130112"/>
                    </a:lnTo>
                    <a:lnTo>
                      <a:pt x="93085" y="126594"/>
                    </a:lnTo>
                    <a:lnTo>
                      <a:pt x="92473" y="120743"/>
                    </a:lnTo>
                    <a:lnTo>
                      <a:pt x="90255" y="115052"/>
                    </a:lnTo>
                    <a:lnTo>
                      <a:pt x="88343" y="109568"/>
                    </a:lnTo>
                    <a:lnTo>
                      <a:pt x="89414" y="115258"/>
                    </a:lnTo>
                    <a:lnTo>
                      <a:pt x="91938" y="120544"/>
                    </a:lnTo>
                    <a:lnTo>
                      <a:pt x="92091" y="126296"/>
                    </a:lnTo>
                    <a:lnTo>
                      <a:pt x="95991" y="130487"/>
                    </a:lnTo>
                    <a:lnTo>
                      <a:pt x="97522" y="136063"/>
                    </a:lnTo>
                    <a:close/>
                    <a:moveTo>
                      <a:pt x="76029" y="116391"/>
                    </a:moveTo>
                    <a:lnTo>
                      <a:pt x="71593" y="112513"/>
                    </a:lnTo>
                    <a:lnTo>
                      <a:pt x="67692" y="107901"/>
                    </a:lnTo>
                    <a:lnTo>
                      <a:pt x="70598" y="112941"/>
                    </a:lnTo>
                    <a:lnTo>
                      <a:pt x="75417" y="116153"/>
                    </a:lnTo>
                    <a:close/>
                    <a:moveTo>
                      <a:pt x="110830" y="99564"/>
                    </a:moveTo>
                    <a:lnTo>
                      <a:pt x="114961" y="95517"/>
                    </a:lnTo>
                    <a:lnTo>
                      <a:pt x="110601" y="99456"/>
                    </a:lnTo>
                    <a:close/>
                    <a:moveTo>
                      <a:pt x="85131" y="93781"/>
                    </a:moveTo>
                    <a:lnTo>
                      <a:pt x="89261" y="89612"/>
                    </a:lnTo>
                    <a:lnTo>
                      <a:pt x="85589" y="84947"/>
                    </a:lnTo>
                    <a:lnTo>
                      <a:pt x="83295" y="79646"/>
                    </a:lnTo>
                    <a:lnTo>
                      <a:pt x="80924" y="74415"/>
                    </a:lnTo>
                    <a:lnTo>
                      <a:pt x="82913" y="79807"/>
                    </a:lnTo>
                    <a:lnTo>
                      <a:pt x="84978" y="85260"/>
                    </a:lnTo>
                    <a:lnTo>
                      <a:pt x="87196" y="90653"/>
                    </a:lnTo>
                    <a:close/>
                    <a:moveTo>
                      <a:pt x="67309" y="77008"/>
                    </a:moveTo>
                    <a:lnTo>
                      <a:pt x="67385" y="71195"/>
                    </a:lnTo>
                    <a:lnTo>
                      <a:pt x="68380" y="65405"/>
                    </a:lnTo>
                    <a:lnTo>
                      <a:pt x="70598" y="59806"/>
                    </a:lnTo>
                    <a:lnTo>
                      <a:pt x="66315" y="55913"/>
                    </a:lnTo>
                    <a:lnTo>
                      <a:pt x="61726" y="52142"/>
                    </a:lnTo>
                    <a:lnTo>
                      <a:pt x="56983" y="48539"/>
                    </a:lnTo>
                    <a:lnTo>
                      <a:pt x="61037" y="52601"/>
                    </a:lnTo>
                    <a:lnTo>
                      <a:pt x="66009" y="55943"/>
                    </a:lnTo>
                    <a:lnTo>
                      <a:pt x="69527" y="60815"/>
                    </a:lnTo>
                    <a:lnTo>
                      <a:pt x="66927" y="66200"/>
                    </a:lnTo>
                    <a:lnTo>
                      <a:pt x="62338" y="69787"/>
                    </a:lnTo>
                    <a:lnTo>
                      <a:pt x="65780" y="74568"/>
                    </a:lnTo>
                    <a:close/>
                    <a:moveTo>
                      <a:pt x="19964" y="104229"/>
                    </a:moveTo>
                    <a:lnTo>
                      <a:pt x="24170" y="99395"/>
                    </a:lnTo>
                    <a:lnTo>
                      <a:pt x="19505" y="103204"/>
                    </a:lnTo>
                    <a:close/>
                    <a:moveTo>
                      <a:pt x="18817" y="102852"/>
                    </a:moveTo>
                    <a:lnTo>
                      <a:pt x="22641" y="98401"/>
                    </a:lnTo>
                    <a:lnTo>
                      <a:pt x="23482" y="92680"/>
                    </a:lnTo>
                    <a:lnTo>
                      <a:pt x="19046" y="96404"/>
                    </a:lnTo>
                    <a:lnTo>
                      <a:pt x="15987" y="101300"/>
                    </a:lnTo>
                    <a:close/>
                    <a:moveTo>
                      <a:pt x="18893" y="96114"/>
                    </a:moveTo>
                    <a:lnTo>
                      <a:pt x="21035" y="90576"/>
                    </a:lnTo>
                    <a:lnTo>
                      <a:pt x="15604" y="92443"/>
                    </a:lnTo>
                    <a:close/>
                    <a:moveTo>
                      <a:pt x="37020" y="1745"/>
                    </a:moveTo>
                    <a:lnTo>
                      <a:pt x="31437" y="-53"/>
                    </a:lnTo>
                    <a:lnTo>
                      <a:pt x="37020" y="1745"/>
                    </a:lnTo>
                    <a:close/>
                    <a:moveTo>
                      <a:pt x="12162" y="92710"/>
                    </a:moveTo>
                    <a:lnTo>
                      <a:pt x="16904" y="89444"/>
                    </a:lnTo>
                    <a:lnTo>
                      <a:pt x="11321" y="91769"/>
                    </a:lnTo>
                    <a:close/>
                    <a:moveTo>
                      <a:pt x="7955" y="12307"/>
                    </a:moveTo>
                    <a:lnTo>
                      <a:pt x="13616" y="10395"/>
                    </a:lnTo>
                    <a:lnTo>
                      <a:pt x="21035" y="9003"/>
                    </a:lnTo>
                    <a:lnTo>
                      <a:pt x="27460" y="7825"/>
                    </a:lnTo>
                    <a:lnTo>
                      <a:pt x="21646" y="7366"/>
                    </a:lnTo>
                    <a:lnTo>
                      <a:pt x="15910" y="7879"/>
                    </a:lnTo>
                    <a:lnTo>
                      <a:pt x="10173" y="6471"/>
                    </a:lnTo>
                    <a:lnTo>
                      <a:pt x="6273" y="10648"/>
                    </a:lnTo>
                    <a:close/>
                    <a:moveTo>
                      <a:pt x="3749" y="14166"/>
                    </a:moveTo>
                    <a:lnTo>
                      <a:pt x="-688" y="9462"/>
                    </a:lnTo>
                    <a:lnTo>
                      <a:pt x="2754" y="14036"/>
                    </a:lnTo>
                    <a:close/>
                    <a:moveTo>
                      <a:pt x="42833" y="35804"/>
                    </a:moveTo>
                    <a:lnTo>
                      <a:pt x="44439" y="30075"/>
                    </a:lnTo>
                    <a:lnTo>
                      <a:pt x="45893" y="24186"/>
                    </a:lnTo>
                    <a:lnTo>
                      <a:pt x="50329" y="20323"/>
                    </a:lnTo>
                    <a:lnTo>
                      <a:pt x="51094" y="14617"/>
                    </a:lnTo>
                    <a:lnTo>
                      <a:pt x="47116" y="10479"/>
                    </a:lnTo>
                    <a:lnTo>
                      <a:pt x="43675" y="5829"/>
                    </a:lnTo>
                    <a:lnTo>
                      <a:pt x="39850" y="697"/>
                    </a:lnTo>
                    <a:lnTo>
                      <a:pt x="41228" y="6364"/>
                    </a:lnTo>
                    <a:lnTo>
                      <a:pt x="44899" y="10816"/>
                    </a:lnTo>
                    <a:lnTo>
                      <a:pt x="46658" y="16285"/>
                    </a:lnTo>
                    <a:lnTo>
                      <a:pt x="45740" y="22029"/>
                    </a:lnTo>
                    <a:lnTo>
                      <a:pt x="42987" y="27184"/>
                    </a:lnTo>
                    <a:lnTo>
                      <a:pt x="38168" y="30419"/>
                    </a:lnTo>
                    <a:lnTo>
                      <a:pt x="42527" y="3513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6" name="Google Shape;366;p7"/>
              <p:cNvSpPr/>
              <p:nvPr/>
            </p:nvSpPr>
            <p:spPr>
              <a:xfrm>
                <a:off x="6003144" y="1017423"/>
                <a:ext cx="420754" cy="156698"/>
              </a:xfrm>
              <a:custGeom>
                <a:avLst/>
                <a:gdLst/>
                <a:ahLst/>
                <a:cxnLst/>
                <a:rect l="l" t="t" r="r" b="b"/>
                <a:pathLst>
                  <a:path w="420754" h="156698" extrusionOk="0">
                    <a:moveTo>
                      <a:pt x="309007" y="48677"/>
                    </a:moveTo>
                    <a:lnTo>
                      <a:pt x="314514" y="46910"/>
                    </a:lnTo>
                    <a:lnTo>
                      <a:pt x="308702" y="45564"/>
                    </a:lnTo>
                    <a:lnTo>
                      <a:pt x="303041" y="43713"/>
                    </a:lnTo>
                    <a:lnTo>
                      <a:pt x="308319" y="47652"/>
                    </a:lnTo>
                    <a:close/>
                    <a:moveTo>
                      <a:pt x="291644" y="102990"/>
                    </a:moveTo>
                    <a:lnTo>
                      <a:pt x="296005" y="99120"/>
                    </a:lnTo>
                    <a:lnTo>
                      <a:pt x="290956" y="102317"/>
                    </a:lnTo>
                    <a:close/>
                    <a:moveTo>
                      <a:pt x="241316" y="83249"/>
                    </a:moveTo>
                    <a:lnTo>
                      <a:pt x="246976" y="81788"/>
                    </a:lnTo>
                    <a:lnTo>
                      <a:pt x="252330" y="79348"/>
                    </a:lnTo>
                    <a:lnTo>
                      <a:pt x="257991" y="76931"/>
                    </a:lnTo>
                    <a:lnTo>
                      <a:pt x="263115" y="73749"/>
                    </a:lnTo>
                    <a:lnTo>
                      <a:pt x="265792" y="68495"/>
                    </a:lnTo>
                    <a:lnTo>
                      <a:pt x="260515" y="66032"/>
                    </a:lnTo>
                    <a:lnTo>
                      <a:pt x="253937" y="66437"/>
                    </a:lnTo>
                    <a:lnTo>
                      <a:pt x="248277" y="64632"/>
                    </a:lnTo>
                    <a:lnTo>
                      <a:pt x="243305" y="61657"/>
                    </a:lnTo>
                    <a:lnTo>
                      <a:pt x="237109" y="58100"/>
                    </a:lnTo>
                    <a:lnTo>
                      <a:pt x="231296" y="58612"/>
                    </a:lnTo>
                    <a:lnTo>
                      <a:pt x="225560" y="59454"/>
                    </a:lnTo>
                    <a:lnTo>
                      <a:pt x="217223" y="59110"/>
                    </a:lnTo>
                    <a:lnTo>
                      <a:pt x="209727" y="59874"/>
                    </a:lnTo>
                    <a:lnTo>
                      <a:pt x="203914" y="60662"/>
                    </a:lnTo>
                    <a:lnTo>
                      <a:pt x="207968" y="65022"/>
                    </a:lnTo>
                    <a:lnTo>
                      <a:pt x="213705" y="65879"/>
                    </a:lnTo>
                    <a:lnTo>
                      <a:pt x="209957" y="70529"/>
                    </a:lnTo>
                    <a:lnTo>
                      <a:pt x="205673" y="74598"/>
                    </a:lnTo>
                    <a:lnTo>
                      <a:pt x="210798" y="78009"/>
                    </a:lnTo>
                    <a:lnTo>
                      <a:pt x="217070" y="76832"/>
                    </a:lnTo>
                    <a:lnTo>
                      <a:pt x="226631" y="76365"/>
                    </a:lnTo>
                    <a:lnTo>
                      <a:pt x="232980" y="74675"/>
                    </a:lnTo>
                    <a:lnTo>
                      <a:pt x="238716" y="75937"/>
                    </a:lnTo>
                    <a:lnTo>
                      <a:pt x="244988" y="74874"/>
                    </a:lnTo>
                    <a:lnTo>
                      <a:pt x="239021" y="76227"/>
                    </a:lnTo>
                    <a:lnTo>
                      <a:pt x="238410" y="82201"/>
                    </a:lnTo>
                    <a:close/>
                    <a:moveTo>
                      <a:pt x="333024" y="44654"/>
                    </a:moveTo>
                    <a:lnTo>
                      <a:pt x="338837" y="42520"/>
                    </a:lnTo>
                    <a:lnTo>
                      <a:pt x="344574" y="41762"/>
                    </a:lnTo>
                    <a:lnTo>
                      <a:pt x="350693" y="42688"/>
                    </a:lnTo>
                    <a:lnTo>
                      <a:pt x="357118" y="42696"/>
                    </a:lnTo>
                    <a:lnTo>
                      <a:pt x="350080" y="41954"/>
                    </a:lnTo>
                    <a:lnTo>
                      <a:pt x="344421" y="40776"/>
                    </a:lnTo>
                    <a:lnTo>
                      <a:pt x="338149" y="40669"/>
                    </a:lnTo>
                    <a:lnTo>
                      <a:pt x="332413" y="42198"/>
                    </a:lnTo>
                    <a:close/>
                    <a:moveTo>
                      <a:pt x="389013" y="14158"/>
                    </a:moveTo>
                    <a:lnTo>
                      <a:pt x="394749" y="13631"/>
                    </a:lnTo>
                    <a:lnTo>
                      <a:pt x="400486" y="12812"/>
                    </a:lnTo>
                    <a:lnTo>
                      <a:pt x="407599" y="12529"/>
                    </a:lnTo>
                    <a:lnTo>
                      <a:pt x="414253" y="12277"/>
                    </a:lnTo>
                    <a:lnTo>
                      <a:pt x="420066" y="12177"/>
                    </a:lnTo>
                    <a:lnTo>
                      <a:pt x="413565" y="9125"/>
                    </a:lnTo>
                    <a:lnTo>
                      <a:pt x="406911" y="8850"/>
                    </a:lnTo>
                    <a:lnTo>
                      <a:pt x="400256" y="9385"/>
                    </a:lnTo>
                    <a:lnTo>
                      <a:pt x="393984" y="10426"/>
                    </a:lnTo>
                    <a:lnTo>
                      <a:pt x="388171" y="11282"/>
                    </a:lnTo>
                    <a:close/>
                    <a:moveTo>
                      <a:pt x="245752" y="34534"/>
                    </a:moveTo>
                    <a:lnTo>
                      <a:pt x="251795" y="33976"/>
                    </a:lnTo>
                    <a:lnTo>
                      <a:pt x="257532" y="32003"/>
                    </a:lnTo>
                    <a:lnTo>
                      <a:pt x="263498" y="31460"/>
                    </a:lnTo>
                    <a:lnTo>
                      <a:pt x="269234" y="30855"/>
                    </a:lnTo>
                    <a:lnTo>
                      <a:pt x="275201" y="30786"/>
                    </a:lnTo>
                    <a:lnTo>
                      <a:pt x="281472" y="29540"/>
                    </a:lnTo>
                    <a:lnTo>
                      <a:pt x="285067" y="24675"/>
                    </a:lnTo>
                    <a:lnTo>
                      <a:pt x="290956" y="23727"/>
                    </a:lnTo>
                    <a:lnTo>
                      <a:pt x="296540" y="22128"/>
                    </a:lnTo>
                    <a:lnTo>
                      <a:pt x="302047" y="20499"/>
                    </a:lnTo>
                    <a:lnTo>
                      <a:pt x="304495" y="15160"/>
                    </a:lnTo>
                    <a:lnTo>
                      <a:pt x="299217" y="12613"/>
                    </a:lnTo>
                    <a:lnTo>
                      <a:pt x="292639" y="11810"/>
                    </a:lnTo>
                    <a:lnTo>
                      <a:pt x="285679" y="11558"/>
                    </a:lnTo>
                    <a:lnTo>
                      <a:pt x="278872" y="11772"/>
                    </a:lnTo>
                    <a:lnTo>
                      <a:pt x="273212" y="10709"/>
                    </a:lnTo>
                    <a:lnTo>
                      <a:pt x="267475" y="9714"/>
                    </a:lnTo>
                    <a:lnTo>
                      <a:pt x="261356" y="10265"/>
                    </a:lnTo>
                    <a:lnTo>
                      <a:pt x="255466" y="9408"/>
                    </a:lnTo>
                    <a:lnTo>
                      <a:pt x="249959" y="7948"/>
                    </a:lnTo>
                    <a:lnTo>
                      <a:pt x="243840" y="9003"/>
                    </a:lnTo>
                    <a:lnTo>
                      <a:pt x="238640" y="11879"/>
                    </a:lnTo>
                    <a:lnTo>
                      <a:pt x="232903" y="11083"/>
                    </a:lnTo>
                    <a:lnTo>
                      <a:pt x="226860" y="11986"/>
                    </a:lnTo>
                    <a:lnTo>
                      <a:pt x="231449" y="8452"/>
                    </a:lnTo>
                    <a:lnTo>
                      <a:pt x="225636" y="5928"/>
                    </a:lnTo>
                    <a:lnTo>
                      <a:pt x="219594" y="5079"/>
                    </a:lnTo>
                    <a:lnTo>
                      <a:pt x="213858" y="6793"/>
                    </a:lnTo>
                    <a:lnTo>
                      <a:pt x="215617" y="12330"/>
                    </a:lnTo>
                    <a:lnTo>
                      <a:pt x="209574" y="12942"/>
                    </a:lnTo>
                    <a:lnTo>
                      <a:pt x="203838" y="12346"/>
                    </a:lnTo>
                    <a:lnTo>
                      <a:pt x="198484" y="9898"/>
                    </a:lnTo>
                    <a:lnTo>
                      <a:pt x="192824" y="10502"/>
                    </a:lnTo>
                    <a:lnTo>
                      <a:pt x="186398" y="10869"/>
                    </a:lnTo>
                    <a:lnTo>
                      <a:pt x="180586" y="9309"/>
                    </a:lnTo>
                    <a:lnTo>
                      <a:pt x="175308" y="6869"/>
                    </a:lnTo>
                    <a:lnTo>
                      <a:pt x="169495" y="6357"/>
                    </a:lnTo>
                    <a:lnTo>
                      <a:pt x="163224" y="5049"/>
                    </a:lnTo>
                    <a:lnTo>
                      <a:pt x="165289" y="10433"/>
                    </a:lnTo>
                    <a:lnTo>
                      <a:pt x="159399" y="9623"/>
                    </a:lnTo>
                    <a:lnTo>
                      <a:pt x="152286" y="8024"/>
                    </a:lnTo>
                    <a:lnTo>
                      <a:pt x="157028" y="11359"/>
                    </a:lnTo>
                    <a:lnTo>
                      <a:pt x="163529" y="12093"/>
                    </a:lnTo>
                    <a:lnTo>
                      <a:pt x="156263" y="13057"/>
                    </a:lnTo>
                    <a:lnTo>
                      <a:pt x="150603" y="11519"/>
                    </a:lnTo>
                    <a:lnTo>
                      <a:pt x="144560" y="11611"/>
                    </a:lnTo>
                    <a:lnTo>
                      <a:pt x="138747" y="11573"/>
                    </a:lnTo>
                    <a:lnTo>
                      <a:pt x="132934" y="11397"/>
                    </a:lnTo>
                    <a:lnTo>
                      <a:pt x="138059" y="14258"/>
                    </a:lnTo>
                    <a:lnTo>
                      <a:pt x="144484" y="14158"/>
                    </a:lnTo>
                    <a:lnTo>
                      <a:pt x="150450" y="14189"/>
                    </a:lnTo>
                    <a:lnTo>
                      <a:pt x="144407" y="15550"/>
                    </a:lnTo>
                    <a:lnTo>
                      <a:pt x="138594" y="16797"/>
                    </a:lnTo>
                    <a:lnTo>
                      <a:pt x="144255" y="19895"/>
                    </a:lnTo>
                    <a:lnTo>
                      <a:pt x="149915" y="20805"/>
                    </a:lnTo>
                    <a:lnTo>
                      <a:pt x="156340" y="20782"/>
                    </a:lnTo>
                    <a:lnTo>
                      <a:pt x="162229" y="20736"/>
                    </a:lnTo>
                    <a:lnTo>
                      <a:pt x="168195" y="21172"/>
                    </a:lnTo>
                    <a:lnTo>
                      <a:pt x="174773" y="21011"/>
                    </a:lnTo>
                    <a:lnTo>
                      <a:pt x="180662" y="20507"/>
                    </a:lnTo>
                    <a:lnTo>
                      <a:pt x="188082" y="20109"/>
                    </a:lnTo>
                    <a:lnTo>
                      <a:pt x="194124" y="19856"/>
                    </a:lnTo>
                    <a:lnTo>
                      <a:pt x="200855" y="19535"/>
                    </a:lnTo>
                    <a:lnTo>
                      <a:pt x="206438" y="21103"/>
                    </a:lnTo>
                    <a:lnTo>
                      <a:pt x="200626" y="22434"/>
                    </a:lnTo>
                    <a:lnTo>
                      <a:pt x="194353" y="22404"/>
                    </a:lnTo>
                    <a:lnTo>
                      <a:pt x="188082" y="22725"/>
                    </a:lnTo>
                    <a:lnTo>
                      <a:pt x="193282" y="25249"/>
                    </a:lnTo>
                    <a:lnTo>
                      <a:pt x="186705" y="25670"/>
                    </a:lnTo>
                    <a:lnTo>
                      <a:pt x="180968" y="25104"/>
                    </a:lnTo>
                    <a:lnTo>
                      <a:pt x="175002" y="24163"/>
                    </a:lnTo>
                    <a:lnTo>
                      <a:pt x="168501" y="24522"/>
                    </a:lnTo>
                    <a:lnTo>
                      <a:pt x="174161" y="27039"/>
                    </a:lnTo>
                    <a:lnTo>
                      <a:pt x="180204" y="28660"/>
                    </a:lnTo>
                    <a:lnTo>
                      <a:pt x="187164" y="29196"/>
                    </a:lnTo>
                    <a:lnTo>
                      <a:pt x="194047" y="31054"/>
                    </a:lnTo>
                    <a:lnTo>
                      <a:pt x="201696" y="30511"/>
                    </a:lnTo>
                    <a:lnTo>
                      <a:pt x="208198" y="30947"/>
                    </a:lnTo>
                    <a:lnTo>
                      <a:pt x="215387" y="30572"/>
                    </a:lnTo>
                    <a:lnTo>
                      <a:pt x="221583" y="30182"/>
                    </a:lnTo>
                    <a:lnTo>
                      <a:pt x="227548" y="30305"/>
                    </a:lnTo>
                    <a:lnTo>
                      <a:pt x="232673" y="33494"/>
                    </a:lnTo>
                    <a:lnTo>
                      <a:pt x="238410" y="34037"/>
                    </a:lnTo>
                    <a:lnTo>
                      <a:pt x="244146" y="34412"/>
                    </a:lnTo>
                    <a:close/>
                    <a:moveTo>
                      <a:pt x="203532" y="59477"/>
                    </a:moveTo>
                    <a:lnTo>
                      <a:pt x="209421" y="58597"/>
                    </a:lnTo>
                    <a:lnTo>
                      <a:pt x="215464" y="58092"/>
                    </a:lnTo>
                    <a:lnTo>
                      <a:pt x="221965" y="58108"/>
                    </a:lnTo>
                    <a:lnTo>
                      <a:pt x="220971" y="52318"/>
                    </a:lnTo>
                    <a:lnTo>
                      <a:pt x="215005" y="50069"/>
                    </a:lnTo>
                    <a:lnTo>
                      <a:pt x="208733" y="50474"/>
                    </a:lnTo>
                    <a:lnTo>
                      <a:pt x="202767" y="48677"/>
                    </a:lnTo>
                    <a:lnTo>
                      <a:pt x="197337" y="50727"/>
                    </a:lnTo>
                    <a:lnTo>
                      <a:pt x="191370" y="51407"/>
                    </a:lnTo>
                    <a:lnTo>
                      <a:pt x="185252" y="51966"/>
                    </a:lnTo>
                    <a:lnTo>
                      <a:pt x="190759" y="53534"/>
                    </a:lnTo>
                    <a:lnTo>
                      <a:pt x="196419" y="56088"/>
                    </a:lnTo>
                    <a:lnTo>
                      <a:pt x="202002" y="59002"/>
                    </a:lnTo>
                    <a:close/>
                    <a:moveTo>
                      <a:pt x="187546" y="156646"/>
                    </a:moveTo>
                    <a:lnTo>
                      <a:pt x="183951" y="152064"/>
                    </a:lnTo>
                    <a:lnTo>
                      <a:pt x="187546" y="156646"/>
                    </a:lnTo>
                    <a:close/>
                    <a:moveTo>
                      <a:pt x="127887" y="100107"/>
                    </a:moveTo>
                    <a:lnTo>
                      <a:pt x="133547" y="99089"/>
                    </a:lnTo>
                    <a:lnTo>
                      <a:pt x="128728" y="94194"/>
                    </a:lnTo>
                    <a:lnTo>
                      <a:pt x="134694" y="92037"/>
                    </a:lnTo>
                    <a:lnTo>
                      <a:pt x="130487" y="88045"/>
                    </a:lnTo>
                    <a:lnTo>
                      <a:pt x="136377" y="87976"/>
                    </a:lnTo>
                    <a:lnTo>
                      <a:pt x="137218" y="82109"/>
                    </a:lnTo>
                    <a:lnTo>
                      <a:pt x="141654" y="77826"/>
                    </a:lnTo>
                    <a:lnTo>
                      <a:pt x="147314" y="76441"/>
                    </a:lnTo>
                    <a:lnTo>
                      <a:pt x="153280" y="76832"/>
                    </a:lnTo>
                    <a:lnTo>
                      <a:pt x="155116" y="71370"/>
                    </a:lnTo>
                    <a:lnTo>
                      <a:pt x="150680" y="67699"/>
                    </a:lnTo>
                    <a:lnTo>
                      <a:pt x="155422" y="63347"/>
                    </a:lnTo>
                    <a:lnTo>
                      <a:pt x="163377" y="63270"/>
                    </a:lnTo>
                    <a:lnTo>
                      <a:pt x="161770" y="57243"/>
                    </a:lnTo>
                    <a:lnTo>
                      <a:pt x="159017" y="52210"/>
                    </a:lnTo>
                    <a:lnTo>
                      <a:pt x="164447" y="49855"/>
                    </a:lnTo>
                    <a:lnTo>
                      <a:pt x="170566" y="50145"/>
                    </a:lnTo>
                    <a:lnTo>
                      <a:pt x="176991" y="49365"/>
                    </a:lnTo>
                    <a:lnTo>
                      <a:pt x="183951" y="48164"/>
                    </a:lnTo>
                    <a:lnTo>
                      <a:pt x="190376" y="46657"/>
                    </a:lnTo>
                    <a:lnTo>
                      <a:pt x="196266" y="47346"/>
                    </a:lnTo>
                    <a:lnTo>
                      <a:pt x="202843" y="47835"/>
                    </a:lnTo>
                    <a:lnTo>
                      <a:pt x="207585" y="44386"/>
                    </a:lnTo>
                    <a:lnTo>
                      <a:pt x="201314" y="43437"/>
                    </a:lnTo>
                    <a:lnTo>
                      <a:pt x="195424" y="42275"/>
                    </a:lnTo>
                    <a:lnTo>
                      <a:pt x="189305" y="42887"/>
                    </a:lnTo>
                    <a:lnTo>
                      <a:pt x="184104" y="40546"/>
                    </a:lnTo>
                    <a:lnTo>
                      <a:pt x="178368" y="40049"/>
                    </a:lnTo>
                    <a:lnTo>
                      <a:pt x="172402" y="38206"/>
                    </a:lnTo>
                    <a:lnTo>
                      <a:pt x="166436" y="35490"/>
                    </a:lnTo>
                    <a:lnTo>
                      <a:pt x="159552" y="36890"/>
                    </a:lnTo>
                    <a:lnTo>
                      <a:pt x="154657" y="33777"/>
                    </a:lnTo>
                    <a:lnTo>
                      <a:pt x="152439" y="28262"/>
                    </a:lnTo>
                    <a:lnTo>
                      <a:pt x="146626" y="25387"/>
                    </a:lnTo>
                    <a:lnTo>
                      <a:pt x="140660" y="24415"/>
                    </a:lnTo>
                    <a:lnTo>
                      <a:pt x="136912" y="28874"/>
                    </a:lnTo>
                    <a:lnTo>
                      <a:pt x="131252" y="30435"/>
                    </a:lnTo>
                    <a:lnTo>
                      <a:pt x="132246" y="24729"/>
                    </a:lnTo>
                    <a:lnTo>
                      <a:pt x="131099" y="19084"/>
                    </a:lnTo>
                    <a:lnTo>
                      <a:pt x="124980" y="17577"/>
                    </a:lnTo>
                    <a:lnTo>
                      <a:pt x="118631" y="16185"/>
                    </a:lnTo>
                    <a:lnTo>
                      <a:pt x="112895" y="18021"/>
                    </a:lnTo>
                    <a:lnTo>
                      <a:pt x="107847" y="15099"/>
                    </a:lnTo>
                    <a:lnTo>
                      <a:pt x="102263" y="13860"/>
                    </a:lnTo>
                    <a:lnTo>
                      <a:pt x="96526" y="15566"/>
                    </a:lnTo>
                    <a:lnTo>
                      <a:pt x="91479" y="18357"/>
                    </a:lnTo>
                    <a:lnTo>
                      <a:pt x="94232" y="23428"/>
                    </a:lnTo>
                    <a:lnTo>
                      <a:pt x="97674" y="28041"/>
                    </a:lnTo>
                    <a:lnTo>
                      <a:pt x="100810" y="32875"/>
                    </a:lnTo>
                    <a:lnTo>
                      <a:pt x="105170" y="36730"/>
                    </a:lnTo>
                    <a:lnTo>
                      <a:pt x="109683" y="40569"/>
                    </a:lnTo>
                    <a:lnTo>
                      <a:pt x="103793" y="39384"/>
                    </a:lnTo>
                    <a:lnTo>
                      <a:pt x="98975" y="35965"/>
                    </a:lnTo>
                    <a:lnTo>
                      <a:pt x="93773" y="33127"/>
                    </a:lnTo>
                    <a:lnTo>
                      <a:pt x="88954" y="29593"/>
                    </a:lnTo>
                    <a:lnTo>
                      <a:pt x="84901" y="25348"/>
                    </a:lnTo>
                    <a:lnTo>
                      <a:pt x="79929" y="22434"/>
                    </a:lnTo>
                    <a:lnTo>
                      <a:pt x="74116" y="20170"/>
                    </a:lnTo>
                    <a:lnTo>
                      <a:pt x="67920" y="21218"/>
                    </a:lnTo>
                    <a:lnTo>
                      <a:pt x="62950" y="24683"/>
                    </a:lnTo>
                    <a:lnTo>
                      <a:pt x="64096" y="30366"/>
                    </a:lnTo>
                    <a:lnTo>
                      <a:pt x="57748" y="29502"/>
                    </a:lnTo>
                    <a:lnTo>
                      <a:pt x="51552" y="27750"/>
                    </a:lnTo>
                    <a:lnTo>
                      <a:pt x="44363" y="25104"/>
                    </a:lnTo>
                    <a:lnTo>
                      <a:pt x="38091" y="25440"/>
                    </a:lnTo>
                    <a:lnTo>
                      <a:pt x="32278" y="27153"/>
                    </a:lnTo>
                    <a:lnTo>
                      <a:pt x="37479" y="24545"/>
                    </a:lnTo>
                    <a:lnTo>
                      <a:pt x="42910" y="22572"/>
                    </a:lnTo>
                    <a:lnTo>
                      <a:pt x="48799" y="22411"/>
                    </a:lnTo>
                    <a:lnTo>
                      <a:pt x="55148" y="22686"/>
                    </a:lnTo>
                    <a:lnTo>
                      <a:pt x="60195" y="19811"/>
                    </a:lnTo>
                    <a:lnTo>
                      <a:pt x="54307" y="18227"/>
                    </a:lnTo>
                    <a:lnTo>
                      <a:pt x="48493" y="18717"/>
                    </a:lnTo>
                    <a:lnTo>
                      <a:pt x="42298" y="19535"/>
                    </a:lnTo>
                    <a:lnTo>
                      <a:pt x="36484" y="20545"/>
                    </a:lnTo>
                    <a:lnTo>
                      <a:pt x="30671" y="20208"/>
                    </a:lnTo>
                    <a:lnTo>
                      <a:pt x="25853" y="23711"/>
                    </a:lnTo>
                    <a:lnTo>
                      <a:pt x="20957" y="20254"/>
                    </a:lnTo>
                    <a:lnTo>
                      <a:pt x="15145" y="19872"/>
                    </a:lnTo>
                    <a:lnTo>
                      <a:pt x="8643" y="20361"/>
                    </a:lnTo>
                    <a:lnTo>
                      <a:pt x="14227" y="23903"/>
                    </a:lnTo>
                    <a:lnTo>
                      <a:pt x="8261" y="24147"/>
                    </a:lnTo>
                    <a:lnTo>
                      <a:pt x="2295" y="24675"/>
                    </a:lnTo>
                    <a:lnTo>
                      <a:pt x="8261" y="25723"/>
                    </a:lnTo>
                    <a:lnTo>
                      <a:pt x="1454" y="25861"/>
                    </a:lnTo>
                    <a:lnTo>
                      <a:pt x="5813" y="30358"/>
                    </a:lnTo>
                    <a:lnTo>
                      <a:pt x="9561" y="34680"/>
                    </a:lnTo>
                    <a:lnTo>
                      <a:pt x="14916" y="37043"/>
                    </a:lnTo>
                    <a:lnTo>
                      <a:pt x="14992" y="31207"/>
                    </a:lnTo>
                    <a:lnTo>
                      <a:pt x="20882" y="31314"/>
                    </a:lnTo>
                    <a:lnTo>
                      <a:pt x="26542" y="32255"/>
                    </a:lnTo>
                    <a:lnTo>
                      <a:pt x="22335" y="36324"/>
                    </a:lnTo>
                    <a:lnTo>
                      <a:pt x="27230" y="39583"/>
                    </a:lnTo>
                    <a:lnTo>
                      <a:pt x="33349" y="39774"/>
                    </a:lnTo>
                    <a:lnTo>
                      <a:pt x="38779" y="41732"/>
                    </a:lnTo>
                    <a:lnTo>
                      <a:pt x="32660" y="42374"/>
                    </a:lnTo>
                    <a:lnTo>
                      <a:pt x="26312" y="41793"/>
                    </a:lnTo>
                    <a:lnTo>
                      <a:pt x="18740" y="40554"/>
                    </a:lnTo>
                    <a:lnTo>
                      <a:pt x="23864" y="43468"/>
                    </a:lnTo>
                    <a:lnTo>
                      <a:pt x="18357" y="46313"/>
                    </a:lnTo>
                    <a:lnTo>
                      <a:pt x="24858" y="46925"/>
                    </a:lnTo>
                    <a:lnTo>
                      <a:pt x="30060" y="49610"/>
                    </a:lnTo>
                    <a:lnTo>
                      <a:pt x="36331" y="49725"/>
                    </a:lnTo>
                    <a:lnTo>
                      <a:pt x="42068" y="51247"/>
                    </a:lnTo>
                    <a:lnTo>
                      <a:pt x="47804" y="51170"/>
                    </a:lnTo>
                    <a:lnTo>
                      <a:pt x="40845" y="52050"/>
                    </a:lnTo>
                    <a:lnTo>
                      <a:pt x="35032" y="52455"/>
                    </a:lnTo>
                    <a:lnTo>
                      <a:pt x="40539" y="54926"/>
                    </a:lnTo>
                    <a:lnTo>
                      <a:pt x="46122" y="56654"/>
                    </a:lnTo>
                    <a:lnTo>
                      <a:pt x="51705" y="58796"/>
                    </a:lnTo>
                    <a:lnTo>
                      <a:pt x="58360" y="59393"/>
                    </a:lnTo>
                    <a:lnTo>
                      <a:pt x="64173" y="59362"/>
                    </a:lnTo>
                    <a:lnTo>
                      <a:pt x="69833" y="58192"/>
                    </a:lnTo>
                    <a:lnTo>
                      <a:pt x="75111" y="55385"/>
                    </a:lnTo>
                    <a:lnTo>
                      <a:pt x="80924" y="54834"/>
                    </a:lnTo>
                    <a:lnTo>
                      <a:pt x="74804" y="52776"/>
                    </a:lnTo>
                    <a:lnTo>
                      <a:pt x="72586" y="47422"/>
                    </a:lnTo>
                    <a:lnTo>
                      <a:pt x="78476" y="46535"/>
                    </a:lnTo>
                    <a:lnTo>
                      <a:pt x="83294" y="49640"/>
                    </a:lnTo>
                    <a:lnTo>
                      <a:pt x="89107" y="48333"/>
                    </a:lnTo>
                    <a:lnTo>
                      <a:pt x="93850" y="53036"/>
                    </a:lnTo>
                    <a:lnTo>
                      <a:pt x="100122" y="52731"/>
                    </a:lnTo>
                    <a:lnTo>
                      <a:pt x="106240" y="51499"/>
                    </a:lnTo>
                    <a:lnTo>
                      <a:pt x="111748" y="49358"/>
                    </a:lnTo>
                    <a:lnTo>
                      <a:pt x="117408" y="47797"/>
                    </a:lnTo>
                    <a:lnTo>
                      <a:pt x="113354" y="52103"/>
                    </a:lnTo>
                    <a:lnTo>
                      <a:pt x="118708" y="54536"/>
                    </a:lnTo>
                    <a:lnTo>
                      <a:pt x="125057" y="54061"/>
                    </a:lnTo>
                    <a:lnTo>
                      <a:pt x="130946" y="53205"/>
                    </a:lnTo>
                    <a:lnTo>
                      <a:pt x="124444" y="55285"/>
                    </a:lnTo>
                    <a:lnTo>
                      <a:pt x="118478" y="56218"/>
                    </a:lnTo>
                    <a:lnTo>
                      <a:pt x="112666" y="56004"/>
                    </a:lnTo>
                    <a:lnTo>
                      <a:pt x="106394" y="55576"/>
                    </a:lnTo>
                    <a:lnTo>
                      <a:pt x="100275" y="56341"/>
                    </a:lnTo>
                    <a:lnTo>
                      <a:pt x="94767" y="58245"/>
                    </a:lnTo>
                    <a:lnTo>
                      <a:pt x="87578" y="60624"/>
                    </a:lnTo>
                    <a:lnTo>
                      <a:pt x="80771" y="61649"/>
                    </a:lnTo>
                    <a:lnTo>
                      <a:pt x="74423" y="61833"/>
                    </a:lnTo>
                    <a:lnTo>
                      <a:pt x="68303" y="62215"/>
                    </a:lnTo>
                    <a:lnTo>
                      <a:pt x="62490" y="62551"/>
                    </a:lnTo>
                    <a:lnTo>
                      <a:pt x="62337" y="68311"/>
                    </a:lnTo>
                    <a:lnTo>
                      <a:pt x="67920" y="71003"/>
                    </a:lnTo>
                    <a:lnTo>
                      <a:pt x="73887" y="70208"/>
                    </a:lnTo>
                    <a:lnTo>
                      <a:pt x="79853" y="70453"/>
                    </a:lnTo>
                    <a:lnTo>
                      <a:pt x="85971" y="69703"/>
                    </a:lnTo>
                    <a:lnTo>
                      <a:pt x="91861" y="69122"/>
                    </a:lnTo>
                    <a:lnTo>
                      <a:pt x="97751" y="67867"/>
                    </a:lnTo>
                    <a:lnTo>
                      <a:pt x="105935" y="68693"/>
                    </a:lnTo>
                    <a:lnTo>
                      <a:pt x="112971" y="68166"/>
                    </a:lnTo>
                    <a:lnTo>
                      <a:pt x="119167" y="67982"/>
                    </a:lnTo>
                    <a:lnTo>
                      <a:pt x="125057" y="68724"/>
                    </a:lnTo>
                    <a:lnTo>
                      <a:pt x="131022" y="69940"/>
                    </a:lnTo>
                    <a:lnTo>
                      <a:pt x="125209" y="69435"/>
                    </a:lnTo>
                    <a:lnTo>
                      <a:pt x="119244" y="69305"/>
                    </a:lnTo>
                    <a:lnTo>
                      <a:pt x="112971" y="69887"/>
                    </a:lnTo>
                    <a:lnTo>
                      <a:pt x="107235" y="70514"/>
                    </a:lnTo>
                    <a:lnTo>
                      <a:pt x="101498" y="70705"/>
                    </a:lnTo>
                    <a:lnTo>
                      <a:pt x="95532" y="71340"/>
                    </a:lnTo>
                    <a:lnTo>
                      <a:pt x="88190" y="72388"/>
                    </a:lnTo>
                    <a:lnTo>
                      <a:pt x="94003" y="74177"/>
                    </a:lnTo>
                    <a:lnTo>
                      <a:pt x="100657" y="74789"/>
                    </a:lnTo>
                    <a:lnTo>
                      <a:pt x="107618" y="75363"/>
                    </a:lnTo>
                    <a:lnTo>
                      <a:pt x="101728" y="76159"/>
                    </a:lnTo>
                    <a:lnTo>
                      <a:pt x="95685" y="75952"/>
                    </a:lnTo>
                    <a:lnTo>
                      <a:pt x="89872" y="75287"/>
                    </a:lnTo>
                    <a:lnTo>
                      <a:pt x="83677" y="77115"/>
                    </a:lnTo>
                    <a:lnTo>
                      <a:pt x="77481" y="74896"/>
                    </a:lnTo>
                    <a:lnTo>
                      <a:pt x="71745" y="75562"/>
                    </a:lnTo>
                    <a:lnTo>
                      <a:pt x="74728" y="81107"/>
                    </a:lnTo>
                    <a:lnTo>
                      <a:pt x="79623" y="84258"/>
                    </a:lnTo>
                    <a:lnTo>
                      <a:pt x="85513" y="84083"/>
                    </a:lnTo>
                    <a:lnTo>
                      <a:pt x="91173" y="85291"/>
                    </a:lnTo>
                    <a:lnTo>
                      <a:pt x="96145" y="88679"/>
                    </a:lnTo>
                    <a:lnTo>
                      <a:pt x="101881" y="89268"/>
                    </a:lnTo>
                    <a:lnTo>
                      <a:pt x="107847" y="88771"/>
                    </a:lnTo>
                    <a:lnTo>
                      <a:pt x="113660" y="88718"/>
                    </a:lnTo>
                    <a:lnTo>
                      <a:pt x="119932" y="86890"/>
                    </a:lnTo>
                    <a:lnTo>
                      <a:pt x="125898" y="87953"/>
                    </a:lnTo>
                    <a:lnTo>
                      <a:pt x="120315" y="89735"/>
                    </a:lnTo>
                    <a:lnTo>
                      <a:pt x="113889" y="89811"/>
                    </a:lnTo>
                    <a:lnTo>
                      <a:pt x="108229" y="90454"/>
                    </a:lnTo>
                    <a:lnTo>
                      <a:pt x="102799" y="92435"/>
                    </a:lnTo>
                    <a:lnTo>
                      <a:pt x="108459" y="93965"/>
                    </a:lnTo>
                    <a:lnTo>
                      <a:pt x="113966" y="95594"/>
                    </a:lnTo>
                    <a:lnTo>
                      <a:pt x="120238" y="96389"/>
                    </a:lnTo>
                    <a:lnTo>
                      <a:pt x="125133" y="99464"/>
                    </a:lnTo>
                    <a:close/>
                    <a:moveTo>
                      <a:pt x="32355" y="59446"/>
                    </a:moveTo>
                    <a:lnTo>
                      <a:pt x="27841" y="55660"/>
                    </a:lnTo>
                    <a:lnTo>
                      <a:pt x="21723" y="53243"/>
                    </a:lnTo>
                    <a:lnTo>
                      <a:pt x="15604" y="50941"/>
                    </a:lnTo>
                    <a:lnTo>
                      <a:pt x="10250" y="48478"/>
                    </a:lnTo>
                    <a:lnTo>
                      <a:pt x="7037" y="43606"/>
                    </a:lnTo>
                    <a:lnTo>
                      <a:pt x="1377" y="42504"/>
                    </a:lnTo>
                    <a:lnTo>
                      <a:pt x="3748" y="47973"/>
                    </a:lnTo>
                    <a:lnTo>
                      <a:pt x="8873" y="50918"/>
                    </a:lnTo>
                    <a:lnTo>
                      <a:pt x="14992" y="53212"/>
                    </a:lnTo>
                    <a:lnTo>
                      <a:pt x="20882" y="55117"/>
                    </a:lnTo>
                    <a:lnTo>
                      <a:pt x="25929" y="58176"/>
                    </a:lnTo>
                    <a:lnTo>
                      <a:pt x="31819" y="59308"/>
                    </a:lnTo>
                    <a:close/>
                    <a:moveTo>
                      <a:pt x="183722" y="39667"/>
                    </a:moveTo>
                    <a:lnTo>
                      <a:pt x="189918" y="39101"/>
                    </a:lnTo>
                    <a:lnTo>
                      <a:pt x="183645" y="37211"/>
                    </a:lnTo>
                    <a:close/>
                    <a:moveTo>
                      <a:pt x="178826" y="31750"/>
                    </a:moveTo>
                    <a:lnTo>
                      <a:pt x="172785" y="30045"/>
                    </a:lnTo>
                    <a:lnTo>
                      <a:pt x="178521" y="31674"/>
                    </a:lnTo>
                    <a:close/>
                    <a:moveTo>
                      <a:pt x="183569" y="1653"/>
                    </a:moveTo>
                    <a:lnTo>
                      <a:pt x="177832" y="-53"/>
                    </a:lnTo>
                    <a:lnTo>
                      <a:pt x="183492" y="1400"/>
                    </a:lnTo>
                    <a:close/>
                    <a:moveTo>
                      <a:pt x="140354" y="10234"/>
                    </a:moveTo>
                    <a:lnTo>
                      <a:pt x="146167" y="9255"/>
                    </a:lnTo>
                    <a:lnTo>
                      <a:pt x="140201" y="8062"/>
                    </a:lnTo>
                    <a:close/>
                    <a:moveTo>
                      <a:pt x="4972" y="21623"/>
                    </a:moveTo>
                    <a:lnTo>
                      <a:pt x="-688" y="20583"/>
                    </a:lnTo>
                    <a:lnTo>
                      <a:pt x="4972" y="2162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Google Shape;367;p7"/>
              <p:cNvSpPr/>
              <p:nvPr/>
            </p:nvSpPr>
            <p:spPr>
              <a:xfrm>
                <a:off x="6073360" y="1318957"/>
                <a:ext cx="275352" cy="412141"/>
              </a:xfrm>
              <a:custGeom>
                <a:avLst/>
                <a:gdLst/>
                <a:ahLst/>
                <a:cxnLst/>
                <a:rect l="l" t="t" r="r" b="b"/>
                <a:pathLst>
                  <a:path w="275352" h="412141" extrusionOk="0">
                    <a:moveTo>
                      <a:pt x="172784" y="257746"/>
                    </a:moveTo>
                    <a:lnTo>
                      <a:pt x="168577" y="253486"/>
                    </a:lnTo>
                    <a:lnTo>
                      <a:pt x="172784" y="257746"/>
                    </a:lnTo>
                    <a:close/>
                    <a:moveTo>
                      <a:pt x="135535" y="385356"/>
                    </a:moveTo>
                    <a:lnTo>
                      <a:pt x="139054" y="378955"/>
                    </a:lnTo>
                    <a:lnTo>
                      <a:pt x="141577" y="372713"/>
                    </a:lnTo>
                    <a:lnTo>
                      <a:pt x="142954" y="366479"/>
                    </a:lnTo>
                    <a:lnTo>
                      <a:pt x="145631" y="360636"/>
                    </a:lnTo>
                    <a:lnTo>
                      <a:pt x="147849" y="354838"/>
                    </a:lnTo>
                    <a:lnTo>
                      <a:pt x="149149" y="349094"/>
                    </a:lnTo>
                    <a:lnTo>
                      <a:pt x="144407" y="354005"/>
                    </a:lnTo>
                    <a:lnTo>
                      <a:pt x="142495" y="360078"/>
                    </a:lnTo>
                    <a:lnTo>
                      <a:pt x="137600" y="366457"/>
                    </a:lnTo>
                    <a:lnTo>
                      <a:pt x="134158" y="372690"/>
                    </a:lnTo>
                    <a:lnTo>
                      <a:pt x="135000" y="378932"/>
                    </a:lnTo>
                    <a:lnTo>
                      <a:pt x="135458" y="385173"/>
                    </a:lnTo>
                    <a:close/>
                    <a:moveTo>
                      <a:pt x="8720" y="326905"/>
                    </a:moveTo>
                    <a:lnTo>
                      <a:pt x="14380" y="326339"/>
                    </a:lnTo>
                    <a:lnTo>
                      <a:pt x="15680" y="320733"/>
                    </a:lnTo>
                    <a:lnTo>
                      <a:pt x="9867" y="322828"/>
                    </a:lnTo>
                    <a:close/>
                    <a:moveTo>
                      <a:pt x="176378" y="288968"/>
                    </a:moveTo>
                    <a:lnTo>
                      <a:pt x="171178" y="286543"/>
                    </a:lnTo>
                    <a:lnTo>
                      <a:pt x="176378" y="288968"/>
                    </a:lnTo>
                    <a:close/>
                    <a:moveTo>
                      <a:pt x="177067" y="363198"/>
                    </a:moveTo>
                    <a:lnTo>
                      <a:pt x="180127" y="357989"/>
                    </a:lnTo>
                    <a:lnTo>
                      <a:pt x="185404" y="354012"/>
                    </a:lnTo>
                    <a:lnTo>
                      <a:pt x="189152" y="348941"/>
                    </a:lnTo>
                    <a:lnTo>
                      <a:pt x="189840" y="342906"/>
                    </a:lnTo>
                    <a:lnTo>
                      <a:pt x="188770" y="337200"/>
                    </a:lnTo>
                    <a:lnTo>
                      <a:pt x="194277" y="334118"/>
                    </a:lnTo>
                    <a:lnTo>
                      <a:pt x="188540" y="333208"/>
                    </a:lnTo>
                    <a:lnTo>
                      <a:pt x="180662" y="334409"/>
                    </a:lnTo>
                    <a:lnTo>
                      <a:pt x="177526" y="339395"/>
                    </a:lnTo>
                    <a:lnTo>
                      <a:pt x="172554" y="343694"/>
                    </a:lnTo>
                    <a:lnTo>
                      <a:pt x="174925" y="350234"/>
                    </a:lnTo>
                    <a:lnTo>
                      <a:pt x="176914" y="355848"/>
                    </a:lnTo>
                    <a:lnTo>
                      <a:pt x="175460" y="362747"/>
                    </a:lnTo>
                    <a:close/>
                    <a:moveTo>
                      <a:pt x="62567" y="412089"/>
                    </a:moveTo>
                    <a:lnTo>
                      <a:pt x="68379" y="410513"/>
                    </a:lnTo>
                    <a:lnTo>
                      <a:pt x="74040" y="409289"/>
                    </a:lnTo>
                    <a:lnTo>
                      <a:pt x="79852" y="410727"/>
                    </a:lnTo>
                    <a:lnTo>
                      <a:pt x="85207" y="408149"/>
                    </a:lnTo>
                    <a:lnTo>
                      <a:pt x="84518" y="402130"/>
                    </a:lnTo>
                    <a:lnTo>
                      <a:pt x="82606" y="396592"/>
                    </a:lnTo>
                    <a:lnTo>
                      <a:pt x="86431" y="392217"/>
                    </a:lnTo>
                    <a:lnTo>
                      <a:pt x="91631" y="389624"/>
                    </a:lnTo>
                    <a:lnTo>
                      <a:pt x="96450" y="386466"/>
                    </a:lnTo>
                    <a:lnTo>
                      <a:pt x="102186" y="385685"/>
                    </a:lnTo>
                    <a:lnTo>
                      <a:pt x="107923" y="386152"/>
                    </a:lnTo>
                    <a:lnTo>
                      <a:pt x="114042" y="386228"/>
                    </a:lnTo>
                    <a:lnTo>
                      <a:pt x="119779" y="386389"/>
                    </a:lnTo>
                    <a:lnTo>
                      <a:pt x="125515" y="385181"/>
                    </a:lnTo>
                    <a:lnTo>
                      <a:pt x="127121" y="379628"/>
                    </a:lnTo>
                    <a:lnTo>
                      <a:pt x="129875" y="374534"/>
                    </a:lnTo>
                    <a:lnTo>
                      <a:pt x="133011" y="369715"/>
                    </a:lnTo>
                    <a:lnTo>
                      <a:pt x="134235" y="364009"/>
                    </a:lnTo>
                    <a:lnTo>
                      <a:pt x="135305" y="358372"/>
                    </a:lnTo>
                    <a:lnTo>
                      <a:pt x="133699" y="352880"/>
                    </a:lnTo>
                    <a:lnTo>
                      <a:pt x="137065" y="348237"/>
                    </a:lnTo>
                    <a:lnTo>
                      <a:pt x="135076" y="342822"/>
                    </a:lnTo>
                    <a:lnTo>
                      <a:pt x="137983" y="337858"/>
                    </a:lnTo>
                    <a:lnTo>
                      <a:pt x="132551" y="334462"/>
                    </a:lnTo>
                    <a:lnTo>
                      <a:pt x="138211" y="333269"/>
                    </a:lnTo>
                    <a:lnTo>
                      <a:pt x="135153" y="328389"/>
                    </a:lnTo>
                    <a:lnTo>
                      <a:pt x="133393" y="322798"/>
                    </a:lnTo>
                    <a:lnTo>
                      <a:pt x="138824" y="325016"/>
                    </a:lnTo>
                    <a:lnTo>
                      <a:pt x="137906" y="319287"/>
                    </a:lnTo>
                    <a:lnTo>
                      <a:pt x="133087" y="315937"/>
                    </a:lnTo>
                    <a:lnTo>
                      <a:pt x="138747" y="314667"/>
                    </a:lnTo>
                    <a:lnTo>
                      <a:pt x="135076" y="310200"/>
                    </a:lnTo>
                    <a:lnTo>
                      <a:pt x="129340" y="309558"/>
                    </a:lnTo>
                    <a:lnTo>
                      <a:pt x="123450" y="310078"/>
                    </a:lnTo>
                    <a:lnTo>
                      <a:pt x="129263" y="308778"/>
                    </a:lnTo>
                    <a:lnTo>
                      <a:pt x="135153" y="309527"/>
                    </a:lnTo>
                    <a:lnTo>
                      <a:pt x="141118" y="309657"/>
                    </a:lnTo>
                    <a:lnTo>
                      <a:pt x="145937" y="306392"/>
                    </a:lnTo>
                    <a:lnTo>
                      <a:pt x="151903" y="304694"/>
                    </a:lnTo>
                    <a:lnTo>
                      <a:pt x="154427" y="299462"/>
                    </a:lnTo>
                    <a:lnTo>
                      <a:pt x="156033" y="293939"/>
                    </a:lnTo>
                    <a:lnTo>
                      <a:pt x="158175" y="299278"/>
                    </a:lnTo>
                    <a:lnTo>
                      <a:pt x="163835" y="300303"/>
                    </a:lnTo>
                    <a:lnTo>
                      <a:pt x="167277" y="295699"/>
                    </a:lnTo>
                    <a:lnTo>
                      <a:pt x="173166" y="293534"/>
                    </a:lnTo>
                    <a:lnTo>
                      <a:pt x="170260" y="288547"/>
                    </a:lnTo>
                    <a:lnTo>
                      <a:pt x="164600" y="287683"/>
                    </a:lnTo>
                    <a:lnTo>
                      <a:pt x="170260" y="285977"/>
                    </a:lnTo>
                    <a:lnTo>
                      <a:pt x="174237" y="281763"/>
                    </a:lnTo>
                    <a:lnTo>
                      <a:pt x="178979" y="278504"/>
                    </a:lnTo>
                    <a:lnTo>
                      <a:pt x="184027" y="275613"/>
                    </a:lnTo>
                    <a:lnTo>
                      <a:pt x="178367" y="274588"/>
                    </a:lnTo>
                    <a:lnTo>
                      <a:pt x="183415" y="271605"/>
                    </a:lnTo>
                    <a:lnTo>
                      <a:pt x="181045" y="266397"/>
                    </a:lnTo>
                    <a:lnTo>
                      <a:pt x="176303" y="263031"/>
                    </a:lnTo>
                    <a:lnTo>
                      <a:pt x="170718" y="261540"/>
                    </a:lnTo>
                    <a:lnTo>
                      <a:pt x="166589" y="257524"/>
                    </a:lnTo>
                    <a:lnTo>
                      <a:pt x="171484" y="260606"/>
                    </a:lnTo>
                    <a:lnTo>
                      <a:pt x="167583" y="256338"/>
                    </a:lnTo>
                    <a:lnTo>
                      <a:pt x="162152" y="254327"/>
                    </a:lnTo>
                    <a:lnTo>
                      <a:pt x="158175" y="250059"/>
                    </a:lnTo>
                    <a:lnTo>
                      <a:pt x="152362" y="249608"/>
                    </a:lnTo>
                    <a:lnTo>
                      <a:pt x="147084" y="247107"/>
                    </a:lnTo>
                    <a:lnTo>
                      <a:pt x="141271" y="246892"/>
                    </a:lnTo>
                    <a:lnTo>
                      <a:pt x="139818" y="241324"/>
                    </a:lnTo>
                    <a:lnTo>
                      <a:pt x="136912" y="236330"/>
                    </a:lnTo>
                    <a:lnTo>
                      <a:pt x="135305" y="230815"/>
                    </a:lnTo>
                    <a:lnTo>
                      <a:pt x="133546" y="225331"/>
                    </a:lnTo>
                    <a:lnTo>
                      <a:pt x="132628" y="219625"/>
                    </a:lnTo>
                    <a:lnTo>
                      <a:pt x="136759" y="215579"/>
                    </a:lnTo>
                    <a:lnTo>
                      <a:pt x="136835" y="209651"/>
                    </a:lnTo>
                    <a:lnTo>
                      <a:pt x="138747" y="204060"/>
                    </a:lnTo>
                    <a:lnTo>
                      <a:pt x="142725" y="199616"/>
                    </a:lnTo>
                    <a:lnTo>
                      <a:pt x="137447" y="196839"/>
                    </a:lnTo>
                    <a:lnTo>
                      <a:pt x="134158" y="191906"/>
                    </a:lnTo>
                    <a:lnTo>
                      <a:pt x="139818" y="193214"/>
                    </a:lnTo>
                    <a:lnTo>
                      <a:pt x="145325" y="191577"/>
                    </a:lnTo>
                    <a:lnTo>
                      <a:pt x="147237" y="186131"/>
                    </a:lnTo>
                    <a:lnTo>
                      <a:pt x="145784" y="180540"/>
                    </a:lnTo>
                    <a:lnTo>
                      <a:pt x="140736" y="177060"/>
                    </a:lnTo>
                    <a:lnTo>
                      <a:pt x="146243" y="179041"/>
                    </a:lnTo>
                    <a:lnTo>
                      <a:pt x="151368" y="181726"/>
                    </a:lnTo>
                    <a:lnTo>
                      <a:pt x="157639" y="180823"/>
                    </a:lnTo>
                    <a:lnTo>
                      <a:pt x="152821" y="176425"/>
                    </a:lnTo>
                    <a:lnTo>
                      <a:pt x="158863" y="174735"/>
                    </a:lnTo>
                    <a:lnTo>
                      <a:pt x="163835" y="171591"/>
                    </a:lnTo>
                    <a:lnTo>
                      <a:pt x="169419" y="170168"/>
                    </a:lnTo>
                    <a:lnTo>
                      <a:pt x="174237" y="166497"/>
                    </a:lnTo>
                    <a:lnTo>
                      <a:pt x="176838" y="161349"/>
                    </a:lnTo>
                    <a:lnTo>
                      <a:pt x="182727" y="161319"/>
                    </a:lnTo>
                    <a:lnTo>
                      <a:pt x="188004" y="159040"/>
                    </a:lnTo>
                    <a:lnTo>
                      <a:pt x="193282" y="156508"/>
                    </a:lnTo>
                    <a:lnTo>
                      <a:pt x="198331" y="153601"/>
                    </a:lnTo>
                    <a:lnTo>
                      <a:pt x="203991" y="154596"/>
                    </a:lnTo>
                    <a:lnTo>
                      <a:pt x="207815" y="150289"/>
                    </a:lnTo>
                    <a:lnTo>
                      <a:pt x="209880" y="144920"/>
                    </a:lnTo>
                    <a:lnTo>
                      <a:pt x="213322" y="140270"/>
                    </a:lnTo>
                    <a:lnTo>
                      <a:pt x="218294" y="137310"/>
                    </a:lnTo>
                    <a:lnTo>
                      <a:pt x="222806" y="133677"/>
                    </a:lnTo>
                    <a:lnTo>
                      <a:pt x="219288" y="129126"/>
                    </a:lnTo>
                    <a:lnTo>
                      <a:pt x="214163" y="126571"/>
                    </a:lnTo>
                    <a:lnTo>
                      <a:pt x="210569" y="121951"/>
                    </a:lnTo>
                    <a:lnTo>
                      <a:pt x="214240" y="117515"/>
                    </a:lnTo>
                    <a:lnTo>
                      <a:pt x="219135" y="114364"/>
                    </a:lnTo>
                    <a:lnTo>
                      <a:pt x="220818" y="108872"/>
                    </a:lnTo>
                    <a:lnTo>
                      <a:pt x="215769" y="105904"/>
                    </a:lnTo>
                    <a:lnTo>
                      <a:pt x="221506" y="106524"/>
                    </a:lnTo>
                    <a:lnTo>
                      <a:pt x="226554" y="103655"/>
                    </a:lnTo>
                    <a:lnTo>
                      <a:pt x="231602" y="100695"/>
                    </a:lnTo>
                    <a:lnTo>
                      <a:pt x="233897" y="95242"/>
                    </a:lnTo>
                    <a:lnTo>
                      <a:pt x="239786" y="93345"/>
                    </a:lnTo>
                    <a:lnTo>
                      <a:pt x="245829" y="93299"/>
                    </a:lnTo>
                    <a:lnTo>
                      <a:pt x="251565" y="96213"/>
                    </a:lnTo>
                    <a:lnTo>
                      <a:pt x="256308" y="92718"/>
                    </a:lnTo>
                    <a:lnTo>
                      <a:pt x="262656" y="93682"/>
                    </a:lnTo>
                    <a:lnTo>
                      <a:pt x="268469" y="94209"/>
                    </a:lnTo>
                    <a:lnTo>
                      <a:pt x="274665" y="92756"/>
                    </a:lnTo>
                    <a:lnTo>
                      <a:pt x="271222" y="87524"/>
                    </a:lnTo>
                    <a:lnTo>
                      <a:pt x="267398" y="82874"/>
                    </a:lnTo>
                    <a:lnTo>
                      <a:pt x="260438" y="78835"/>
                    </a:lnTo>
                    <a:lnTo>
                      <a:pt x="261126" y="72893"/>
                    </a:lnTo>
                    <a:lnTo>
                      <a:pt x="263880" y="66758"/>
                    </a:lnTo>
                    <a:lnTo>
                      <a:pt x="261738" y="61075"/>
                    </a:lnTo>
                    <a:lnTo>
                      <a:pt x="253324" y="53931"/>
                    </a:lnTo>
                    <a:lnTo>
                      <a:pt x="257225" y="49128"/>
                    </a:lnTo>
                    <a:lnTo>
                      <a:pt x="251412" y="45503"/>
                    </a:lnTo>
                    <a:lnTo>
                      <a:pt x="249117" y="39659"/>
                    </a:lnTo>
                    <a:lnTo>
                      <a:pt x="248200" y="33456"/>
                    </a:lnTo>
                    <a:lnTo>
                      <a:pt x="244605" y="28645"/>
                    </a:lnTo>
                    <a:lnTo>
                      <a:pt x="239021" y="26144"/>
                    </a:lnTo>
                    <a:lnTo>
                      <a:pt x="235809" y="21203"/>
                    </a:lnTo>
                    <a:lnTo>
                      <a:pt x="230378" y="18893"/>
                    </a:lnTo>
                    <a:lnTo>
                      <a:pt x="224565" y="17883"/>
                    </a:lnTo>
                    <a:lnTo>
                      <a:pt x="217070" y="16147"/>
                    </a:lnTo>
                    <a:lnTo>
                      <a:pt x="211410" y="14686"/>
                    </a:lnTo>
                    <a:lnTo>
                      <a:pt x="204373" y="12804"/>
                    </a:lnTo>
                    <a:lnTo>
                      <a:pt x="197948" y="10120"/>
                    </a:lnTo>
                    <a:lnTo>
                      <a:pt x="187316" y="4215"/>
                    </a:lnTo>
                    <a:lnTo>
                      <a:pt x="181886" y="329"/>
                    </a:lnTo>
                    <a:lnTo>
                      <a:pt x="166206" y="-53"/>
                    </a:lnTo>
                    <a:lnTo>
                      <a:pt x="172172" y="3389"/>
                    </a:lnTo>
                    <a:lnTo>
                      <a:pt x="171178" y="10869"/>
                    </a:lnTo>
                    <a:lnTo>
                      <a:pt x="165900" y="13975"/>
                    </a:lnTo>
                    <a:lnTo>
                      <a:pt x="172630" y="15902"/>
                    </a:lnTo>
                    <a:lnTo>
                      <a:pt x="166589" y="19772"/>
                    </a:lnTo>
                    <a:lnTo>
                      <a:pt x="145249" y="15153"/>
                    </a:lnTo>
                    <a:lnTo>
                      <a:pt x="137294" y="15436"/>
                    </a:lnTo>
                    <a:lnTo>
                      <a:pt x="126280" y="14587"/>
                    </a:lnTo>
                    <a:lnTo>
                      <a:pt x="128345" y="24170"/>
                    </a:lnTo>
                    <a:lnTo>
                      <a:pt x="124979" y="29226"/>
                    </a:lnTo>
                    <a:lnTo>
                      <a:pt x="118402" y="28913"/>
                    </a:lnTo>
                    <a:lnTo>
                      <a:pt x="109529" y="26595"/>
                    </a:lnTo>
                    <a:lnTo>
                      <a:pt x="104022" y="30006"/>
                    </a:lnTo>
                    <a:lnTo>
                      <a:pt x="98439" y="32477"/>
                    </a:lnTo>
                    <a:lnTo>
                      <a:pt x="94844" y="40959"/>
                    </a:lnTo>
                    <a:lnTo>
                      <a:pt x="87195" y="43827"/>
                    </a:lnTo>
                    <a:lnTo>
                      <a:pt x="93926" y="52861"/>
                    </a:lnTo>
                    <a:lnTo>
                      <a:pt x="91478" y="58643"/>
                    </a:lnTo>
                    <a:lnTo>
                      <a:pt x="84365" y="64288"/>
                    </a:lnTo>
                    <a:lnTo>
                      <a:pt x="79317" y="69902"/>
                    </a:lnTo>
                    <a:lnTo>
                      <a:pt x="73810" y="73573"/>
                    </a:lnTo>
                    <a:lnTo>
                      <a:pt x="76945" y="79379"/>
                    </a:lnTo>
                    <a:lnTo>
                      <a:pt x="70750" y="81742"/>
                    </a:lnTo>
                    <a:lnTo>
                      <a:pt x="55683" y="83685"/>
                    </a:lnTo>
                    <a:lnTo>
                      <a:pt x="59354" y="92909"/>
                    </a:lnTo>
                    <a:lnTo>
                      <a:pt x="57671" y="98699"/>
                    </a:lnTo>
                    <a:lnTo>
                      <a:pt x="58436" y="107342"/>
                    </a:lnTo>
                    <a:lnTo>
                      <a:pt x="54994" y="112826"/>
                    </a:lnTo>
                    <a:lnTo>
                      <a:pt x="46580" y="122142"/>
                    </a:lnTo>
                    <a:lnTo>
                      <a:pt x="42451" y="127076"/>
                    </a:lnTo>
                    <a:lnTo>
                      <a:pt x="47116" y="131076"/>
                    </a:lnTo>
                    <a:lnTo>
                      <a:pt x="53924" y="139008"/>
                    </a:lnTo>
                    <a:lnTo>
                      <a:pt x="50481" y="146098"/>
                    </a:lnTo>
                    <a:lnTo>
                      <a:pt x="44438" y="144928"/>
                    </a:lnTo>
                    <a:lnTo>
                      <a:pt x="32813" y="143467"/>
                    </a:lnTo>
                    <a:lnTo>
                      <a:pt x="26388" y="144591"/>
                    </a:lnTo>
                    <a:lnTo>
                      <a:pt x="21034" y="147115"/>
                    </a:lnTo>
                    <a:lnTo>
                      <a:pt x="16292" y="152248"/>
                    </a:lnTo>
                    <a:lnTo>
                      <a:pt x="11243" y="157594"/>
                    </a:lnTo>
                    <a:lnTo>
                      <a:pt x="10096" y="164072"/>
                    </a:lnTo>
                    <a:lnTo>
                      <a:pt x="13079" y="176417"/>
                    </a:lnTo>
                    <a:lnTo>
                      <a:pt x="11856" y="184020"/>
                    </a:lnTo>
                    <a:lnTo>
                      <a:pt x="17057" y="198476"/>
                    </a:lnTo>
                    <a:lnTo>
                      <a:pt x="16139" y="205000"/>
                    </a:lnTo>
                    <a:lnTo>
                      <a:pt x="14762" y="214837"/>
                    </a:lnTo>
                    <a:lnTo>
                      <a:pt x="19887" y="218126"/>
                    </a:lnTo>
                    <a:lnTo>
                      <a:pt x="31589" y="224558"/>
                    </a:lnTo>
                    <a:lnTo>
                      <a:pt x="31742" y="230692"/>
                    </a:lnTo>
                    <a:lnTo>
                      <a:pt x="27918" y="235220"/>
                    </a:lnTo>
                    <a:lnTo>
                      <a:pt x="19275" y="236024"/>
                    </a:lnTo>
                    <a:lnTo>
                      <a:pt x="22411" y="242104"/>
                    </a:lnTo>
                    <a:lnTo>
                      <a:pt x="26771" y="247382"/>
                    </a:lnTo>
                    <a:lnTo>
                      <a:pt x="29754" y="254503"/>
                    </a:lnTo>
                    <a:lnTo>
                      <a:pt x="28836" y="260897"/>
                    </a:lnTo>
                    <a:lnTo>
                      <a:pt x="25853" y="266244"/>
                    </a:lnTo>
                    <a:lnTo>
                      <a:pt x="20881" y="270152"/>
                    </a:lnTo>
                    <a:lnTo>
                      <a:pt x="14915" y="270343"/>
                    </a:lnTo>
                    <a:lnTo>
                      <a:pt x="15680" y="276057"/>
                    </a:lnTo>
                    <a:lnTo>
                      <a:pt x="10173" y="278910"/>
                    </a:lnTo>
                    <a:lnTo>
                      <a:pt x="12085" y="284532"/>
                    </a:lnTo>
                    <a:lnTo>
                      <a:pt x="14227" y="290337"/>
                    </a:lnTo>
                    <a:lnTo>
                      <a:pt x="12697" y="295943"/>
                    </a:lnTo>
                    <a:lnTo>
                      <a:pt x="9408" y="301297"/>
                    </a:lnTo>
                    <a:lnTo>
                      <a:pt x="5049" y="297045"/>
                    </a:lnTo>
                    <a:lnTo>
                      <a:pt x="-688" y="295439"/>
                    </a:lnTo>
                    <a:lnTo>
                      <a:pt x="-306" y="301634"/>
                    </a:lnTo>
                    <a:lnTo>
                      <a:pt x="841" y="307516"/>
                    </a:lnTo>
                    <a:lnTo>
                      <a:pt x="2600" y="313000"/>
                    </a:lnTo>
                    <a:lnTo>
                      <a:pt x="5125" y="318140"/>
                    </a:lnTo>
                    <a:lnTo>
                      <a:pt x="10326" y="315646"/>
                    </a:lnTo>
                    <a:lnTo>
                      <a:pt x="8873" y="321184"/>
                    </a:lnTo>
                    <a:lnTo>
                      <a:pt x="14456" y="319195"/>
                    </a:lnTo>
                    <a:lnTo>
                      <a:pt x="17821" y="323869"/>
                    </a:lnTo>
                    <a:lnTo>
                      <a:pt x="16675" y="329552"/>
                    </a:lnTo>
                    <a:lnTo>
                      <a:pt x="15756" y="335242"/>
                    </a:lnTo>
                    <a:lnTo>
                      <a:pt x="18816" y="340092"/>
                    </a:lnTo>
                    <a:lnTo>
                      <a:pt x="22181" y="344803"/>
                    </a:lnTo>
                    <a:lnTo>
                      <a:pt x="25470" y="349737"/>
                    </a:lnTo>
                    <a:lnTo>
                      <a:pt x="28989" y="354471"/>
                    </a:lnTo>
                    <a:lnTo>
                      <a:pt x="31819" y="359519"/>
                    </a:lnTo>
                    <a:lnTo>
                      <a:pt x="36102" y="363933"/>
                    </a:lnTo>
                    <a:lnTo>
                      <a:pt x="40309" y="368330"/>
                    </a:lnTo>
                    <a:lnTo>
                      <a:pt x="45663" y="370709"/>
                    </a:lnTo>
                    <a:lnTo>
                      <a:pt x="48569" y="376469"/>
                    </a:lnTo>
                    <a:lnTo>
                      <a:pt x="42451" y="377287"/>
                    </a:lnTo>
                    <a:lnTo>
                      <a:pt x="46198" y="382465"/>
                    </a:lnTo>
                    <a:lnTo>
                      <a:pt x="37173" y="381968"/>
                    </a:lnTo>
                    <a:lnTo>
                      <a:pt x="40614" y="386886"/>
                    </a:lnTo>
                    <a:lnTo>
                      <a:pt x="44438" y="391223"/>
                    </a:lnTo>
                    <a:lnTo>
                      <a:pt x="47881" y="395805"/>
                    </a:lnTo>
                    <a:lnTo>
                      <a:pt x="52164" y="399835"/>
                    </a:lnTo>
                    <a:lnTo>
                      <a:pt x="50634" y="405373"/>
                    </a:lnTo>
                    <a:lnTo>
                      <a:pt x="53694" y="410437"/>
                    </a:lnTo>
                    <a:lnTo>
                      <a:pt x="59277" y="411484"/>
                    </a:lnTo>
                    <a:close/>
                    <a:moveTo>
                      <a:pt x="196189" y="334034"/>
                    </a:moveTo>
                    <a:lnTo>
                      <a:pt x="201236" y="330340"/>
                    </a:lnTo>
                    <a:lnTo>
                      <a:pt x="194659" y="330141"/>
                    </a:lnTo>
                    <a:close/>
                    <a:moveTo>
                      <a:pt x="157257" y="301206"/>
                    </a:moveTo>
                    <a:lnTo>
                      <a:pt x="155804" y="295530"/>
                    </a:lnTo>
                    <a:lnTo>
                      <a:pt x="157257" y="30120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Google Shape;368;p7"/>
              <p:cNvSpPr/>
              <p:nvPr/>
            </p:nvSpPr>
            <p:spPr>
              <a:xfrm>
                <a:off x="6812604" y="2323336"/>
                <a:ext cx="177984" cy="164530"/>
              </a:xfrm>
              <a:custGeom>
                <a:avLst/>
                <a:gdLst/>
                <a:ahLst/>
                <a:cxnLst/>
                <a:rect l="l" t="t" r="r" b="b"/>
                <a:pathLst>
                  <a:path w="177984" h="164530" extrusionOk="0">
                    <a:moveTo>
                      <a:pt x="42451" y="164478"/>
                    </a:moveTo>
                    <a:lnTo>
                      <a:pt x="46275" y="160172"/>
                    </a:lnTo>
                    <a:lnTo>
                      <a:pt x="52012" y="156240"/>
                    </a:lnTo>
                    <a:lnTo>
                      <a:pt x="58054" y="154581"/>
                    </a:lnTo>
                    <a:lnTo>
                      <a:pt x="65015" y="149869"/>
                    </a:lnTo>
                    <a:lnTo>
                      <a:pt x="68150" y="144584"/>
                    </a:lnTo>
                    <a:lnTo>
                      <a:pt x="75187" y="141601"/>
                    </a:lnTo>
                    <a:lnTo>
                      <a:pt x="82378" y="136675"/>
                    </a:lnTo>
                    <a:lnTo>
                      <a:pt x="95227" y="128062"/>
                    </a:lnTo>
                    <a:lnTo>
                      <a:pt x="109377" y="118762"/>
                    </a:lnTo>
                    <a:lnTo>
                      <a:pt x="135995" y="101567"/>
                    </a:lnTo>
                    <a:lnTo>
                      <a:pt x="142649" y="97353"/>
                    </a:lnTo>
                    <a:lnTo>
                      <a:pt x="151904" y="94546"/>
                    </a:lnTo>
                    <a:lnTo>
                      <a:pt x="154887" y="86018"/>
                    </a:lnTo>
                    <a:lnTo>
                      <a:pt x="157411" y="80358"/>
                    </a:lnTo>
                    <a:lnTo>
                      <a:pt x="156110" y="73940"/>
                    </a:lnTo>
                    <a:lnTo>
                      <a:pt x="155345" y="64884"/>
                    </a:lnTo>
                    <a:lnTo>
                      <a:pt x="156416" y="56226"/>
                    </a:lnTo>
                    <a:lnTo>
                      <a:pt x="156340" y="47920"/>
                    </a:lnTo>
                    <a:lnTo>
                      <a:pt x="151674" y="39016"/>
                    </a:lnTo>
                    <a:lnTo>
                      <a:pt x="151063" y="29861"/>
                    </a:lnTo>
                    <a:lnTo>
                      <a:pt x="153357" y="23520"/>
                    </a:lnTo>
                    <a:lnTo>
                      <a:pt x="160241" y="22243"/>
                    </a:lnTo>
                    <a:lnTo>
                      <a:pt x="167660" y="18097"/>
                    </a:lnTo>
                    <a:lnTo>
                      <a:pt x="173396" y="10785"/>
                    </a:lnTo>
                    <a:lnTo>
                      <a:pt x="177297" y="5860"/>
                    </a:lnTo>
                    <a:lnTo>
                      <a:pt x="175997" y="238"/>
                    </a:lnTo>
                    <a:lnTo>
                      <a:pt x="169343" y="-53"/>
                    </a:lnTo>
                    <a:lnTo>
                      <a:pt x="161158" y="3343"/>
                    </a:lnTo>
                    <a:lnTo>
                      <a:pt x="153663" y="5026"/>
                    </a:lnTo>
                    <a:lnTo>
                      <a:pt x="146626" y="4972"/>
                    </a:lnTo>
                    <a:lnTo>
                      <a:pt x="136300" y="3221"/>
                    </a:lnTo>
                    <a:lnTo>
                      <a:pt x="130487" y="4161"/>
                    </a:lnTo>
                    <a:lnTo>
                      <a:pt x="123221" y="7091"/>
                    </a:lnTo>
                    <a:lnTo>
                      <a:pt x="117255" y="11726"/>
                    </a:lnTo>
                    <a:lnTo>
                      <a:pt x="110830" y="14288"/>
                    </a:lnTo>
                    <a:lnTo>
                      <a:pt x="104635" y="15979"/>
                    </a:lnTo>
                    <a:lnTo>
                      <a:pt x="98745" y="17638"/>
                    </a:lnTo>
                    <a:lnTo>
                      <a:pt x="91096" y="18679"/>
                    </a:lnTo>
                    <a:lnTo>
                      <a:pt x="81918" y="17623"/>
                    </a:lnTo>
                    <a:lnTo>
                      <a:pt x="76182" y="16529"/>
                    </a:lnTo>
                    <a:lnTo>
                      <a:pt x="71669" y="12789"/>
                    </a:lnTo>
                    <a:lnTo>
                      <a:pt x="64862" y="10862"/>
                    </a:lnTo>
                    <a:lnTo>
                      <a:pt x="58896" y="11718"/>
                    </a:lnTo>
                    <a:lnTo>
                      <a:pt x="53695" y="14587"/>
                    </a:lnTo>
                    <a:lnTo>
                      <a:pt x="47729" y="16178"/>
                    </a:lnTo>
                    <a:lnTo>
                      <a:pt x="42374" y="19887"/>
                    </a:lnTo>
                    <a:lnTo>
                      <a:pt x="36714" y="18870"/>
                    </a:lnTo>
                    <a:lnTo>
                      <a:pt x="30596" y="19474"/>
                    </a:lnTo>
                    <a:lnTo>
                      <a:pt x="26848" y="15084"/>
                    </a:lnTo>
                    <a:lnTo>
                      <a:pt x="21188" y="13661"/>
                    </a:lnTo>
                    <a:lnTo>
                      <a:pt x="17822" y="18419"/>
                    </a:lnTo>
                    <a:lnTo>
                      <a:pt x="16904" y="24270"/>
                    </a:lnTo>
                    <a:lnTo>
                      <a:pt x="19428" y="30091"/>
                    </a:lnTo>
                    <a:lnTo>
                      <a:pt x="15069" y="34106"/>
                    </a:lnTo>
                    <a:lnTo>
                      <a:pt x="14457" y="40049"/>
                    </a:lnTo>
                    <a:lnTo>
                      <a:pt x="9179" y="43644"/>
                    </a:lnTo>
                    <a:lnTo>
                      <a:pt x="3443" y="43063"/>
                    </a:lnTo>
                    <a:lnTo>
                      <a:pt x="78" y="47790"/>
                    </a:lnTo>
                    <a:lnTo>
                      <a:pt x="-688" y="53786"/>
                    </a:lnTo>
                    <a:lnTo>
                      <a:pt x="2754" y="59094"/>
                    </a:lnTo>
                    <a:lnTo>
                      <a:pt x="4896" y="65106"/>
                    </a:lnTo>
                    <a:lnTo>
                      <a:pt x="4743" y="70850"/>
                    </a:lnTo>
                    <a:lnTo>
                      <a:pt x="5278" y="77076"/>
                    </a:lnTo>
                    <a:lnTo>
                      <a:pt x="7420" y="82484"/>
                    </a:lnTo>
                    <a:lnTo>
                      <a:pt x="11321" y="86882"/>
                    </a:lnTo>
                    <a:lnTo>
                      <a:pt x="17287" y="86805"/>
                    </a:lnTo>
                    <a:lnTo>
                      <a:pt x="21570" y="91104"/>
                    </a:lnTo>
                    <a:lnTo>
                      <a:pt x="26618" y="94179"/>
                    </a:lnTo>
                    <a:lnTo>
                      <a:pt x="28148" y="100229"/>
                    </a:lnTo>
                    <a:lnTo>
                      <a:pt x="26236" y="105782"/>
                    </a:lnTo>
                    <a:lnTo>
                      <a:pt x="20499" y="110899"/>
                    </a:lnTo>
                    <a:lnTo>
                      <a:pt x="15528" y="113912"/>
                    </a:lnTo>
                    <a:lnTo>
                      <a:pt x="11704" y="119228"/>
                    </a:lnTo>
                    <a:lnTo>
                      <a:pt x="12622" y="125340"/>
                    </a:lnTo>
                    <a:lnTo>
                      <a:pt x="8185" y="130166"/>
                    </a:lnTo>
                    <a:lnTo>
                      <a:pt x="10862" y="135795"/>
                    </a:lnTo>
                    <a:lnTo>
                      <a:pt x="12315" y="142037"/>
                    </a:lnTo>
                    <a:lnTo>
                      <a:pt x="11398" y="147911"/>
                    </a:lnTo>
                    <a:lnTo>
                      <a:pt x="16140" y="152668"/>
                    </a:lnTo>
                    <a:lnTo>
                      <a:pt x="19964" y="157709"/>
                    </a:lnTo>
                    <a:lnTo>
                      <a:pt x="26618" y="159522"/>
                    </a:lnTo>
                    <a:lnTo>
                      <a:pt x="31819" y="162474"/>
                    </a:lnTo>
                    <a:lnTo>
                      <a:pt x="38091" y="16370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Google Shape;369;p7"/>
              <p:cNvSpPr/>
              <p:nvPr/>
            </p:nvSpPr>
            <p:spPr>
              <a:xfrm>
                <a:off x="5964671" y="1974197"/>
                <a:ext cx="116490" cy="64057"/>
              </a:xfrm>
              <a:custGeom>
                <a:avLst/>
                <a:gdLst/>
                <a:ahLst/>
                <a:cxnLst/>
                <a:rect l="l" t="t" r="r" b="b"/>
                <a:pathLst>
                  <a:path w="116490" h="64057" extrusionOk="0">
                    <a:moveTo>
                      <a:pt x="78400" y="64005"/>
                    </a:moveTo>
                    <a:lnTo>
                      <a:pt x="78552" y="58261"/>
                    </a:lnTo>
                    <a:lnTo>
                      <a:pt x="81307" y="53105"/>
                    </a:lnTo>
                    <a:lnTo>
                      <a:pt x="84825" y="48524"/>
                    </a:lnTo>
                    <a:lnTo>
                      <a:pt x="84518" y="42719"/>
                    </a:lnTo>
                    <a:lnTo>
                      <a:pt x="89950" y="45350"/>
                    </a:lnTo>
                    <a:lnTo>
                      <a:pt x="94768" y="48692"/>
                    </a:lnTo>
                    <a:lnTo>
                      <a:pt x="100275" y="46352"/>
                    </a:lnTo>
                    <a:lnTo>
                      <a:pt x="105247" y="49289"/>
                    </a:lnTo>
                    <a:lnTo>
                      <a:pt x="105094" y="43277"/>
                    </a:lnTo>
                    <a:lnTo>
                      <a:pt x="108000" y="38229"/>
                    </a:lnTo>
                    <a:lnTo>
                      <a:pt x="113584" y="40187"/>
                    </a:lnTo>
                    <a:lnTo>
                      <a:pt x="114119" y="34343"/>
                    </a:lnTo>
                    <a:lnTo>
                      <a:pt x="115802" y="28507"/>
                    </a:lnTo>
                    <a:lnTo>
                      <a:pt x="110066" y="27903"/>
                    </a:lnTo>
                    <a:lnTo>
                      <a:pt x="104711" y="29945"/>
                    </a:lnTo>
                    <a:lnTo>
                      <a:pt x="99663" y="26671"/>
                    </a:lnTo>
                    <a:lnTo>
                      <a:pt x="94079" y="23635"/>
                    </a:lnTo>
                    <a:lnTo>
                      <a:pt x="89337" y="20109"/>
                    </a:lnTo>
                    <a:lnTo>
                      <a:pt x="91709" y="14862"/>
                    </a:lnTo>
                    <a:lnTo>
                      <a:pt x="90638" y="9118"/>
                    </a:lnTo>
                    <a:lnTo>
                      <a:pt x="85896" y="5523"/>
                    </a:lnTo>
                    <a:lnTo>
                      <a:pt x="79929" y="4192"/>
                    </a:lnTo>
                    <a:lnTo>
                      <a:pt x="73963" y="3978"/>
                    </a:lnTo>
                    <a:lnTo>
                      <a:pt x="68380" y="2655"/>
                    </a:lnTo>
                    <a:lnTo>
                      <a:pt x="63255" y="-53"/>
                    </a:lnTo>
                    <a:lnTo>
                      <a:pt x="65015" y="5523"/>
                    </a:lnTo>
                    <a:lnTo>
                      <a:pt x="59355" y="6884"/>
                    </a:lnTo>
                    <a:lnTo>
                      <a:pt x="53694" y="5913"/>
                    </a:lnTo>
                    <a:lnTo>
                      <a:pt x="47958" y="7336"/>
                    </a:lnTo>
                    <a:lnTo>
                      <a:pt x="42069" y="7642"/>
                    </a:lnTo>
                    <a:lnTo>
                      <a:pt x="36256" y="7626"/>
                    </a:lnTo>
                    <a:lnTo>
                      <a:pt x="31742" y="11175"/>
                    </a:lnTo>
                    <a:lnTo>
                      <a:pt x="26312" y="9133"/>
                    </a:lnTo>
                    <a:lnTo>
                      <a:pt x="21111" y="11772"/>
                    </a:lnTo>
                    <a:lnTo>
                      <a:pt x="21493" y="17623"/>
                    </a:lnTo>
                    <a:lnTo>
                      <a:pt x="17134" y="21478"/>
                    </a:lnTo>
                    <a:lnTo>
                      <a:pt x="13080" y="25624"/>
                    </a:lnTo>
                    <a:lnTo>
                      <a:pt x="9026" y="29945"/>
                    </a:lnTo>
                    <a:lnTo>
                      <a:pt x="5890" y="34779"/>
                    </a:lnTo>
                    <a:lnTo>
                      <a:pt x="1224" y="38244"/>
                    </a:lnTo>
                    <a:lnTo>
                      <a:pt x="-688" y="43843"/>
                    </a:lnTo>
                    <a:lnTo>
                      <a:pt x="383" y="49633"/>
                    </a:lnTo>
                    <a:lnTo>
                      <a:pt x="4972" y="45755"/>
                    </a:lnTo>
                    <a:lnTo>
                      <a:pt x="10250" y="43453"/>
                    </a:lnTo>
                    <a:lnTo>
                      <a:pt x="16445" y="43560"/>
                    </a:lnTo>
                    <a:lnTo>
                      <a:pt x="19658" y="48340"/>
                    </a:lnTo>
                    <a:lnTo>
                      <a:pt x="21264" y="53916"/>
                    </a:lnTo>
                    <a:lnTo>
                      <a:pt x="24936" y="58674"/>
                    </a:lnTo>
                    <a:lnTo>
                      <a:pt x="29601" y="62827"/>
                    </a:lnTo>
                    <a:lnTo>
                      <a:pt x="35338" y="61289"/>
                    </a:lnTo>
                    <a:lnTo>
                      <a:pt x="41151" y="59278"/>
                    </a:lnTo>
                    <a:lnTo>
                      <a:pt x="46811" y="60762"/>
                    </a:lnTo>
                    <a:lnTo>
                      <a:pt x="51477" y="57236"/>
                    </a:lnTo>
                    <a:lnTo>
                      <a:pt x="55071" y="52692"/>
                    </a:lnTo>
                    <a:lnTo>
                      <a:pt x="56907" y="47185"/>
                    </a:lnTo>
                    <a:lnTo>
                      <a:pt x="61419" y="43216"/>
                    </a:lnTo>
                    <a:lnTo>
                      <a:pt x="63026" y="49335"/>
                    </a:lnTo>
                    <a:lnTo>
                      <a:pt x="67079" y="53495"/>
                    </a:lnTo>
                    <a:lnTo>
                      <a:pt x="72740" y="54750"/>
                    </a:lnTo>
                    <a:lnTo>
                      <a:pt x="75187" y="60112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0" name="Google Shape;370;p7"/>
              <p:cNvSpPr/>
              <p:nvPr/>
            </p:nvSpPr>
            <p:spPr>
              <a:xfrm>
                <a:off x="7314358" y="2701227"/>
                <a:ext cx="134463" cy="110898"/>
              </a:xfrm>
              <a:custGeom>
                <a:avLst/>
                <a:gdLst/>
                <a:ahLst/>
                <a:cxnLst/>
                <a:rect l="l" t="t" r="r" b="b"/>
                <a:pathLst>
                  <a:path w="134463" h="110898" extrusionOk="0">
                    <a:moveTo>
                      <a:pt x="105781" y="110845"/>
                    </a:moveTo>
                    <a:lnTo>
                      <a:pt x="107923" y="105453"/>
                    </a:lnTo>
                    <a:lnTo>
                      <a:pt x="107082" y="98692"/>
                    </a:lnTo>
                    <a:lnTo>
                      <a:pt x="108459" y="92205"/>
                    </a:lnTo>
                    <a:lnTo>
                      <a:pt x="111212" y="85360"/>
                    </a:lnTo>
                    <a:lnTo>
                      <a:pt x="114883" y="78453"/>
                    </a:lnTo>
                    <a:lnTo>
                      <a:pt x="113966" y="72663"/>
                    </a:lnTo>
                    <a:lnTo>
                      <a:pt x="111977" y="67026"/>
                    </a:lnTo>
                    <a:lnTo>
                      <a:pt x="117331" y="63821"/>
                    </a:lnTo>
                    <a:lnTo>
                      <a:pt x="123144" y="63821"/>
                    </a:lnTo>
                    <a:lnTo>
                      <a:pt x="125056" y="58421"/>
                    </a:lnTo>
                    <a:lnTo>
                      <a:pt x="119243" y="57236"/>
                    </a:lnTo>
                    <a:lnTo>
                      <a:pt x="120697" y="51292"/>
                    </a:lnTo>
                    <a:lnTo>
                      <a:pt x="118248" y="45831"/>
                    </a:lnTo>
                    <a:lnTo>
                      <a:pt x="119626" y="40011"/>
                    </a:lnTo>
                    <a:lnTo>
                      <a:pt x="119549" y="32668"/>
                    </a:lnTo>
                    <a:lnTo>
                      <a:pt x="125592" y="33203"/>
                    </a:lnTo>
                    <a:lnTo>
                      <a:pt x="125821" y="39078"/>
                    </a:lnTo>
                    <a:lnTo>
                      <a:pt x="131481" y="36263"/>
                    </a:lnTo>
                    <a:lnTo>
                      <a:pt x="133776" y="27972"/>
                    </a:lnTo>
                    <a:lnTo>
                      <a:pt x="133317" y="21042"/>
                    </a:lnTo>
                    <a:lnTo>
                      <a:pt x="132170" y="15206"/>
                    </a:lnTo>
                    <a:lnTo>
                      <a:pt x="128727" y="10602"/>
                    </a:lnTo>
                    <a:lnTo>
                      <a:pt x="124979" y="5936"/>
                    </a:lnTo>
                    <a:lnTo>
                      <a:pt x="124368" y="-53"/>
                    </a:lnTo>
                    <a:lnTo>
                      <a:pt x="119396" y="3985"/>
                    </a:lnTo>
                    <a:lnTo>
                      <a:pt x="114883" y="7504"/>
                    </a:lnTo>
                    <a:lnTo>
                      <a:pt x="110906" y="11879"/>
                    </a:lnTo>
                    <a:lnTo>
                      <a:pt x="106622" y="15894"/>
                    </a:lnTo>
                    <a:lnTo>
                      <a:pt x="103564" y="20881"/>
                    </a:lnTo>
                    <a:lnTo>
                      <a:pt x="100121" y="25608"/>
                    </a:lnTo>
                    <a:lnTo>
                      <a:pt x="96909" y="30404"/>
                    </a:lnTo>
                    <a:lnTo>
                      <a:pt x="91784" y="33073"/>
                    </a:lnTo>
                    <a:lnTo>
                      <a:pt x="88418" y="37732"/>
                    </a:lnTo>
                    <a:lnTo>
                      <a:pt x="85818" y="43147"/>
                    </a:lnTo>
                    <a:lnTo>
                      <a:pt x="84747" y="49090"/>
                    </a:lnTo>
                    <a:lnTo>
                      <a:pt x="80618" y="53503"/>
                    </a:lnTo>
                    <a:lnTo>
                      <a:pt x="76028" y="57037"/>
                    </a:lnTo>
                    <a:lnTo>
                      <a:pt x="70368" y="55002"/>
                    </a:lnTo>
                    <a:lnTo>
                      <a:pt x="69756" y="60739"/>
                    </a:lnTo>
                    <a:lnTo>
                      <a:pt x="63331" y="63018"/>
                    </a:lnTo>
                    <a:lnTo>
                      <a:pt x="56754" y="63584"/>
                    </a:lnTo>
                    <a:lnTo>
                      <a:pt x="51705" y="60769"/>
                    </a:lnTo>
                    <a:lnTo>
                      <a:pt x="45739" y="61595"/>
                    </a:lnTo>
                    <a:lnTo>
                      <a:pt x="40003" y="61060"/>
                    </a:lnTo>
                    <a:lnTo>
                      <a:pt x="34190" y="60349"/>
                    </a:lnTo>
                    <a:lnTo>
                      <a:pt x="28300" y="59538"/>
                    </a:lnTo>
                    <a:lnTo>
                      <a:pt x="22870" y="61939"/>
                    </a:lnTo>
                    <a:lnTo>
                      <a:pt x="17974" y="65550"/>
                    </a:lnTo>
                    <a:lnTo>
                      <a:pt x="11932" y="66284"/>
                    </a:lnTo>
                    <a:lnTo>
                      <a:pt x="6043" y="65641"/>
                    </a:lnTo>
                    <a:lnTo>
                      <a:pt x="2600" y="60471"/>
                    </a:lnTo>
                    <a:lnTo>
                      <a:pt x="-688" y="55744"/>
                    </a:lnTo>
                    <a:lnTo>
                      <a:pt x="3518" y="68150"/>
                    </a:lnTo>
                    <a:lnTo>
                      <a:pt x="11779" y="78308"/>
                    </a:lnTo>
                    <a:lnTo>
                      <a:pt x="17286" y="85077"/>
                    </a:lnTo>
                    <a:lnTo>
                      <a:pt x="29830" y="100535"/>
                    </a:lnTo>
                    <a:lnTo>
                      <a:pt x="55223" y="103847"/>
                    </a:lnTo>
                    <a:lnTo>
                      <a:pt x="63102" y="104887"/>
                    </a:lnTo>
                    <a:lnTo>
                      <a:pt x="97061" y="109591"/>
                    </a:lnTo>
                    <a:lnTo>
                      <a:pt x="105781" y="110845"/>
                    </a:lnTo>
                    <a:close/>
                    <a:moveTo>
                      <a:pt x="80770" y="51729"/>
                    </a:moveTo>
                    <a:lnTo>
                      <a:pt x="77175" y="47048"/>
                    </a:lnTo>
                    <a:lnTo>
                      <a:pt x="80770" y="51729"/>
                    </a:lnTo>
                    <a:close/>
                    <a:moveTo>
                      <a:pt x="61496" y="60999"/>
                    </a:moveTo>
                    <a:lnTo>
                      <a:pt x="67003" y="58926"/>
                    </a:lnTo>
                    <a:lnTo>
                      <a:pt x="60960" y="5729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1" name="Google Shape;371;p7"/>
              <p:cNvSpPr/>
              <p:nvPr/>
            </p:nvSpPr>
            <p:spPr>
              <a:xfrm>
                <a:off x="3952380" y="3194674"/>
                <a:ext cx="40767" cy="39161"/>
              </a:xfrm>
              <a:custGeom>
                <a:avLst/>
                <a:gdLst/>
                <a:ahLst/>
                <a:cxnLst/>
                <a:rect l="l" t="t" r="r" b="b"/>
                <a:pathLst>
                  <a:path w="40767" h="39161" extrusionOk="0">
                    <a:moveTo>
                      <a:pt x="34879" y="2555"/>
                    </a:moveTo>
                    <a:lnTo>
                      <a:pt x="40079" y="-53"/>
                    </a:lnTo>
                    <a:lnTo>
                      <a:pt x="34343" y="895"/>
                    </a:lnTo>
                    <a:close/>
                    <a:moveTo>
                      <a:pt x="-688" y="39108"/>
                    </a:moveTo>
                    <a:lnTo>
                      <a:pt x="4895" y="37632"/>
                    </a:lnTo>
                    <a:lnTo>
                      <a:pt x="10862" y="38114"/>
                    </a:lnTo>
                    <a:lnTo>
                      <a:pt x="16828" y="37900"/>
                    </a:lnTo>
                    <a:lnTo>
                      <a:pt x="22794" y="37533"/>
                    </a:lnTo>
                    <a:lnTo>
                      <a:pt x="27077" y="30297"/>
                    </a:lnTo>
                    <a:lnTo>
                      <a:pt x="26082" y="23704"/>
                    </a:lnTo>
                    <a:lnTo>
                      <a:pt x="26618" y="17516"/>
                    </a:lnTo>
                    <a:lnTo>
                      <a:pt x="30518" y="13233"/>
                    </a:lnTo>
                    <a:lnTo>
                      <a:pt x="24706" y="13080"/>
                    </a:lnTo>
                    <a:lnTo>
                      <a:pt x="18357" y="13745"/>
                    </a:lnTo>
                    <a:lnTo>
                      <a:pt x="12621" y="15022"/>
                    </a:lnTo>
                    <a:lnTo>
                      <a:pt x="13309" y="20813"/>
                    </a:lnTo>
                    <a:lnTo>
                      <a:pt x="12314" y="26473"/>
                    </a:lnTo>
                    <a:lnTo>
                      <a:pt x="11168" y="32653"/>
                    </a:lnTo>
                    <a:lnTo>
                      <a:pt x="5890" y="34909"/>
                    </a:lnTo>
                    <a:lnTo>
                      <a:pt x="383" y="3744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2" name="Google Shape;372;p7"/>
              <p:cNvSpPr/>
              <p:nvPr/>
            </p:nvSpPr>
            <p:spPr>
              <a:xfrm>
                <a:off x="8681331" y="2886608"/>
                <a:ext cx="260361" cy="495726"/>
              </a:xfrm>
              <a:custGeom>
                <a:avLst/>
                <a:gdLst/>
                <a:ahLst/>
                <a:cxnLst/>
                <a:rect l="l" t="t" r="r" b="b"/>
                <a:pathLst>
                  <a:path w="260361" h="495726" extrusionOk="0">
                    <a:moveTo>
                      <a:pt x="175308" y="282757"/>
                    </a:moveTo>
                    <a:lnTo>
                      <a:pt x="172402" y="277740"/>
                    </a:lnTo>
                    <a:lnTo>
                      <a:pt x="175308" y="282757"/>
                    </a:lnTo>
                    <a:close/>
                    <a:moveTo>
                      <a:pt x="181963" y="296387"/>
                    </a:moveTo>
                    <a:lnTo>
                      <a:pt x="180127" y="290543"/>
                    </a:lnTo>
                    <a:lnTo>
                      <a:pt x="181809" y="296219"/>
                    </a:lnTo>
                    <a:close/>
                    <a:moveTo>
                      <a:pt x="109070" y="367413"/>
                    </a:moveTo>
                    <a:lnTo>
                      <a:pt x="113278" y="363106"/>
                    </a:lnTo>
                    <a:lnTo>
                      <a:pt x="108994" y="367099"/>
                    </a:lnTo>
                    <a:close/>
                    <a:moveTo>
                      <a:pt x="71210" y="418345"/>
                    </a:moveTo>
                    <a:lnTo>
                      <a:pt x="69986" y="412364"/>
                    </a:lnTo>
                    <a:lnTo>
                      <a:pt x="71210" y="418345"/>
                    </a:lnTo>
                    <a:close/>
                    <a:moveTo>
                      <a:pt x="105858" y="464735"/>
                    </a:moveTo>
                    <a:lnTo>
                      <a:pt x="105246" y="458363"/>
                    </a:lnTo>
                    <a:lnTo>
                      <a:pt x="105782" y="464253"/>
                    </a:lnTo>
                    <a:close/>
                    <a:moveTo>
                      <a:pt x="152133" y="495673"/>
                    </a:moveTo>
                    <a:lnTo>
                      <a:pt x="155269" y="490755"/>
                    </a:lnTo>
                    <a:lnTo>
                      <a:pt x="159552" y="486763"/>
                    </a:lnTo>
                    <a:lnTo>
                      <a:pt x="165441" y="485394"/>
                    </a:lnTo>
                    <a:lnTo>
                      <a:pt x="168501" y="490755"/>
                    </a:lnTo>
                    <a:lnTo>
                      <a:pt x="174008" y="489111"/>
                    </a:lnTo>
                    <a:lnTo>
                      <a:pt x="175615" y="483390"/>
                    </a:lnTo>
                    <a:lnTo>
                      <a:pt x="179286" y="478777"/>
                    </a:lnTo>
                    <a:lnTo>
                      <a:pt x="177450" y="473087"/>
                    </a:lnTo>
                    <a:lnTo>
                      <a:pt x="173013" y="468888"/>
                    </a:lnTo>
                    <a:lnTo>
                      <a:pt x="168807" y="464712"/>
                    </a:lnTo>
                    <a:lnTo>
                      <a:pt x="165671" y="459472"/>
                    </a:lnTo>
                    <a:lnTo>
                      <a:pt x="162382" y="454210"/>
                    </a:lnTo>
                    <a:lnTo>
                      <a:pt x="156875" y="452122"/>
                    </a:lnTo>
                    <a:lnTo>
                      <a:pt x="151215" y="453216"/>
                    </a:lnTo>
                    <a:lnTo>
                      <a:pt x="145172" y="453216"/>
                    </a:lnTo>
                    <a:lnTo>
                      <a:pt x="140277" y="449957"/>
                    </a:lnTo>
                    <a:lnTo>
                      <a:pt x="135611" y="445857"/>
                    </a:lnTo>
                    <a:lnTo>
                      <a:pt x="131863" y="441016"/>
                    </a:lnTo>
                    <a:lnTo>
                      <a:pt x="128575" y="435547"/>
                    </a:lnTo>
                    <a:lnTo>
                      <a:pt x="126816" y="429658"/>
                    </a:lnTo>
                    <a:lnTo>
                      <a:pt x="125209" y="423776"/>
                    </a:lnTo>
                    <a:lnTo>
                      <a:pt x="123680" y="417886"/>
                    </a:lnTo>
                    <a:lnTo>
                      <a:pt x="122685" y="411997"/>
                    </a:lnTo>
                    <a:lnTo>
                      <a:pt x="120773" y="405373"/>
                    </a:lnTo>
                    <a:lnTo>
                      <a:pt x="118325" y="399736"/>
                    </a:lnTo>
                    <a:lnTo>
                      <a:pt x="112589" y="399453"/>
                    </a:lnTo>
                    <a:lnTo>
                      <a:pt x="110676" y="393594"/>
                    </a:lnTo>
                    <a:lnTo>
                      <a:pt x="109606" y="386970"/>
                    </a:lnTo>
                    <a:lnTo>
                      <a:pt x="108917" y="381081"/>
                    </a:lnTo>
                    <a:lnTo>
                      <a:pt x="107158" y="374587"/>
                    </a:lnTo>
                    <a:lnTo>
                      <a:pt x="101422" y="371711"/>
                    </a:lnTo>
                    <a:lnTo>
                      <a:pt x="96145" y="374457"/>
                    </a:lnTo>
                    <a:lnTo>
                      <a:pt x="89949" y="374518"/>
                    </a:lnTo>
                    <a:lnTo>
                      <a:pt x="89949" y="368568"/>
                    </a:lnTo>
                    <a:lnTo>
                      <a:pt x="87042" y="363412"/>
                    </a:lnTo>
                    <a:lnTo>
                      <a:pt x="85053" y="358035"/>
                    </a:lnTo>
                    <a:lnTo>
                      <a:pt x="84748" y="351641"/>
                    </a:lnTo>
                    <a:lnTo>
                      <a:pt x="84059" y="345752"/>
                    </a:lnTo>
                    <a:lnTo>
                      <a:pt x="84824" y="339862"/>
                    </a:lnTo>
                    <a:lnTo>
                      <a:pt x="86431" y="334202"/>
                    </a:lnTo>
                    <a:lnTo>
                      <a:pt x="86201" y="328190"/>
                    </a:lnTo>
                    <a:lnTo>
                      <a:pt x="89337" y="323127"/>
                    </a:lnTo>
                    <a:lnTo>
                      <a:pt x="92244" y="317780"/>
                    </a:lnTo>
                    <a:lnTo>
                      <a:pt x="91173" y="311692"/>
                    </a:lnTo>
                    <a:lnTo>
                      <a:pt x="92167" y="306001"/>
                    </a:lnTo>
                    <a:lnTo>
                      <a:pt x="93620" y="300112"/>
                    </a:lnTo>
                    <a:lnTo>
                      <a:pt x="95456" y="294238"/>
                    </a:lnTo>
                    <a:lnTo>
                      <a:pt x="98286" y="289075"/>
                    </a:lnTo>
                    <a:lnTo>
                      <a:pt x="98821" y="283185"/>
                    </a:lnTo>
                    <a:lnTo>
                      <a:pt x="102033" y="278214"/>
                    </a:lnTo>
                    <a:lnTo>
                      <a:pt x="101651" y="269846"/>
                    </a:lnTo>
                    <a:lnTo>
                      <a:pt x="100427" y="264048"/>
                    </a:lnTo>
                    <a:lnTo>
                      <a:pt x="99892" y="257425"/>
                    </a:lnTo>
                    <a:lnTo>
                      <a:pt x="100963" y="251535"/>
                    </a:lnTo>
                    <a:lnTo>
                      <a:pt x="102493" y="245936"/>
                    </a:lnTo>
                    <a:lnTo>
                      <a:pt x="99128" y="241232"/>
                    </a:lnTo>
                    <a:lnTo>
                      <a:pt x="100274" y="235343"/>
                    </a:lnTo>
                    <a:lnTo>
                      <a:pt x="105476" y="232398"/>
                    </a:lnTo>
                    <a:lnTo>
                      <a:pt x="110753" y="230188"/>
                    </a:lnTo>
                    <a:lnTo>
                      <a:pt x="116949" y="230188"/>
                    </a:lnTo>
                    <a:lnTo>
                      <a:pt x="122992" y="231549"/>
                    </a:lnTo>
                    <a:lnTo>
                      <a:pt x="127886" y="234609"/>
                    </a:lnTo>
                    <a:lnTo>
                      <a:pt x="126968" y="241393"/>
                    </a:lnTo>
                    <a:lnTo>
                      <a:pt x="127351" y="247848"/>
                    </a:lnTo>
                    <a:lnTo>
                      <a:pt x="127581" y="254778"/>
                    </a:lnTo>
                    <a:lnTo>
                      <a:pt x="128651" y="260759"/>
                    </a:lnTo>
                    <a:lnTo>
                      <a:pt x="136147" y="259084"/>
                    </a:lnTo>
                    <a:lnTo>
                      <a:pt x="142265" y="260920"/>
                    </a:lnTo>
                    <a:lnTo>
                      <a:pt x="148920" y="259566"/>
                    </a:lnTo>
                    <a:lnTo>
                      <a:pt x="154809" y="258893"/>
                    </a:lnTo>
                    <a:lnTo>
                      <a:pt x="158634" y="263314"/>
                    </a:lnTo>
                    <a:lnTo>
                      <a:pt x="163759" y="266190"/>
                    </a:lnTo>
                    <a:lnTo>
                      <a:pt x="168041" y="270313"/>
                    </a:lnTo>
                    <a:lnTo>
                      <a:pt x="171331" y="275085"/>
                    </a:lnTo>
                    <a:lnTo>
                      <a:pt x="177297" y="277089"/>
                    </a:lnTo>
                    <a:lnTo>
                      <a:pt x="183110" y="277740"/>
                    </a:lnTo>
                    <a:lnTo>
                      <a:pt x="186398" y="283476"/>
                    </a:lnTo>
                    <a:lnTo>
                      <a:pt x="189611" y="289044"/>
                    </a:lnTo>
                    <a:lnTo>
                      <a:pt x="187088" y="283591"/>
                    </a:lnTo>
                    <a:lnTo>
                      <a:pt x="184563" y="278160"/>
                    </a:lnTo>
                    <a:lnTo>
                      <a:pt x="183722" y="272332"/>
                    </a:lnTo>
                    <a:lnTo>
                      <a:pt x="184716" y="266557"/>
                    </a:lnTo>
                    <a:lnTo>
                      <a:pt x="180585" y="262572"/>
                    </a:lnTo>
                    <a:lnTo>
                      <a:pt x="175920" y="259237"/>
                    </a:lnTo>
                    <a:lnTo>
                      <a:pt x="175232" y="253378"/>
                    </a:lnTo>
                    <a:lnTo>
                      <a:pt x="174314" y="247627"/>
                    </a:lnTo>
                    <a:lnTo>
                      <a:pt x="170796" y="242701"/>
                    </a:lnTo>
                    <a:lnTo>
                      <a:pt x="168731" y="236934"/>
                    </a:lnTo>
                    <a:lnTo>
                      <a:pt x="168577" y="231121"/>
                    </a:lnTo>
                    <a:lnTo>
                      <a:pt x="174008" y="228956"/>
                    </a:lnTo>
                    <a:lnTo>
                      <a:pt x="176532" y="223778"/>
                    </a:lnTo>
                    <a:lnTo>
                      <a:pt x="179668" y="218776"/>
                    </a:lnTo>
                    <a:lnTo>
                      <a:pt x="183187" y="214125"/>
                    </a:lnTo>
                    <a:lnTo>
                      <a:pt x="183875" y="208244"/>
                    </a:lnTo>
                    <a:lnTo>
                      <a:pt x="188234" y="204465"/>
                    </a:lnTo>
                    <a:lnTo>
                      <a:pt x="194047" y="202851"/>
                    </a:lnTo>
                    <a:lnTo>
                      <a:pt x="199631" y="201482"/>
                    </a:lnTo>
                    <a:lnTo>
                      <a:pt x="205215" y="200075"/>
                    </a:lnTo>
                    <a:lnTo>
                      <a:pt x="210415" y="202652"/>
                    </a:lnTo>
                    <a:lnTo>
                      <a:pt x="216305" y="203211"/>
                    </a:lnTo>
                    <a:lnTo>
                      <a:pt x="222042" y="201482"/>
                    </a:lnTo>
                    <a:lnTo>
                      <a:pt x="227702" y="202683"/>
                    </a:lnTo>
                    <a:lnTo>
                      <a:pt x="233208" y="200748"/>
                    </a:lnTo>
                    <a:lnTo>
                      <a:pt x="239021" y="200748"/>
                    </a:lnTo>
                    <a:lnTo>
                      <a:pt x="244223" y="203624"/>
                    </a:lnTo>
                    <a:lnTo>
                      <a:pt x="249959" y="203341"/>
                    </a:lnTo>
                    <a:lnTo>
                      <a:pt x="255390" y="201322"/>
                    </a:lnTo>
                    <a:lnTo>
                      <a:pt x="259291" y="196411"/>
                    </a:lnTo>
                    <a:lnTo>
                      <a:pt x="258603" y="190713"/>
                    </a:lnTo>
                    <a:lnTo>
                      <a:pt x="259673" y="184823"/>
                    </a:lnTo>
                    <a:lnTo>
                      <a:pt x="258143" y="179140"/>
                    </a:lnTo>
                    <a:lnTo>
                      <a:pt x="256537" y="173511"/>
                    </a:lnTo>
                    <a:lnTo>
                      <a:pt x="257149" y="167675"/>
                    </a:lnTo>
                    <a:lnTo>
                      <a:pt x="257838" y="161732"/>
                    </a:lnTo>
                    <a:lnTo>
                      <a:pt x="255007" y="156362"/>
                    </a:lnTo>
                    <a:lnTo>
                      <a:pt x="249577" y="153747"/>
                    </a:lnTo>
                    <a:lnTo>
                      <a:pt x="249806" y="147788"/>
                    </a:lnTo>
                    <a:lnTo>
                      <a:pt x="244223" y="146113"/>
                    </a:lnTo>
                    <a:lnTo>
                      <a:pt x="238716" y="144071"/>
                    </a:lnTo>
                    <a:lnTo>
                      <a:pt x="235885" y="138916"/>
                    </a:lnTo>
                    <a:lnTo>
                      <a:pt x="231449" y="134602"/>
                    </a:lnTo>
                    <a:lnTo>
                      <a:pt x="227319" y="130204"/>
                    </a:lnTo>
                    <a:lnTo>
                      <a:pt x="226937" y="124399"/>
                    </a:lnTo>
                    <a:lnTo>
                      <a:pt x="225407" y="118310"/>
                    </a:lnTo>
                    <a:lnTo>
                      <a:pt x="224642" y="112421"/>
                    </a:lnTo>
                    <a:lnTo>
                      <a:pt x="225483" y="106531"/>
                    </a:lnTo>
                    <a:lnTo>
                      <a:pt x="224337" y="100718"/>
                    </a:lnTo>
                    <a:lnTo>
                      <a:pt x="220664" y="96228"/>
                    </a:lnTo>
                    <a:lnTo>
                      <a:pt x="215617" y="93330"/>
                    </a:lnTo>
                    <a:lnTo>
                      <a:pt x="211027" y="89605"/>
                    </a:lnTo>
                    <a:lnTo>
                      <a:pt x="206821" y="85283"/>
                    </a:lnTo>
                    <a:lnTo>
                      <a:pt x="203531" y="80250"/>
                    </a:lnTo>
                    <a:lnTo>
                      <a:pt x="199784" y="75615"/>
                    </a:lnTo>
                    <a:lnTo>
                      <a:pt x="196342" y="70468"/>
                    </a:lnTo>
                    <a:lnTo>
                      <a:pt x="190682" y="69290"/>
                    </a:lnTo>
                    <a:lnTo>
                      <a:pt x="185099" y="67523"/>
                    </a:lnTo>
                    <a:lnTo>
                      <a:pt x="179209" y="66047"/>
                    </a:lnTo>
                    <a:lnTo>
                      <a:pt x="173626" y="68127"/>
                    </a:lnTo>
                    <a:lnTo>
                      <a:pt x="171790" y="74109"/>
                    </a:lnTo>
                    <a:lnTo>
                      <a:pt x="170183" y="79799"/>
                    </a:lnTo>
                    <a:lnTo>
                      <a:pt x="164523" y="81467"/>
                    </a:lnTo>
                    <a:lnTo>
                      <a:pt x="159781" y="84824"/>
                    </a:lnTo>
                    <a:lnTo>
                      <a:pt x="154963" y="81643"/>
                    </a:lnTo>
                    <a:lnTo>
                      <a:pt x="149303" y="79654"/>
                    </a:lnTo>
                    <a:lnTo>
                      <a:pt x="144331" y="76350"/>
                    </a:lnTo>
                    <a:lnTo>
                      <a:pt x="139130" y="73780"/>
                    </a:lnTo>
                    <a:lnTo>
                      <a:pt x="135994" y="78698"/>
                    </a:lnTo>
                    <a:lnTo>
                      <a:pt x="130946" y="81505"/>
                    </a:lnTo>
                    <a:lnTo>
                      <a:pt x="126586" y="85268"/>
                    </a:lnTo>
                    <a:lnTo>
                      <a:pt x="122762" y="89605"/>
                    </a:lnTo>
                    <a:lnTo>
                      <a:pt x="118861" y="93896"/>
                    </a:lnTo>
                    <a:lnTo>
                      <a:pt x="114883" y="98041"/>
                    </a:lnTo>
                    <a:lnTo>
                      <a:pt x="109988" y="94905"/>
                    </a:lnTo>
                    <a:lnTo>
                      <a:pt x="109682" y="88894"/>
                    </a:lnTo>
                    <a:lnTo>
                      <a:pt x="111442" y="83340"/>
                    </a:lnTo>
                    <a:lnTo>
                      <a:pt x="114119" y="78185"/>
                    </a:lnTo>
                    <a:lnTo>
                      <a:pt x="112589" y="72502"/>
                    </a:lnTo>
                    <a:lnTo>
                      <a:pt x="109530" y="67523"/>
                    </a:lnTo>
                    <a:lnTo>
                      <a:pt x="111671" y="61894"/>
                    </a:lnTo>
                    <a:lnTo>
                      <a:pt x="112130" y="56088"/>
                    </a:lnTo>
                    <a:lnTo>
                      <a:pt x="112589" y="50168"/>
                    </a:lnTo>
                    <a:lnTo>
                      <a:pt x="113124" y="44348"/>
                    </a:lnTo>
                    <a:lnTo>
                      <a:pt x="110601" y="39078"/>
                    </a:lnTo>
                    <a:lnTo>
                      <a:pt x="108459" y="33662"/>
                    </a:lnTo>
                    <a:lnTo>
                      <a:pt x="109912" y="28010"/>
                    </a:lnTo>
                    <a:lnTo>
                      <a:pt x="104022" y="27077"/>
                    </a:lnTo>
                    <a:lnTo>
                      <a:pt x="98133" y="25975"/>
                    </a:lnTo>
                    <a:lnTo>
                      <a:pt x="93467" y="29379"/>
                    </a:lnTo>
                    <a:lnTo>
                      <a:pt x="87655" y="29609"/>
                    </a:lnTo>
                    <a:lnTo>
                      <a:pt x="84365" y="24622"/>
                    </a:lnTo>
                    <a:lnTo>
                      <a:pt x="84059" y="18878"/>
                    </a:lnTo>
                    <a:lnTo>
                      <a:pt x="85971" y="13233"/>
                    </a:lnTo>
                    <a:lnTo>
                      <a:pt x="83524" y="7902"/>
                    </a:lnTo>
                    <a:lnTo>
                      <a:pt x="79776" y="3481"/>
                    </a:lnTo>
                    <a:lnTo>
                      <a:pt x="74040" y="3465"/>
                    </a:lnTo>
                    <a:lnTo>
                      <a:pt x="69068" y="429"/>
                    </a:lnTo>
                    <a:lnTo>
                      <a:pt x="63331" y="-53"/>
                    </a:lnTo>
                    <a:lnTo>
                      <a:pt x="58360" y="2938"/>
                    </a:lnTo>
                    <a:lnTo>
                      <a:pt x="52853" y="895"/>
                    </a:lnTo>
                    <a:lnTo>
                      <a:pt x="55071" y="6188"/>
                    </a:lnTo>
                    <a:lnTo>
                      <a:pt x="51629" y="10801"/>
                    </a:lnTo>
                    <a:lnTo>
                      <a:pt x="45969" y="9370"/>
                    </a:lnTo>
                    <a:lnTo>
                      <a:pt x="41991" y="13516"/>
                    </a:lnTo>
                    <a:lnTo>
                      <a:pt x="41915" y="19673"/>
                    </a:lnTo>
                    <a:lnTo>
                      <a:pt x="36102" y="20713"/>
                    </a:lnTo>
                    <a:lnTo>
                      <a:pt x="30825" y="23168"/>
                    </a:lnTo>
                    <a:lnTo>
                      <a:pt x="24858" y="23826"/>
                    </a:lnTo>
                    <a:lnTo>
                      <a:pt x="18817" y="22778"/>
                    </a:lnTo>
                    <a:lnTo>
                      <a:pt x="13692" y="20163"/>
                    </a:lnTo>
                    <a:lnTo>
                      <a:pt x="12086" y="25853"/>
                    </a:lnTo>
                    <a:lnTo>
                      <a:pt x="9408" y="31024"/>
                    </a:lnTo>
                    <a:lnTo>
                      <a:pt x="9331" y="36959"/>
                    </a:lnTo>
                    <a:lnTo>
                      <a:pt x="10097" y="42955"/>
                    </a:lnTo>
                    <a:lnTo>
                      <a:pt x="7419" y="48264"/>
                    </a:lnTo>
                    <a:lnTo>
                      <a:pt x="9103" y="54038"/>
                    </a:lnTo>
                    <a:lnTo>
                      <a:pt x="10632" y="59874"/>
                    </a:lnTo>
                    <a:lnTo>
                      <a:pt x="5278" y="62811"/>
                    </a:lnTo>
                    <a:lnTo>
                      <a:pt x="-688" y="61871"/>
                    </a:lnTo>
                    <a:lnTo>
                      <a:pt x="1912" y="67332"/>
                    </a:lnTo>
                    <a:lnTo>
                      <a:pt x="7267" y="69879"/>
                    </a:lnTo>
                    <a:lnTo>
                      <a:pt x="9714" y="75118"/>
                    </a:lnTo>
                    <a:lnTo>
                      <a:pt x="12238" y="80641"/>
                    </a:lnTo>
                    <a:lnTo>
                      <a:pt x="11933" y="86446"/>
                    </a:lnTo>
                    <a:lnTo>
                      <a:pt x="15527" y="91073"/>
                    </a:lnTo>
                    <a:lnTo>
                      <a:pt x="19734" y="95349"/>
                    </a:lnTo>
                    <a:lnTo>
                      <a:pt x="24094" y="99173"/>
                    </a:lnTo>
                    <a:lnTo>
                      <a:pt x="27383" y="104000"/>
                    </a:lnTo>
                    <a:lnTo>
                      <a:pt x="31513" y="108046"/>
                    </a:lnTo>
                    <a:lnTo>
                      <a:pt x="34879" y="112727"/>
                    </a:lnTo>
                    <a:lnTo>
                      <a:pt x="39850" y="115870"/>
                    </a:lnTo>
                    <a:lnTo>
                      <a:pt x="40309" y="121905"/>
                    </a:lnTo>
                    <a:lnTo>
                      <a:pt x="43598" y="126976"/>
                    </a:lnTo>
                    <a:lnTo>
                      <a:pt x="46657" y="131948"/>
                    </a:lnTo>
                    <a:lnTo>
                      <a:pt x="48034" y="138044"/>
                    </a:lnTo>
                    <a:lnTo>
                      <a:pt x="52165" y="134021"/>
                    </a:lnTo>
                    <a:lnTo>
                      <a:pt x="53617" y="139620"/>
                    </a:lnTo>
                    <a:lnTo>
                      <a:pt x="48799" y="143046"/>
                    </a:lnTo>
                    <a:lnTo>
                      <a:pt x="47804" y="148760"/>
                    </a:lnTo>
                    <a:lnTo>
                      <a:pt x="47499" y="154848"/>
                    </a:lnTo>
                    <a:lnTo>
                      <a:pt x="47881" y="160623"/>
                    </a:lnTo>
                    <a:lnTo>
                      <a:pt x="49487" y="166482"/>
                    </a:lnTo>
                    <a:lnTo>
                      <a:pt x="44898" y="169954"/>
                    </a:lnTo>
                    <a:lnTo>
                      <a:pt x="40232" y="173434"/>
                    </a:lnTo>
                    <a:lnTo>
                      <a:pt x="40539" y="179400"/>
                    </a:lnTo>
                    <a:lnTo>
                      <a:pt x="41609" y="185290"/>
                    </a:lnTo>
                    <a:lnTo>
                      <a:pt x="44286" y="190445"/>
                    </a:lnTo>
                    <a:lnTo>
                      <a:pt x="48417" y="194522"/>
                    </a:lnTo>
                    <a:lnTo>
                      <a:pt x="51782" y="199914"/>
                    </a:lnTo>
                    <a:lnTo>
                      <a:pt x="55530" y="204633"/>
                    </a:lnTo>
                    <a:lnTo>
                      <a:pt x="60195" y="208205"/>
                    </a:lnTo>
                    <a:lnTo>
                      <a:pt x="65014" y="211494"/>
                    </a:lnTo>
                    <a:lnTo>
                      <a:pt x="67920" y="216443"/>
                    </a:lnTo>
                    <a:lnTo>
                      <a:pt x="71286" y="221353"/>
                    </a:lnTo>
                    <a:lnTo>
                      <a:pt x="73275" y="227235"/>
                    </a:lnTo>
                    <a:lnTo>
                      <a:pt x="74958" y="232842"/>
                    </a:lnTo>
                    <a:lnTo>
                      <a:pt x="74958" y="238701"/>
                    </a:lnTo>
                    <a:lnTo>
                      <a:pt x="73657" y="244475"/>
                    </a:lnTo>
                    <a:lnTo>
                      <a:pt x="76257" y="249715"/>
                    </a:lnTo>
                    <a:lnTo>
                      <a:pt x="77864" y="255268"/>
                    </a:lnTo>
                    <a:lnTo>
                      <a:pt x="81459" y="259727"/>
                    </a:lnTo>
                    <a:lnTo>
                      <a:pt x="84442" y="264645"/>
                    </a:lnTo>
                    <a:lnTo>
                      <a:pt x="85513" y="270343"/>
                    </a:lnTo>
                    <a:lnTo>
                      <a:pt x="87730" y="275827"/>
                    </a:lnTo>
                    <a:lnTo>
                      <a:pt x="89719" y="281266"/>
                    </a:lnTo>
                    <a:lnTo>
                      <a:pt x="92320" y="286513"/>
                    </a:lnTo>
                    <a:lnTo>
                      <a:pt x="91861" y="292486"/>
                    </a:lnTo>
                    <a:lnTo>
                      <a:pt x="88878" y="297496"/>
                    </a:lnTo>
                    <a:lnTo>
                      <a:pt x="86507" y="302720"/>
                    </a:lnTo>
                    <a:lnTo>
                      <a:pt x="83754" y="307952"/>
                    </a:lnTo>
                    <a:lnTo>
                      <a:pt x="81612" y="313359"/>
                    </a:lnTo>
                    <a:lnTo>
                      <a:pt x="77099" y="317046"/>
                    </a:lnTo>
                    <a:lnTo>
                      <a:pt x="74422" y="322194"/>
                    </a:lnTo>
                    <a:lnTo>
                      <a:pt x="70980" y="327349"/>
                    </a:lnTo>
                    <a:lnTo>
                      <a:pt x="72433" y="332902"/>
                    </a:lnTo>
                    <a:lnTo>
                      <a:pt x="70597" y="339128"/>
                    </a:lnTo>
                    <a:lnTo>
                      <a:pt x="68915" y="344941"/>
                    </a:lnTo>
                    <a:lnTo>
                      <a:pt x="67003" y="350899"/>
                    </a:lnTo>
                    <a:lnTo>
                      <a:pt x="65473" y="356789"/>
                    </a:lnTo>
                    <a:lnTo>
                      <a:pt x="64632" y="362869"/>
                    </a:lnTo>
                    <a:lnTo>
                      <a:pt x="62872" y="368568"/>
                    </a:lnTo>
                    <a:lnTo>
                      <a:pt x="60655" y="374457"/>
                    </a:lnTo>
                    <a:lnTo>
                      <a:pt x="59431" y="380324"/>
                    </a:lnTo>
                    <a:lnTo>
                      <a:pt x="59966" y="386970"/>
                    </a:lnTo>
                    <a:lnTo>
                      <a:pt x="59584" y="392860"/>
                    </a:lnTo>
                    <a:lnTo>
                      <a:pt x="59124" y="398573"/>
                    </a:lnTo>
                    <a:lnTo>
                      <a:pt x="60731" y="404203"/>
                    </a:lnTo>
                    <a:lnTo>
                      <a:pt x="62261" y="412364"/>
                    </a:lnTo>
                    <a:lnTo>
                      <a:pt x="61954" y="418108"/>
                    </a:lnTo>
                    <a:lnTo>
                      <a:pt x="66238" y="414200"/>
                    </a:lnTo>
                    <a:lnTo>
                      <a:pt x="66773" y="408318"/>
                    </a:lnTo>
                    <a:lnTo>
                      <a:pt x="69756" y="403162"/>
                    </a:lnTo>
                    <a:lnTo>
                      <a:pt x="74958" y="406107"/>
                    </a:lnTo>
                    <a:lnTo>
                      <a:pt x="75569" y="413083"/>
                    </a:lnTo>
                    <a:lnTo>
                      <a:pt x="81076" y="414896"/>
                    </a:lnTo>
                    <a:lnTo>
                      <a:pt x="83524" y="420089"/>
                    </a:lnTo>
                    <a:lnTo>
                      <a:pt x="85589" y="425466"/>
                    </a:lnTo>
                    <a:lnTo>
                      <a:pt x="91326" y="427195"/>
                    </a:lnTo>
                    <a:lnTo>
                      <a:pt x="94538" y="432602"/>
                    </a:lnTo>
                    <a:lnTo>
                      <a:pt x="96909" y="438285"/>
                    </a:lnTo>
                    <a:lnTo>
                      <a:pt x="101728" y="442064"/>
                    </a:lnTo>
                    <a:lnTo>
                      <a:pt x="106700" y="445116"/>
                    </a:lnTo>
                    <a:lnTo>
                      <a:pt x="105934" y="450867"/>
                    </a:lnTo>
                    <a:lnTo>
                      <a:pt x="109682" y="455373"/>
                    </a:lnTo>
                    <a:lnTo>
                      <a:pt x="113736" y="459839"/>
                    </a:lnTo>
                    <a:lnTo>
                      <a:pt x="117484" y="464551"/>
                    </a:lnTo>
                    <a:lnTo>
                      <a:pt x="121003" y="459900"/>
                    </a:lnTo>
                    <a:lnTo>
                      <a:pt x="125898" y="463090"/>
                    </a:lnTo>
                    <a:lnTo>
                      <a:pt x="131252" y="465729"/>
                    </a:lnTo>
                    <a:lnTo>
                      <a:pt x="136912" y="467297"/>
                    </a:lnTo>
                    <a:lnTo>
                      <a:pt x="141501" y="471205"/>
                    </a:lnTo>
                    <a:lnTo>
                      <a:pt x="146702" y="473821"/>
                    </a:lnTo>
                    <a:lnTo>
                      <a:pt x="150297" y="478716"/>
                    </a:lnTo>
                    <a:lnTo>
                      <a:pt x="150144" y="484851"/>
                    </a:lnTo>
                    <a:lnTo>
                      <a:pt x="147467" y="489990"/>
                    </a:lnTo>
                    <a:lnTo>
                      <a:pt x="151598" y="49428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3" name="Google Shape;373;p7"/>
              <p:cNvSpPr/>
              <p:nvPr/>
            </p:nvSpPr>
            <p:spPr>
              <a:xfrm>
                <a:off x="7672852" y="2198762"/>
                <a:ext cx="232060" cy="143236"/>
              </a:xfrm>
              <a:custGeom>
                <a:avLst/>
                <a:gdLst/>
                <a:ahLst/>
                <a:cxnLst/>
                <a:rect l="l" t="t" r="r" b="b"/>
                <a:pathLst>
                  <a:path w="232060" h="143236" extrusionOk="0">
                    <a:moveTo>
                      <a:pt x="142878" y="143184"/>
                    </a:moveTo>
                    <a:lnTo>
                      <a:pt x="148614" y="141440"/>
                    </a:lnTo>
                    <a:lnTo>
                      <a:pt x="153509" y="137317"/>
                    </a:lnTo>
                    <a:lnTo>
                      <a:pt x="158251" y="132827"/>
                    </a:lnTo>
                    <a:lnTo>
                      <a:pt x="164217" y="132139"/>
                    </a:lnTo>
                    <a:lnTo>
                      <a:pt x="168577" y="128231"/>
                    </a:lnTo>
                    <a:lnTo>
                      <a:pt x="173013" y="122487"/>
                    </a:lnTo>
                    <a:lnTo>
                      <a:pt x="177909" y="118524"/>
                    </a:lnTo>
                    <a:lnTo>
                      <a:pt x="184104" y="117018"/>
                    </a:lnTo>
                    <a:lnTo>
                      <a:pt x="190146" y="117423"/>
                    </a:lnTo>
                    <a:lnTo>
                      <a:pt x="195577" y="120865"/>
                    </a:lnTo>
                    <a:lnTo>
                      <a:pt x="201161" y="123022"/>
                    </a:lnTo>
                    <a:lnTo>
                      <a:pt x="207432" y="120995"/>
                    </a:lnTo>
                    <a:lnTo>
                      <a:pt x="213016" y="119213"/>
                    </a:lnTo>
                    <a:lnTo>
                      <a:pt x="219440" y="119626"/>
                    </a:lnTo>
                    <a:lnTo>
                      <a:pt x="225177" y="120987"/>
                    </a:lnTo>
                    <a:lnTo>
                      <a:pt x="231373" y="121989"/>
                    </a:lnTo>
                    <a:lnTo>
                      <a:pt x="230990" y="116031"/>
                    </a:lnTo>
                    <a:lnTo>
                      <a:pt x="225866" y="113239"/>
                    </a:lnTo>
                    <a:lnTo>
                      <a:pt x="225025" y="107074"/>
                    </a:lnTo>
                    <a:lnTo>
                      <a:pt x="222042" y="101912"/>
                    </a:lnTo>
                    <a:lnTo>
                      <a:pt x="218905" y="96496"/>
                    </a:lnTo>
                    <a:lnTo>
                      <a:pt x="214851" y="91639"/>
                    </a:lnTo>
                    <a:lnTo>
                      <a:pt x="211257" y="87081"/>
                    </a:lnTo>
                    <a:lnTo>
                      <a:pt x="206132" y="83264"/>
                    </a:lnTo>
                    <a:lnTo>
                      <a:pt x="197642" y="78828"/>
                    </a:lnTo>
                    <a:lnTo>
                      <a:pt x="191370" y="80694"/>
                    </a:lnTo>
                    <a:lnTo>
                      <a:pt x="185328" y="78812"/>
                    </a:lnTo>
                    <a:lnTo>
                      <a:pt x="181733" y="74376"/>
                    </a:lnTo>
                    <a:lnTo>
                      <a:pt x="179285" y="68517"/>
                    </a:lnTo>
                    <a:lnTo>
                      <a:pt x="177526" y="62888"/>
                    </a:lnTo>
                    <a:lnTo>
                      <a:pt x="174084" y="57832"/>
                    </a:lnTo>
                    <a:lnTo>
                      <a:pt x="169572" y="52929"/>
                    </a:lnTo>
                    <a:lnTo>
                      <a:pt x="163835" y="52662"/>
                    </a:lnTo>
                    <a:lnTo>
                      <a:pt x="158099" y="52906"/>
                    </a:lnTo>
                    <a:lnTo>
                      <a:pt x="151979" y="53840"/>
                    </a:lnTo>
                    <a:lnTo>
                      <a:pt x="145784" y="52486"/>
                    </a:lnTo>
                    <a:lnTo>
                      <a:pt x="138594" y="54046"/>
                    </a:lnTo>
                    <a:lnTo>
                      <a:pt x="135917" y="59653"/>
                    </a:lnTo>
                    <a:lnTo>
                      <a:pt x="130639" y="56142"/>
                    </a:lnTo>
                    <a:lnTo>
                      <a:pt x="123680" y="55744"/>
                    </a:lnTo>
                    <a:lnTo>
                      <a:pt x="120237" y="50336"/>
                    </a:lnTo>
                    <a:lnTo>
                      <a:pt x="114042" y="49770"/>
                    </a:lnTo>
                    <a:lnTo>
                      <a:pt x="110141" y="45372"/>
                    </a:lnTo>
                    <a:lnTo>
                      <a:pt x="103640" y="48432"/>
                    </a:lnTo>
                    <a:lnTo>
                      <a:pt x="98821" y="51545"/>
                    </a:lnTo>
                    <a:lnTo>
                      <a:pt x="92779" y="51935"/>
                    </a:lnTo>
                    <a:lnTo>
                      <a:pt x="89261" y="47147"/>
                    </a:lnTo>
                    <a:lnTo>
                      <a:pt x="83676" y="45112"/>
                    </a:lnTo>
                    <a:lnTo>
                      <a:pt x="77481" y="47636"/>
                    </a:lnTo>
                    <a:lnTo>
                      <a:pt x="71133" y="46351"/>
                    </a:lnTo>
                    <a:lnTo>
                      <a:pt x="65320" y="46680"/>
                    </a:lnTo>
                    <a:lnTo>
                      <a:pt x="59584" y="45625"/>
                    </a:lnTo>
                    <a:lnTo>
                      <a:pt x="53847" y="47170"/>
                    </a:lnTo>
                    <a:lnTo>
                      <a:pt x="50481" y="41992"/>
                    </a:lnTo>
                    <a:lnTo>
                      <a:pt x="48111" y="36248"/>
                    </a:lnTo>
                    <a:lnTo>
                      <a:pt x="53617" y="33899"/>
                    </a:lnTo>
                    <a:lnTo>
                      <a:pt x="52164" y="28163"/>
                    </a:lnTo>
                    <a:lnTo>
                      <a:pt x="58206" y="26419"/>
                    </a:lnTo>
                    <a:lnTo>
                      <a:pt x="63637" y="24262"/>
                    </a:lnTo>
                    <a:lnTo>
                      <a:pt x="69603" y="27299"/>
                    </a:lnTo>
                    <a:lnTo>
                      <a:pt x="75263" y="29348"/>
                    </a:lnTo>
                    <a:lnTo>
                      <a:pt x="80999" y="30710"/>
                    </a:lnTo>
                    <a:lnTo>
                      <a:pt x="86277" y="28170"/>
                    </a:lnTo>
                    <a:lnTo>
                      <a:pt x="79776" y="24270"/>
                    </a:lnTo>
                    <a:lnTo>
                      <a:pt x="73887" y="19505"/>
                    </a:lnTo>
                    <a:lnTo>
                      <a:pt x="75569" y="13676"/>
                    </a:lnTo>
                    <a:lnTo>
                      <a:pt x="79928" y="9393"/>
                    </a:lnTo>
                    <a:lnTo>
                      <a:pt x="76870" y="4521"/>
                    </a:lnTo>
                    <a:lnTo>
                      <a:pt x="71515" y="-53"/>
                    </a:lnTo>
                    <a:lnTo>
                      <a:pt x="66085" y="2823"/>
                    </a:lnTo>
                    <a:lnTo>
                      <a:pt x="60960" y="5966"/>
                    </a:lnTo>
                    <a:lnTo>
                      <a:pt x="55683" y="8192"/>
                    </a:lnTo>
                    <a:lnTo>
                      <a:pt x="50328" y="11030"/>
                    </a:lnTo>
                    <a:lnTo>
                      <a:pt x="45433" y="6448"/>
                    </a:lnTo>
                    <a:lnTo>
                      <a:pt x="40920" y="10219"/>
                    </a:lnTo>
                    <a:lnTo>
                      <a:pt x="40920" y="16284"/>
                    </a:lnTo>
                    <a:lnTo>
                      <a:pt x="44515" y="22189"/>
                    </a:lnTo>
                    <a:lnTo>
                      <a:pt x="37173" y="24461"/>
                    </a:lnTo>
                    <a:lnTo>
                      <a:pt x="31130" y="26320"/>
                    </a:lnTo>
                    <a:lnTo>
                      <a:pt x="24170" y="27268"/>
                    </a:lnTo>
                    <a:lnTo>
                      <a:pt x="31283" y="28744"/>
                    </a:lnTo>
                    <a:lnTo>
                      <a:pt x="37326" y="26909"/>
                    </a:lnTo>
                    <a:lnTo>
                      <a:pt x="36178" y="32760"/>
                    </a:lnTo>
                    <a:lnTo>
                      <a:pt x="31589" y="37104"/>
                    </a:lnTo>
                    <a:lnTo>
                      <a:pt x="31130" y="44194"/>
                    </a:lnTo>
                    <a:lnTo>
                      <a:pt x="25700" y="47239"/>
                    </a:lnTo>
                    <a:lnTo>
                      <a:pt x="19505" y="46420"/>
                    </a:lnTo>
                    <a:lnTo>
                      <a:pt x="13692" y="45204"/>
                    </a:lnTo>
                    <a:lnTo>
                      <a:pt x="8108" y="43491"/>
                    </a:lnTo>
                    <a:lnTo>
                      <a:pt x="2219" y="45778"/>
                    </a:lnTo>
                    <a:lnTo>
                      <a:pt x="688" y="51484"/>
                    </a:lnTo>
                    <a:lnTo>
                      <a:pt x="-688" y="57687"/>
                    </a:lnTo>
                    <a:lnTo>
                      <a:pt x="5430" y="59408"/>
                    </a:lnTo>
                    <a:lnTo>
                      <a:pt x="9867" y="63309"/>
                    </a:lnTo>
                    <a:lnTo>
                      <a:pt x="15832" y="65381"/>
                    </a:lnTo>
                    <a:lnTo>
                      <a:pt x="21952" y="64655"/>
                    </a:lnTo>
                    <a:lnTo>
                      <a:pt x="25623" y="69565"/>
                    </a:lnTo>
                    <a:lnTo>
                      <a:pt x="23558" y="74957"/>
                    </a:lnTo>
                    <a:lnTo>
                      <a:pt x="25393" y="81115"/>
                    </a:lnTo>
                    <a:lnTo>
                      <a:pt x="29294" y="86324"/>
                    </a:lnTo>
                    <a:lnTo>
                      <a:pt x="34343" y="90278"/>
                    </a:lnTo>
                    <a:lnTo>
                      <a:pt x="37937" y="95991"/>
                    </a:lnTo>
                    <a:lnTo>
                      <a:pt x="36331" y="101881"/>
                    </a:lnTo>
                    <a:lnTo>
                      <a:pt x="31589" y="107166"/>
                    </a:lnTo>
                    <a:lnTo>
                      <a:pt x="27688" y="111595"/>
                    </a:lnTo>
                    <a:lnTo>
                      <a:pt x="27535" y="117721"/>
                    </a:lnTo>
                    <a:lnTo>
                      <a:pt x="29447" y="123993"/>
                    </a:lnTo>
                    <a:lnTo>
                      <a:pt x="33042" y="130158"/>
                    </a:lnTo>
                    <a:lnTo>
                      <a:pt x="37326" y="134342"/>
                    </a:lnTo>
                    <a:lnTo>
                      <a:pt x="43827" y="132040"/>
                    </a:lnTo>
                    <a:lnTo>
                      <a:pt x="47040" y="127259"/>
                    </a:lnTo>
                    <a:lnTo>
                      <a:pt x="52623" y="125041"/>
                    </a:lnTo>
                    <a:lnTo>
                      <a:pt x="57212" y="121278"/>
                    </a:lnTo>
                    <a:lnTo>
                      <a:pt x="63561" y="123833"/>
                    </a:lnTo>
                    <a:lnTo>
                      <a:pt x="69603" y="127871"/>
                    </a:lnTo>
                    <a:lnTo>
                      <a:pt x="75034" y="125538"/>
                    </a:lnTo>
                    <a:lnTo>
                      <a:pt x="72356" y="120161"/>
                    </a:lnTo>
                    <a:lnTo>
                      <a:pt x="74040" y="113767"/>
                    </a:lnTo>
                    <a:lnTo>
                      <a:pt x="80311" y="112513"/>
                    </a:lnTo>
                    <a:lnTo>
                      <a:pt x="86354" y="113056"/>
                    </a:lnTo>
                    <a:lnTo>
                      <a:pt x="91861" y="114738"/>
                    </a:lnTo>
                    <a:lnTo>
                      <a:pt x="94767" y="109377"/>
                    </a:lnTo>
                    <a:lnTo>
                      <a:pt x="91708" y="104420"/>
                    </a:lnTo>
                    <a:lnTo>
                      <a:pt x="93161" y="98852"/>
                    </a:lnTo>
                    <a:lnTo>
                      <a:pt x="96680" y="93942"/>
                    </a:lnTo>
                    <a:lnTo>
                      <a:pt x="98286" y="88037"/>
                    </a:lnTo>
                    <a:lnTo>
                      <a:pt x="102493" y="83975"/>
                    </a:lnTo>
                    <a:lnTo>
                      <a:pt x="108611" y="83417"/>
                    </a:lnTo>
                    <a:lnTo>
                      <a:pt x="113889" y="87234"/>
                    </a:lnTo>
                    <a:lnTo>
                      <a:pt x="119396" y="89750"/>
                    </a:lnTo>
                    <a:lnTo>
                      <a:pt x="119855" y="95510"/>
                    </a:lnTo>
                    <a:lnTo>
                      <a:pt x="119702" y="101323"/>
                    </a:lnTo>
                    <a:lnTo>
                      <a:pt x="126203" y="100871"/>
                    </a:lnTo>
                    <a:lnTo>
                      <a:pt x="130257" y="105476"/>
                    </a:lnTo>
                    <a:lnTo>
                      <a:pt x="129568" y="111755"/>
                    </a:lnTo>
                    <a:lnTo>
                      <a:pt x="131175" y="118593"/>
                    </a:lnTo>
                    <a:lnTo>
                      <a:pt x="132323" y="124483"/>
                    </a:lnTo>
                    <a:lnTo>
                      <a:pt x="132551" y="130326"/>
                    </a:lnTo>
                    <a:lnTo>
                      <a:pt x="136224" y="135612"/>
                    </a:lnTo>
                    <a:lnTo>
                      <a:pt x="139818" y="14105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4" name="Google Shape;374;p7"/>
              <p:cNvSpPr/>
              <p:nvPr/>
            </p:nvSpPr>
            <p:spPr>
              <a:xfrm>
                <a:off x="3687506" y="2834604"/>
                <a:ext cx="11932" cy="12872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12872" extrusionOk="0">
                    <a:moveTo>
                      <a:pt x="11244" y="12820"/>
                    </a:moveTo>
                    <a:lnTo>
                      <a:pt x="10555" y="7053"/>
                    </a:lnTo>
                    <a:lnTo>
                      <a:pt x="11244" y="12820"/>
                    </a:lnTo>
                    <a:close/>
                    <a:moveTo>
                      <a:pt x="6043" y="8781"/>
                    </a:moveTo>
                    <a:lnTo>
                      <a:pt x="3289" y="3680"/>
                    </a:lnTo>
                    <a:lnTo>
                      <a:pt x="6043" y="8781"/>
                    </a:lnTo>
                    <a:close/>
                    <a:moveTo>
                      <a:pt x="459" y="5622"/>
                    </a:moveTo>
                    <a:lnTo>
                      <a:pt x="-688" y="-53"/>
                    </a:lnTo>
                    <a:lnTo>
                      <a:pt x="383" y="561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5" name="Google Shape;375;p7"/>
              <p:cNvSpPr/>
              <p:nvPr/>
            </p:nvSpPr>
            <p:spPr>
              <a:xfrm>
                <a:off x="8370718" y="2679635"/>
                <a:ext cx="156415" cy="196020"/>
              </a:xfrm>
              <a:custGeom>
                <a:avLst/>
                <a:gdLst/>
                <a:ahLst/>
                <a:cxnLst/>
                <a:rect l="l" t="t" r="r" b="b"/>
                <a:pathLst>
                  <a:path w="156415" h="196020" extrusionOk="0">
                    <a:moveTo>
                      <a:pt x="106470" y="151062"/>
                    </a:moveTo>
                    <a:lnTo>
                      <a:pt x="109377" y="145937"/>
                    </a:lnTo>
                    <a:lnTo>
                      <a:pt x="106929" y="140530"/>
                    </a:lnTo>
                    <a:lnTo>
                      <a:pt x="105705" y="146419"/>
                    </a:lnTo>
                    <a:close/>
                    <a:moveTo>
                      <a:pt x="102340" y="151291"/>
                    </a:moveTo>
                    <a:lnTo>
                      <a:pt x="103717" y="145685"/>
                    </a:lnTo>
                    <a:lnTo>
                      <a:pt x="102340" y="151291"/>
                    </a:lnTo>
                    <a:close/>
                    <a:moveTo>
                      <a:pt x="86507" y="158695"/>
                    </a:moveTo>
                    <a:lnTo>
                      <a:pt x="89949" y="153777"/>
                    </a:lnTo>
                    <a:lnTo>
                      <a:pt x="85513" y="157456"/>
                    </a:lnTo>
                    <a:close/>
                    <a:moveTo>
                      <a:pt x="90637" y="154871"/>
                    </a:moveTo>
                    <a:lnTo>
                      <a:pt x="92779" y="149364"/>
                    </a:lnTo>
                    <a:lnTo>
                      <a:pt x="90637" y="154871"/>
                    </a:lnTo>
                    <a:close/>
                    <a:moveTo>
                      <a:pt x="117943" y="140629"/>
                    </a:moveTo>
                    <a:lnTo>
                      <a:pt x="116796" y="134640"/>
                    </a:lnTo>
                    <a:lnTo>
                      <a:pt x="117331" y="140369"/>
                    </a:lnTo>
                    <a:close/>
                    <a:moveTo>
                      <a:pt x="131175" y="162420"/>
                    </a:moveTo>
                    <a:lnTo>
                      <a:pt x="131328" y="156217"/>
                    </a:lnTo>
                    <a:lnTo>
                      <a:pt x="131022" y="162290"/>
                    </a:lnTo>
                    <a:close/>
                    <a:moveTo>
                      <a:pt x="151444" y="195967"/>
                    </a:moveTo>
                    <a:lnTo>
                      <a:pt x="148691" y="190583"/>
                    </a:lnTo>
                    <a:lnTo>
                      <a:pt x="146626" y="184701"/>
                    </a:lnTo>
                    <a:lnTo>
                      <a:pt x="144484" y="178911"/>
                    </a:lnTo>
                    <a:lnTo>
                      <a:pt x="145172" y="173067"/>
                    </a:lnTo>
                    <a:lnTo>
                      <a:pt x="150755" y="175018"/>
                    </a:lnTo>
                    <a:lnTo>
                      <a:pt x="155498" y="178513"/>
                    </a:lnTo>
                    <a:lnTo>
                      <a:pt x="155727" y="172180"/>
                    </a:lnTo>
                    <a:lnTo>
                      <a:pt x="154198" y="166290"/>
                    </a:lnTo>
                    <a:lnTo>
                      <a:pt x="153357" y="160401"/>
                    </a:lnTo>
                    <a:lnTo>
                      <a:pt x="152515" y="154626"/>
                    </a:lnTo>
                    <a:lnTo>
                      <a:pt x="150373" y="149265"/>
                    </a:lnTo>
                    <a:lnTo>
                      <a:pt x="149914" y="143474"/>
                    </a:lnTo>
                    <a:lnTo>
                      <a:pt x="148079" y="138013"/>
                    </a:lnTo>
                    <a:lnTo>
                      <a:pt x="146702" y="132437"/>
                    </a:lnTo>
                    <a:lnTo>
                      <a:pt x="144178" y="127282"/>
                    </a:lnTo>
                    <a:lnTo>
                      <a:pt x="140813" y="122532"/>
                    </a:lnTo>
                    <a:lnTo>
                      <a:pt x="139435" y="116827"/>
                    </a:lnTo>
                    <a:lnTo>
                      <a:pt x="139282" y="111090"/>
                    </a:lnTo>
                    <a:lnTo>
                      <a:pt x="137065" y="105812"/>
                    </a:lnTo>
                    <a:lnTo>
                      <a:pt x="134846" y="100351"/>
                    </a:lnTo>
                    <a:lnTo>
                      <a:pt x="131175" y="95823"/>
                    </a:lnTo>
                    <a:lnTo>
                      <a:pt x="125515" y="96871"/>
                    </a:lnTo>
                    <a:lnTo>
                      <a:pt x="125592" y="102952"/>
                    </a:lnTo>
                    <a:lnTo>
                      <a:pt x="122456" y="107916"/>
                    </a:lnTo>
                    <a:lnTo>
                      <a:pt x="122532" y="114035"/>
                    </a:lnTo>
                    <a:lnTo>
                      <a:pt x="121614" y="119917"/>
                    </a:lnTo>
                    <a:lnTo>
                      <a:pt x="115725" y="119358"/>
                    </a:lnTo>
                    <a:lnTo>
                      <a:pt x="113659" y="114004"/>
                    </a:lnTo>
                    <a:lnTo>
                      <a:pt x="108076" y="112084"/>
                    </a:lnTo>
                    <a:lnTo>
                      <a:pt x="105934" y="106669"/>
                    </a:lnTo>
                    <a:lnTo>
                      <a:pt x="102951" y="101522"/>
                    </a:lnTo>
                    <a:lnTo>
                      <a:pt x="100887" y="96129"/>
                    </a:lnTo>
                    <a:lnTo>
                      <a:pt x="102263" y="90477"/>
                    </a:lnTo>
                    <a:lnTo>
                      <a:pt x="105934" y="86064"/>
                    </a:lnTo>
                    <a:lnTo>
                      <a:pt x="111671" y="84105"/>
                    </a:lnTo>
                    <a:lnTo>
                      <a:pt x="116184" y="80587"/>
                    </a:lnTo>
                    <a:lnTo>
                      <a:pt x="120926" y="77244"/>
                    </a:lnTo>
                    <a:lnTo>
                      <a:pt x="125821" y="73826"/>
                    </a:lnTo>
                    <a:lnTo>
                      <a:pt x="126815" y="67951"/>
                    </a:lnTo>
                    <a:lnTo>
                      <a:pt x="127886" y="62001"/>
                    </a:lnTo>
                    <a:lnTo>
                      <a:pt x="132016" y="57939"/>
                    </a:lnTo>
                    <a:lnTo>
                      <a:pt x="130869" y="52203"/>
                    </a:lnTo>
                    <a:lnTo>
                      <a:pt x="125515" y="49946"/>
                    </a:lnTo>
                    <a:lnTo>
                      <a:pt x="120467" y="47208"/>
                    </a:lnTo>
                    <a:lnTo>
                      <a:pt x="114730" y="47262"/>
                    </a:lnTo>
                    <a:lnTo>
                      <a:pt x="108994" y="48860"/>
                    </a:lnTo>
                    <a:lnTo>
                      <a:pt x="102951" y="48577"/>
                    </a:lnTo>
                    <a:lnTo>
                      <a:pt x="97291" y="46780"/>
                    </a:lnTo>
                    <a:lnTo>
                      <a:pt x="91478" y="46611"/>
                    </a:lnTo>
                    <a:lnTo>
                      <a:pt x="85665" y="47942"/>
                    </a:lnTo>
                    <a:lnTo>
                      <a:pt x="79547" y="47728"/>
                    </a:lnTo>
                    <a:lnTo>
                      <a:pt x="73734" y="47660"/>
                    </a:lnTo>
                    <a:lnTo>
                      <a:pt x="67920" y="46688"/>
                    </a:lnTo>
                    <a:lnTo>
                      <a:pt x="62337" y="45518"/>
                    </a:lnTo>
                    <a:lnTo>
                      <a:pt x="56982" y="42986"/>
                    </a:lnTo>
                    <a:lnTo>
                      <a:pt x="52623" y="38955"/>
                    </a:lnTo>
                    <a:lnTo>
                      <a:pt x="52776" y="33066"/>
                    </a:lnTo>
                    <a:lnTo>
                      <a:pt x="50711" y="27490"/>
                    </a:lnTo>
                    <a:lnTo>
                      <a:pt x="50558" y="21715"/>
                    </a:lnTo>
                    <a:lnTo>
                      <a:pt x="47116" y="17111"/>
                    </a:lnTo>
                    <a:lnTo>
                      <a:pt x="43292" y="12667"/>
                    </a:lnTo>
                    <a:lnTo>
                      <a:pt x="41380" y="18342"/>
                    </a:lnTo>
                    <a:lnTo>
                      <a:pt x="35490" y="19313"/>
                    </a:lnTo>
                    <a:lnTo>
                      <a:pt x="30518" y="15612"/>
                    </a:lnTo>
                    <a:lnTo>
                      <a:pt x="26388" y="10999"/>
                    </a:lnTo>
                    <a:lnTo>
                      <a:pt x="22716" y="6051"/>
                    </a:lnTo>
                    <a:lnTo>
                      <a:pt x="23329" y="11825"/>
                    </a:lnTo>
                    <a:lnTo>
                      <a:pt x="17363" y="11045"/>
                    </a:lnTo>
                    <a:lnTo>
                      <a:pt x="13003" y="7267"/>
                    </a:lnTo>
                    <a:lnTo>
                      <a:pt x="8490" y="3702"/>
                    </a:lnTo>
                    <a:lnTo>
                      <a:pt x="3595" y="-53"/>
                    </a:lnTo>
                    <a:lnTo>
                      <a:pt x="6731" y="4781"/>
                    </a:lnTo>
                    <a:lnTo>
                      <a:pt x="3748" y="10005"/>
                    </a:lnTo>
                    <a:lnTo>
                      <a:pt x="77" y="14510"/>
                    </a:lnTo>
                    <a:lnTo>
                      <a:pt x="-688" y="20315"/>
                    </a:lnTo>
                    <a:lnTo>
                      <a:pt x="153" y="26235"/>
                    </a:lnTo>
                    <a:lnTo>
                      <a:pt x="6043" y="27643"/>
                    </a:lnTo>
                    <a:lnTo>
                      <a:pt x="10862" y="30855"/>
                    </a:lnTo>
                    <a:lnTo>
                      <a:pt x="14456" y="35919"/>
                    </a:lnTo>
                    <a:lnTo>
                      <a:pt x="20193" y="36056"/>
                    </a:lnTo>
                    <a:lnTo>
                      <a:pt x="24094" y="40424"/>
                    </a:lnTo>
                    <a:lnTo>
                      <a:pt x="29447" y="42634"/>
                    </a:lnTo>
                    <a:lnTo>
                      <a:pt x="25011" y="46313"/>
                    </a:lnTo>
                    <a:lnTo>
                      <a:pt x="18892" y="46221"/>
                    </a:lnTo>
                    <a:lnTo>
                      <a:pt x="14839" y="50528"/>
                    </a:lnTo>
                    <a:lnTo>
                      <a:pt x="12391" y="55805"/>
                    </a:lnTo>
                    <a:lnTo>
                      <a:pt x="7266" y="58689"/>
                    </a:lnTo>
                    <a:lnTo>
                      <a:pt x="5202" y="64058"/>
                    </a:lnTo>
                    <a:lnTo>
                      <a:pt x="8185" y="69114"/>
                    </a:lnTo>
                    <a:lnTo>
                      <a:pt x="13768" y="71569"/>
                    </a:lnTo>
                    <a:lnTo>
                      <a:pt x="18969" y="74567"/>
                    </a:lnTo>
                    <a:lnTo>
                      <a:pt x="24629" y="76442"/>
                    </a:lnTo>
                    <a:lnTo>
                      <a:pt x="27077" y="82040"/>
                    </a:lnTo>
                    <a:lnTo>
                      <a:pt x="29983" y="87142"/>
                    </a:lnTo>
                    <a:lnTo>
                      <a:pt x="25623" y="90974"/>
                    </a:lnTo>
                    <a:lnTo>
                      <a:pt x="25853" y="97101"/>
                    </a:lnTo>
                    <a:lnTo>
                      <a:pt x="29219" y="101858"/>
                    </a:lnTo>
                    <a:lnTo>
                      <a:pt x="32584" y="106646"/>
                    </a:lnTo>
                    <a:lnTo>
                      <a:pt x="33961" y="112421"/>
                    </a:lnTo>
                    <a:lnTo>
                      <a:pt x="39849" y="112559"/>
                    </a:lnTo>
                    <a:lnTo>
                      <a:pt x="37479" y="117806"/>
                    </a:lnTo>
                    <a:lnTo>
                      <a:pt x="39161" y="123335"/>
                    </a:lnTo>
                    <a:lnTo>
                      <a:pt x="40692" y="128911"/>
                    </a:lnTo>
                    <a:lnTo>
                      <a:pt x="42068" y="134640"/>
                    </a:lnTo>
                    <a:lnTo>
                      <a:pt x="44057" y="140369"/>
                    </a:lnTo>
                    <a:lnTo>
                      <a:pt x="46504" y="145685"/>
                    </a:lnTo>
                    <a:lnTo>
                      <a:pt x="47728" y="151575"/>
                    </a:lnTo>
                    <a:lnTo>
                      <a:pt x="47958" y="157456"/>
                    </a:lnTo>
                    <a:lnTo>
                      <a:pt x="50558" y="163078"/>
                    </a:lnTo>
                    <a:lnTo>
                      <a:pt x="48646" y="157464"/>
                    </a:lnTo>
                    <a:lnTo>
                      <a:pt x="53388" y="161143"/>
                    </a:lnTo>
                    <a:lnTo>
                      <a:pt x="58971" y="162818"/>
                    </a:lnTo>
                    <a:lnTo>
                      <a:pt x="60655" y="156906"/>
                    </a:lnTo>
                    <a:lnTo>
                      <a:pt x="60807" y="150833"/>
                    </a:lnTo>
                    <a:lnTo>
                      <a:pt x="58513" y="145280"/>
                    </a:lnTo>
                    <a:lnTo>
                      <a:pt x="56830" y="139796"/>
                    </a:lnTo>
                    <a:lnTo>
                      <a:pt x="59507" y="144943"/>
                    </a:lnTo>
                    <a:lnTo>
                      <a:pt x="61649" y="150580"/>
                    </a:lnTo>
                    <a:lnTo>
                      <a:pt x="61954" y="144507"/>
                    </a:lnTo>
                    <a:lnTo>
                      <a:pt x="61266" y="138686"/>
                    </a:lnTo>
                    <a:lnTo>
                      <a:pt x="62490" y="144308"/>
                    </a:lnTo>
                    <a:lnTo>
                      <a:pt x="63485" y="150098"/>
                    </a:lnTo>
                    <a:lnTo>
                      <a:pt x="62719" y="155988"/>
                    </a:lnTo>
                    <a:lnTo>
                      <a:pt x="63485" y="161877"/>
                    </a:lnTo>
                    <a:lnTo>
                      <a:pt x="68762" y="159108"/>
                    </a:lnTo>
                    <a:lnTo>
                      <a:pt x="71668" y="154037"/>
                    </a:lnTo>
                    <a:lnTo>
                      <a:pt x="75569" y="149364"/>
                    </a:lnTo>
                    <a:lnTo>
                      <a:pt x="77788" y="154718"/>
                    </a:lnTo>
                    <a:lnTo>
                      <a:pt x="80388" y="160110"/>
                    </a:lnTo>
                    <a:lnTo>
                      <a:pt x="84518" y="155988"/>
                    </a:lnTo>
                    <a:lnTo>
                      <a:pt x="86124" y="150136"/>
                    </a:lnTo>
                    <a:lnTo>
                      <a:pt x="90560" y="146419"/>
                    </a:lnTo>
                    <a:lnTo>
                      <a:pt x="92472" y="140950"/>
                    </a:lnTo>
                    <a:lnTo>
                      <a:pt x="91631" y="135245"/>
                    </a:lnTo>
                    <a:lnTo>
                      <a:pt x="93161" y="140996"/>
                    </a:lnTo>
                    <a:lnTo>
                      <a:pt x="93390" y="147062"/>
                    </a:lnTo>
                    <a:lnTo>
                      <a:pt x="92472" y="153035"/>
                    </a:lnTo>
                    <a:lnTo>
                      <a:pt x="97904" y="151261"/>
                    </a:lnTo>
                    <a:lnTo>
                      <a:pt x="99050" y="144943"/>
                    </a:lnTo>
                    <a:lnTo>
                      <a:pt x="98975" y="139061"/>
                    </a:lnTo>
                    <a:lnTo>
                      <a:pt x="95226" y="134640"/>
                    </a:lnTo>
                    <a:lnTo>
                      <a:pt x="92091" y="129684"/>
                    </a:lnTo>
                    <a:lnTo>
                      <a:pt x="90025" y="124314"/>
                    </a:lnTo>
                    <a:lnTo>
                      <a:pt x="86048" y="119182"/>
                    </a:lnTo>
                    <a:lnTo>
                      <a:pt x="87425" y="113293"/>
                    </a:lnTo>
                    <a:lnTo>
                      <a:pt x="83065" y="109575"/>
                    </a:lnTo>
                    <a:lnTo>
                      <a:pt x="88725" y="110646"/>
                    </a:lnTo>
                    <a:lnTo>
                      <a:pt x="88954" y="116528"/>
                    </a:lnTo>
                    <a:lnTo>
                      <a:pt x="90943" y="122119"/>
                    </a:lnTo>
                    <a:lnTo>
                      <a:pt x="94308" y="126823"/>
                    </a:lnTo>
                    <a:lnTo>
                      <a:pt x="97521" y="131696"/>
                    </a:lnTo>
                    <a:lnTo>
                      <a:pt x="102493" y="134640"/>
                    </a:lnTo>
                    <a:lnTo>
                      <a:pt x="107464" y="137646"/>
                    </a:lnTo>
                    <a:lnTo>
                      <a:pt x="110600" y="132835"/>
                    </a:lnTo>
                    <a:lnTo>
                      <a:pt x="112283" y="127313"/>
                    </a:lnTo>
                    <a:lnTo>
                      <a:pt x="117407" y="130862"/>
                    </a:lnTo>
                    <a:lnTo>
                      <a:pt x="121767" y="135375"/>
                    </a:lnTo>
                    <a:lnTo>
                      <a:pt x="125056" y="140530"/>
                    </a:lnTo>
                    <a:lnTo>
                      <a:pt x="127351" y="145930"/>
                    </a:lnTo>
                    <a:lnTo>
                      <a:pt x="130487" y="151575"/>
                    </a:lnTo>
                    <a:lnTo>
                      <a:pt x="132399" y="157319"/>
                    </a:lnTo>
                    <a:lnTo>
                      <a:pt x="132170" y="163262"/>
                    </a:lnTo>
                    <a:lnTo>
                      <a:pt x="133469" y="168983"/>
                    </a:lnTo>
                    <a:lnTo>
                      <a:pt x="137294" y="173656"/>
                    </a:lnTo>
                    <a:lnTo>
                      <a:pt x="139742" y="179293"/>
                    </a:lnTo>
                    <a:lnTo>
                      <a:pt x="142954" y="184380"/>
                    </a:lnTo>
                    <a:lnTo>
                      <a:pt x="146319" y="189565"/>
                    </a:lnTo>
                    <a:lnTo>
                      <a:pt x="149685" y="19472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7"/>
              <p:cNvSpPr/>
              <p:nvPr/>
            </p:nvSpPr>
            <p:spPr>
              <a:xfrm>
                <a:off x="646619" y="4278194"/>
                <a:ext cx="11626" cy="10876"/>
              </a:xfrm>
              <a:custGeom>
                <a:avLst/>
                <a:gdLst/>
                <a:ahLst/>
                <a:cxnLst/>
                <a:rect l="l" t="t" r="r" b="b"/>
                <a:pathLst>
                  <a:path w="11626" h="10876" extrusionOk="0">
                    <a:moveTo>
                      <a:pt x="10938" y="10823"/>
                    </a:moveTo>
                    <a:lnTo>
                      <a:pt x="9225" y="5332"/>
                    </a:lnTo>
                    <a:lnTo>
                      <a:pt x="10938" y="10823"/>
                    </a:lnTo>
                    <a:close/>
                    <a:moveTo>
                      <a:pt x="2670" y="4643"/>
                    </a:moveTo>
                    <a:lnTo>
                      <a:pt x="-688" y="-53"/>
                    </a:lnTo>
                    <a:lnTo>
                      <a:pt x="2670" y="464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7"/>
              <p:cNvSpPr/>
              <p:nvPr/>
            </p:nvSpPr>
            <p:spPr>
              <a:xfrm>
                <a:off x="5800531" y="3198391"/>
                <a:ext cx="55987" cy="167116"/>
              </a:xfrm>
              <a:custGeom>
                <a:avLst/>
                <a:gdLst/>
                <a:ahLst/>
                <a:cxnLst/>
                <a:rect l="l" t="t" r="r" b="b"/>
                <a:pathLst>
                  <a:path w="55987" h="167116" extrusionOk="0">
                    <a:moveTo>
                      <a:pt x="37402" y="167063"/>
                    </a:moveTo>
                    <a:lnTo>
                      <a:pt x="43598" y="164684"/>
                    </a:lnTo>
                    <a:lnTo>
                      <a:pt x="50252" y="162948"/>
                    </a:lnTo>
                    <a:lnTo>
                      <a:pt x="55300" y="160034"/>
                    </a:lnTo>
                    <a:lnTo>
                      <a:pt x="53541" y="154489"/>
                    </a:lnTo>
                    <a:lnTo>
                      <a:pt x="49488" y="149219"/>
                    </a:lnTo>
                    <a:lnTo>
                      <a:pt x="49717" y="143184"/>
                    </a:lnTo>
                    <a:lnTo>
                      <a:pt x="48187" y="137417"/>
                    </a:lnTo>
                    <a:lnTo>
                      <a:pt x="50711" y="130732"/>
                    </a:lnTo>
                    <a:lnTo>
                      <a:pt x="50711" y="124506"/>
                    </a:lnTo>
                    <a:lnTo>
                      <a:pt x="50787" y="117270"/>
                    </a:lnTo>
                    <a:lnTo>
                      <a:pt x="50711" y="110707"/>
                    </a:lnTo>
                    <a:lnTo>
                      <a:pt x="50482" y="103893"/>
                    </a:lnTo>
                    <a:lnTo>
                      <a:pt x="50406" y="91838"/>
                    </a:lnTo>
                    <a:lnTo>
                      <a:pt x="50099" y="85467"/>
                    </a:lnTo>
                    <a:lnTo>
                      <a:pt x="50099" y="77183"/>
                    </a:lnTo>
                    <a:lnTo>
                      <a:pt x="50023" y="70353"/>
                    </a:lnTo>
                    <a:lnTo>
                      <a:pt x="48340" y="64632"/>
                    </a:lnTo>
                    <a:lnTo>
                      <a:pt x="44286" y="60234"/>
                    </a:lnTo>
                    <a:lnTo>
                      <a:pt x="42986" y="53840"/>
                    </a:lnTo>
                    <a:lnTo>
                      <a:pt x="42221" y="47766"/>
                    </a:lnTo>
                    <a:lnTo>
                      <a:pt x="41839" y="36913"/>
                    </a:lnTo>
                    <a:lnTo>
                      <a:pt x="32354" y="30289"/>
                    </a:lnTo>
                    <a:lnTo>
                      <a:pt x="24630" y="24209"/>
                    </a:lnTo>
                    <a:lnTo>
                      <a:pt x="25547" y="17409"/>
                    </a:lnTo>
                    <a:lnTo>
                      <a:pt x="27688" y="10036"/>
                    </a:lnTo>
                    <a:lnTo>
                      <a:pt x="28683" y="4047"/>
                    </a:lnTo>
                    <a:lnTo>
                      <a:pt x="21034" y="3419"/>
                    </a:lnTo>
                    <a:lnTo>
                      <a:pt x="2601" y="-53"/>
                    </a:lnTo>
                    <a:lnTo>
                      <a:pt x="1224" y="6188"/>
                    </a:lnTo>
                    <a:lnTo>
                      <a:pt x="-688" y="12728"/>
                    </a:lnTo>
                    <a:lnTo>
                      <a:pt x="3136" y="17279"/>
                    </a:lnTo>
                    <a:lnTo>
                      <a:pt x="6502" y="22411"/>
                    </a:lnTo>
                    <a:lnTo>
                      <a:pt x="11397" y="25524"/>
                    </a:lnTo>
                    <a:lnTo>
                      <a:pt x="12314" y="32209"/>
                    </a:lnTo>
                    <a:lnTo>
                      <a:pt x="12468" y="38037"/>
                    </a:lnTo>
                    <a:lnTo>
                      <a:pt x="11320" y="43766"/>
                    </a:lnTo>
                    <a:lnTo>
                      <a:pt x="12621" y="49954"/>
                    </a:lnTo>
                    <a:lnTo>
                      <a:pt x="8338" y="54046"/>
                    </a:lnTo>
                    <a:lnTo>
                      <a:pt x="14839" y="53595"/>
                    </a:lnTo>
                    <a:lnTo>
                      <a:pt x="17746" y="58911"/>
                    </a:lnTo>
                    <a:lnTo>
                      <a:pt x="16751" y="64846"/>
                    </a:lnTo>
                    <a:lnTo>
                      <a:pt x="16215" y="71875"/>
                    </a:lnTo>
                    <a:lnTo>
                      <a:pt x="14303" y="77275"/>
                    </a:lnTo>
                    <a:lnTo>
                      <a:pt x="15297" y="83279"/>
                    </a:lnTo>
                    <a:lnTo>
                      <a:pt x="20116" y="86698"/>
                    </a:lnTo>
                    <a:lnTo>
                      <a:pt x="22717" y="92052"/>
                    </a:lnTo>
                    <a:lnTo>
                      <a:pt x="19045" y="97123"/>
                    </a:lnTo>
                    <a:lnTo>
                      <a:pt x="19581" y="103824"/>
                    </a:lnTo>
                    <a:lnTo>
                      <a:pt x="20040" y="110516"/>
                    </a:lnTo>
                    <a:lnTo>
                      <a:pt x="18969" y="116490"/>
                    </a:lnTo>
                    <a:lnTo>
                      <a:pt x="16981" y="121920"/>
                    </a:lnTo>
                    <a:lnTo>
                      <a:pt x="21187" y="126693"/>
                    </a:lnTo>
                    <a:lnTo>
                      <a:pt x="19198" y="133508"/>
                    </a:lnTo>
                    <a:lnTo>
                      <a:pt x="17133" y="139229"/>
                    </a:lnTo>
                    <a:lnTo>
                      <a:pt x="18893" y="145318"/>
                    </a:lnTo>
                    <a:lnTo>
                      <a:pt x="21417" y="150580"/>
                    </a:lnTo>
                    <a:lnTo>
                      <a:pt x="23864" y="155812"/>
                    </a:lnTo>
                    <a:lnTo>
                      <a:pt x="31513" y="159583"/>
                    </a:lnTo>
                    <a:lnTo>
                      <a:pt x="33961" y="16515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7"/>
              <p:cNvSpPr/>
              <p:nvPr/>
            </p:nvSpPr>
            <p:spPr>
              <a:xfrm>
                <a:off x="5997255" y="3556656"/>
                <a:ext cx="8108" cy="12972"/>
              </a:xfrm>
              <a:custGeom>
                <a:avLst/>
                <a:gdLst/>
                <a:ahLst/>
                <a:cxnLst/>
                <a:rect l="l" t="t" r="r" b="b"/>
                <a:pathLst>
                  <a:path w="8108" h="12972" extrusionOk="0">
                    <a:moveTo>
                      <a:pt x="383" y="12919"/>
                    </a:moveTo>
                    <a:lnTo>
                      <a:pt x="4590" y="8927"/>
                    </a:lnTo>
                    <a:lnTo>
                      <a:pt x="7420" y="3886"/>
                    </a:lnTo>
                    <a:lnTo>
                      <a:pt x="3213" y="-53"/>
                    </a:lnTo>
                    <a:lnTo>
                      <a:pt x="-688" y="4360"/>
                    </a:lnTo>
                    <a:lnTo>
                      <a:pt x="306" y="1006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7"/>
              <p:cNvSpPr/>
              <p:nvPr/>
            </p:nvSpPr>
            <p:spPr>
              <a:xfrm>
                <a:off x="6016989" y="2319863"/>
                <a:ext cx="117024" cy="237759"/>
              </a:xfrm>
              <a:custGeom>
                <a:avLst/>
                <a:gdLst/>
                <a:ahLst/>
                <a:cxnLst/>
                <a:rect l="l" t="t" r="r" b="b"/>
                <a:pathLst>
                  <a:path w="117024" h="237759" extrusionOk="0">
                    <a:moveTo>
                      <a:pt x="100274" y="89177"/>
                    </a:moveTo>
                    <a:lnTo>
                      <a:pt x="104481" y="85184"/>
                    </a:lnTo>
                    <a:lnTo>
                      <a:pt x="100274" y="89177"/>
                    </a:lnTo>
                    <a:close/>
                    <a:moveTo>
                      <a:pt x="94691" y="123733"/>
                    </a:moveTo>
                    <a:lnTo>
                      <a:pt x="99050" y="118792"/>
                    </a:lnTo>
                    <a:lnTo>
                      <a:pt x="94538" y="114211"/>
                    </a:lnTo>
                    <a:lnTo>
                      <a:pt x="90025" y="119289"/>
                    </a:lnTo>
                    <a:lnTo>
                      <a:pt x="94308" y="123481"/>
                    </a:lnTo>
                    <a:close/>
                    <a:moveTo>
                      <a:pt x="60348" y="237706"/>
                    </a:moveTo>
                    <a:lnTo>
                      <a:pt x="68379" y="234088"/>
                    </a:lnTo>
                    <a:lnTo>
                      <a:pt x="72969" y="229645"/>
                    </a:lnTo>
                    <a:lnTo>
                      <a:pt x="78323" y="222149"/>
                    </a:lnTo>
                    <a:lnTo>
                      <a:pt x="80770" y="215984"/>
                    </a:lnTo>
                    <a:lnTo>
                      <a:pt x="80541" y="208825"/>
                    </a:lnTo>
                    <a:lnTo>
                      <a:pt x="76564" y="199256"/>
                    </a:lnTo>
                    <a:lnTo>
                      <a:pt x="77711" y="192923"/>
                    </a:lnTo>
                    <a:lnTo>
                      <a:pt x="82530" y="187080"/>
                    </a:lnTo>
                    <a:lnTo>
                      <a:pt x="89031" y="183408"/>
                    </a:lnTo>
                    <a:lnTo>
                      <a:pt x="92549" y="178873"/>
                    </a:lnTo>
                    <a:lnTo>
                      <a:pt x="100427" y="171691"/>
                    </a:lnTo>
                    <a:lnTo>
                      <a:pt x="106622" y="168692"/>
                    </a:lnTo>
                    <a:lnTo>
                      <a:pt x="112589" y="166023"/>
                    </a:lnTo>
                    <a:lnTo>
                      <a:pt x="116336" y="160983"/>
                    </a:lnTo>
                    <a:lnTo>
                      <a:pt x="112665" y="156409"/>
                    </a:lnTo>
                    <a:lnTo>
                      <a:pt x="113124" y="150565"/>
                    </a:lnTo>
                    <a:lnTo>
                      <a:pt x="113430" y="144469"/>
                    </a:lnTo>
                    <a:lnTo>
                      <a:pt x="111136" y="138182"/>
                    </a:lnTo>
                    <a:lnTo>
                      <a:pt x="105170" y="138036"/>
                    </a:lnTo>
                    <a:lnTo>
                      <a:pt x="102493" y="132690"/>
                    </a:lnTo>
                    <a:lnTo>
                      <a:pt x="101345" y="126961"/>
                    </a:lnTo>
                    <a:lnTo>
                      <a:pt x="96450" y="123779"/>
                    </a:lnTo>
                    <a:lnTo>
                      <a:pt x="92702" y="128269"/>
                    </a:lnTo>
                    <a:lnTo>
                      <a:pt x="90484" y="122456"/>
                    </a:lnTo>
                    <a:lnTo>
                      <a:pt x="84289" y="123190"/>
                    </a:lnTo>
                    <a:lnTo>
                      <a:pt x="78858" y="121156"/>
                    </a:lnTo>
                    <a:lnTo>
                      <a:pt x="73198" y="115924"/>
                    </a:lnTo>
                    <a:lnTo>
                      <a:pt x="69756" y="108490"/>
                    </a:lnTo>
                    <a:lnTo>
                      <a:pt x="71057" y="102615"/>
                    </a:lnTo>
                    <a:lnTo>
                      <a:pt x="76334" y="98852"/>
                    </a:lnTo>
                    <a:lnTo>
                      <a:pt x="80923" y="95081"/>
                    </a:lnTo>
                    <a:lnTo>
                      <a:pt x="86048" y="91502"/>
                    </a:lnTo>
                    <a:lnTo>
                      <a:pt x="89949" y="87219"/>
                    </a:lnTo>
                    <a:lnTo>
                      <a:pt x="94308" y="81681"/>
                    </a:lnTo>
                    <a:lnTo>
                      <a:pt x="96985" y="76419"/>
                    </a:lnTo>
                    <a:lnTo>
                      <a:pt x="99127" y="71034"/>
                    </a:lnTo>
                    <a:lnTo>
                      <a:pt x="96756" y="65458"/>
                    </a:lnTo>
                    <a:lnTo>
                      <a:pt x="96526" y="59714"/>
                    </a:lnTo>
                    <a:lnTo>
                      <a:pt x="92549" y="55438"/>
                    </a:lnTo>
                    <a:lnTo>
                      <a:pt x="87577" y="52264"/>
                    </a:lnTo>
                    <a:lnTo>
                      <a:pt x="83448" y="47629"/>
                    </a:lnTo>
                    <a:lnTo>
                      <a:pt x="80005" y="41525"/>
                    </a:lnTo>
                    <a:lnTo>
                      <a:pt x="80694" y="33899"/>
                    </a:lnTo>
                    <a:lnTo>
                      <a:pt x="85283" y="30397"/>
                    </a:lnTo>
                    <a:lnTo>
                      <a:pt x="89872" y="26886"/>
                    </a:lnTo>
                    <a:lnTo>
                      <a:pt x="93161" y="20316"/>
                    </a:lnTo>
                    <a:lnTo>
                      <a:pt x="97597" y="15283"/>
                    </a:lnTo>
                    <a:lnTo>
                      <a:pt x="95149" y="10036"/>
                    </a:lnTo>
                    <a:lnTo>
                      <a:pt x="85742" y="14977"/>
                    </a:lnTo>
                    <a:lnTo>
                      <a:pt x="81306" y="18725"/>
                    </a:lnTo>
                    <a:lnTo>
                      <a:pt x="75110" y="19841"/>
                    </a:lnTo>
                    <a:lnTo>
                      <a:pt x="74498" y="13852"/>
                    </a:lnTo>
                    <a:lnTo>
                      <a:pt x="70444" y="9095"/>
                    </a:lnTo>
                    <a:lnTo>
                      <a:pt x="68685" y="3167"/>
                    </a:lnTo>
                    <a:lnTo>
                      <a:pt x="62719" y="2532"/>
                    </a:lnTo>
                    <a:lnTo>
                      <a:pt x="56829" y="-53"/>
                    </a:lnTo>
                    <a:lnTo>
                      <a:pt x="50252" y="2234"/>
                    </a:lnTo>
                    <a:lnTo>
                      <a:pt x="44438" y="3886"/>
                    </a:lnTo>
                    <a:lnTo>
                      <a:pt x="38090" y="6502"/>
                    </a:lnTo>
                    <a:lnTo>
                      <a:pt x="33960" y="11091"/>
                    </a:lnTo>
                    <a:lnTo>
                      <a:pt x="27535" y="13080"/>
                    </a:lnTo>
                    <a:lnTo>
                      <a:pt x="25700" y="18679"/>
                    </a:lnTo>
                    <a:lnTo>
                      <a:pt x="22410" y="23857"/>
                    </a:lnTo>
                    <a:lnTo>
                      <a:pt x="17133" y="26565"/>
                    </a:lnTo>
                    <a:lnTo>
                      <a:pt x="21492" y="30397"/>
                    </a:lnTo>
                    <a:lnTo>
                      <a:pt x="20193" y="36737"/>
                    </a:lnTo>
                    <a:lnTo>
                      <a:pt x="19198" y="42397"/>
                    </a:lnTo>
                    <a:lnTo>
                      <a:pt x="17668" y="48302"/>
                    </a:lnTo>
                    <a:lnTo>
                      <a:pt x="19428" y="54796"/>
                    </a:lnTo>
                    <a:lnTo>
                      <a:pt x="21111" y="60334"/>
                    </a:lnTo>
                    <a:lnTo>
                      <a:pt x="20040" y="66491"/>
                    </a:lnTo>
                    <a:lnTo>
                      <a:pt x="23711" y="71202"/>
                    </a:lnTo>
                    <a:lnTo>
                      <a:pt x="20346" y="77581"/>
                    </a:lnTo>
                    <a:lnTo>
                      <a:pt x="19733" y="84580"/>
                    </a:lnTo>
                    <a:lnTo>
                      <a:pt x="18586" y="90247"/>
                    </a:lnTo>
                    <a:lnTo>
                      <a:pt x="14227" y="94110"/>
                    </a:lnTo>
                    <a:lnTo>
                      <a:pt x="8796" y="97453"/>
                    </a:lnTo>
                    <a:lnTo>
                      <a:pt x="6501" y="104007"/>
                    </a:lnTo>
                    <a:lnTo>
                      <a:pt x="1071" y="106830"/>
                    </a:lnTo>
                    <a:lnTo>
                      <a:pt x="-688" y="113461"/>
                    </a:lnTo>
                    <a:lnTo>
                      <a:pt x="688" y="119756"/>
                    </a:lnTo>
                    <a:lnTo>
                      <a:pt x="2219" y="125646"/>
                    </a:lnTo>
                    <a:lnTo>
                      <a:pt x="5277" y="130656"/>
                    </a:lnTo>
                    <a:lnTo>
                      <a:pt x="8032" y="138159"/>
                    </a:lnTo>
                    <a:lnTo>
                      <a:pt x="16368" y="141540"/>
                    </a:lnTo>
                    <a:lnTo>
                      <a:pt x="20193" y="147414"/>
                    </a:lnTo>
                    <a:lnTo>
                      <a:pt x="23711" y="161549"/>
                    </a:lnTo>
                    <a:lnTo>
                      <a:pt x="28606" y="164891"/>
                    </a:lnTo>
                    <a:lnTo>
                      <a:pt x="36638" y="170467"/>
                    </a:lnTo>
                    <a:lnTo>
                      <a:pt x="44668" y="175546"/>
                    </a:lnTo>
                    <a:lnTo>
                      <a:pt x="46963" y="184533"/>
                    </a:lnTo>
                    <a:lnTo>
                      <a:pt x="48799" y="191646"/>
                    </a:lnTo>
                    <a:lnTo>
                      <a:pt x="53847" y="211884"/>
                    </a:lnTo>
                    <a:lnTo>
                      <a:pt x="58818" y="231641"/>
                    </a:lnTo>
                    <a:lnTo>
                      <a:pt x="60348" y="23770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7"/>
              <p:cNvSpPr/>
              <p:nvPr/>
            </p:nvSpPr>
            <p:spPr>
              <a:xfrm>
                <a:off x="6514459" y="2161490"/>
                <a:ext cx="543515" cy="209061"/>
              </a:xfrm>
              <a:custGeom>
                <a:avLst/>
                <a:gdLst/>
                <a:ahLst/>
                <a:cxnLst/>
                <a:rect l="l" t="t" r="r" b="b"/>
                <a:pathLst>
                  <a:path w="543515" h="209061" extrusionOk="0">
                    <a:moveTo>
                      <a:pt x="-688" y="66062"/>
                    </a:moveTo>
                    <a:lnTo>
                      <a:pt x="5431" y="65275"/>
                    </a:lnTo>
                    <a:lnTo>
                      <a:pt x="306" y="61810"/>
                    </a:lnTo>
                    <a:close/>
                    <a:moveTo>
                      <a:pt x="11703" y="67492"/>
                    </a:moveTo>
                    <a:lnTo>
                      <a:pt x="16598" y="64158"/>
                    </a:lnTo>
                    <a:lnTo>
                      <a:pt x="20269" y="59569"/>
                    </a:lnTo>
                    <a:lnTo>
                      <a:pt x="24630" y="55331"/>
                    </a:lnTo>
                    <a:lnTo>
                      <a:pt x="28989" y="51583"/>
                    </a:lnTo>
                    <a:lnTo>
                      <a:pt x="34190" y="49251"/>
                    </a:lnTo>
                    <a:lnTo>
                      <a:pt x="39850" y="46397"/>
                    </a:lnTo>
                    <a:lnTo>
                      <a:pt x="43445" y="41357"/>
                    </a:lnTo>
                    <a:lnTo>
                      <a:pt x="48875" y="36294"/>
                    </a:lnTo>
                    <a:lnTo>
                      <a:pt x="54688" y="37403"/>
                    </a:lnTo>
                    <a:lnTo>
                      <a:pt x="60120" y="34274"/>
                    </a:lnTo>
                    <a:lnTo>
                      <a:pt x="66085" y="34129"/>
                    </a:lnTo>
                    <a:lnTo>
                      <a:pt x="71746" y="35682"/>
                    </a:lnTo>
                    <a:lnTo>
                      <a:pt x="78629" y="37204"/>
                    </a:lnTo>
                    <a:lnTo>
                      <a:pt x="84518" y="36041"/>
                    </a:lnTo>
                    <a:lnTo>
                      <a:pt x="86201" y="30419"/>
                    </a:lnTo>
                    <a:lnTo>
                      <a:pt x="81459" y="26580"/>
                    </a:lnTo>
                    <a:lnTo>
                      <a:pt x="75799" y="24889"/>
                    </a:lnTo>
                    <a:lnTo>
                      <a:pt x="69986" y="22442"/>
                    </a:lnTo>
                    <a:lnTo>
                      <a:pt x="64479" y="20140"/>
                    </a:lnTo>
                    <a:lnTo>
                      <a:pt x="59660" y="16506"/>
                    </a:lnTo>
                    <a:lnTo>
                      <a:pt x="56295" y="11787"/>
                    </a:lnTo>
                    <a:lnTo>
                      <a:pt x="55377" y="5584"/>
                    </a:lnTo>
                    <a:lnTo>
                      <a:pt x="50176" y="3091"/>
                    </a:lnTo>
                    <a:lnTo>
                      <a:pt x="44593" y="4506"/>
                    </a:lnTo>
                    <a:lnTo>
                      <a:pt x="38856" y="4077"/>
                    </a:lnTo>
                    <a:lnTo>
                      <a:pt x="34572" y="176"/>
                    </a:lnTo>
                    <a:lnTo>
                      <a:pt x="28760" y="161"/>
                    </a:lnTo>
                    <a:lnTo>
                      <a:pt x="24017" y="3435"/>
                    </a:lnTo>
                    <a:lnTo>
                      <a:pt x="18281" y="4192"/>
                    </a:lnTo>
                    <a:lnTo>
                      <a:pt x="14609" y="8613"/>
                    </a:lnTo>
                    <a:lnTo>
                      <a:pt x="9256" y="10678"/>
                    </a:lnTo>
                    <a:lnTo>
                      <a:pt x="13921" y="14044"/>
                    </a:lnTo>
                    <a:lnTo>
                      <a:pt x="17211" y="18755"/>
                    </a:lnTo>
                    <a:lnTo>
                      <a:pt x="18970" y="24415"/>
                    </a:lnTo>
                    <a:lnTo>
                      <a:pt x="13615" y="27306"/>
                    </a:lnTo>
                    <a:lnTo>
                      <a:pt x="11015" y="32500"/>
                    </a:lnTo>
                    <a:lnTo>
                      <a:pt x="13157" y="37877"/>
                    </a:lnTo>
                    <a:lnTo>
                      <a:pt x="9179" y="42038"/>
                    </a:lnTo>
                    <a:lnTo>
                      <a:pt x="5278" y="46283"/>
                    </a:lnTo>
                    <a:lnTo>
                      <a:pt x="9867" y="49809"/>
                    </a:lnTo>
                    <a:lnTo>
                      <a:pt x="15987" y="49350"/>
                    </a:lnTo>
                    <a:lnTo>
                      <a:pt x="21876" y="48149"/>
                    </a:lnTo>
                    <a:lnTo>
                      <a:pt x="27536" y="49419"/>
                    </a:lnTo>
                    <a:lnTo>
                      <a:pt x="22029" y="52371"/>
                    </a:lnTo>
                    <a:lnTo>
                      <a:pt x="16751" y="55408"/>
                    </a:lnTo>
                    <a:lnTo>
                      <a:pt x="12468" y="59439"/>
                    </a:lnTo>
                    <a:lnTo>
                      <a:pt x="12468" y="65259"/>
                    </a:lnTo>
                    <a:close/>
                    <a:moveTo>
                      <a:pt x="307478" y="209009"/>
                    </a:moveTo>
                    <a:lnTo>
                      <a:pt x="310614" y="204167"/>
                    </a:lnTo>
                    <a:lnTo>
                      <a:pt x="311990" y="198599"/>
                    </a:lnTo>
                    <a:lnTo>
                      <a:pt x="316656" y="195256"/>
                    </a:lnTo>
                    <a:lnTo>
                      <a:pt x="316504" y="189275"/>
                    </a:lnTo>
                    <a:lnTo>
                      <a:pt x="315891" y="183485"/>
                    </a:lnTo>
                    <a:lnTo>
                      <a:pt x="315968" y="177741"/>
                    </a:lnTo>
                    <a:lnTo>
                      <a:pt x="321551" y="176372"/>
                    </a:lnTo>
                    <a:lnTo>
                      <a:pt x="327211" y="178215"/>
                    </a:lnTo>
                    <a:lnTo>
                      <a:pt x="332489" y="180571"/>
                    </a:lnTo>
                    <a:lnTo>
                      <a:pt x="338226" y="181152"/>
                    </a:lnTo>
                    <a:lnTo>
                      <a:pt x="343579" y="179018"/>
                    </a:lnTo>
                    <a:lnTo>
                      <a:pt x="349086" y="177381"/>
                    </a:lnTo>
                    <a:lnTo>
                      <a:pt x="354364" y="175194"/>
                    </a:lnTo>
                    <a:lnTo>
                      <a:pt x="359489" y="172509"/>
                    </a:lnTo>
                    <a:lnTo>
                      <a:pt x="365226" y="172838"/>
                    </a:lnTo>
                    <a:lnTo>
                      <a:pt x="370579" y="175286"/>
                    </a:lnTo>
                    <a:lnTo>
                      <a:pt x="375245" y="178949"/>
                    </a:lnTo>
                    <a:lnTo>
                      <a:pt x="380981" y="179347"/>
                    </a:lnTo>
                    <a:lnTo>
                      <a:pt x="386871" y="179928"/>
                    </a:lnTo>
                    <a:lnTo>
                      <a:pt x="392837" y="179844"/>
                    </a:lnTo>
                    <a:lnTo>
                      <a:pt x="398574" y="178987"/>
                    </a:lnTo>
                    <a:lnTo>
                      <a:pt x="404157" y="177725"/>
                    </a:lnTo>
                    <a:lnTo>
                      <a:pt x="409587" y="175844"/>
                    </a:lnTo>
                    <a:lnTo>
                      <a:pt x="414942" y="173618"/>
                    </a:lnTo>
                    <a:lnTo>
                      <a:pt x="419913" y="170666"/>
                    </a:lnTo>
                    <a:lnTo>
                      <a:pt x="425191" y="167996"/>
                    </a:lnTo>
                    <a:lnTo>
                      <a:pt x="430392" y="165449"/>
                    </a:lnTo>
                    <a:lnTo>
                      <a:pt x="436128" y="165472"/>
                    </a:lnTo>
                    <a:lnTo>
                      <a:pt x="441865" y="166336"/>
                    </a:lnTo>
                    <a:lnTo>
                      <a:pt x="447831" y="166811"/>
                    </a:lnTo>
                    <a:lnTo>
                      <a:pt x="453491" y="166184"/>
                    </a:lnTo>
                    <a:lnTo>
                      <a:pt x="459227" y="165197"/>
                    </a:lnTo>
                    <a:lnTo>
                      <a:pt x="464811" y="163468"/>
                    </a:lnTo>
                    <a:lnTo>
                      <a:pt x="469401" y="159958"/>
                    </a:lnTo>
                    <a:lnTo>
                      <a:pt x="474678" y="162199"/>
                    </a:lnTo>
                    <a:lnTo>
                      <a:pt x="480032" y="164509"/>
                    </a:lnTo>
                    <a:lnTo>
                      <a:pt x="483474" y="159912"/>
                    </a:lnTo>
                    <a:lnTo>
                      <a:pt x="489593" y="158367"/>
                    </a:lnTo>
                    <a:lnTo>
                      <a:pt x="495177" y="157097"/>
                    </a:lnTo>
                    <a:lnTo>
                      <a:pt x="500760" y="159032"/>
                    </a:lnTo>
                    <a:lnTo>
                      <a:pt x="506267" y="161097"/>
                    </a:lnTo>
                    <a:lnTo>
                      <a:pt x="512003" y="161633"/>
                    </a:lnTo>
                    <a:lnTo>
                      <a:pt x="517893" y="162023"/>
                    </a:lnTo>
                    <a:lnTo>
                      <a:pt x="522712" y="158940"/>
                    </a:lnTo>
                    <a:lnTo>
                      <a:pt x="528142" y="161342"/>
                    </a:lnTo>
                    <a:lnTo>
                      <a:pt x="527684" y="167208"/>
                    </a:lnTo>
                    <a:lnTo>
                      <a:pt x="533497" y="167361"/>
                    </a:lnTo>
                    <a:lnTo>
                      <a:pt x="537856" y="163652"/>
                    </a:lnTo>
                    <a:lnTo>
                      <a:pt x="542828" y="160784"/>
                    </a:lnTo>
                    <a:lnTo>
                      <a:pt x="538850" y="156707"/>
                    </a:lnTo>
                    <a:lnTo>
                      <a:pt x="535867" y="151796"/>
                    </a:lnTo>
                    <a:lnTo>
                      <a:pt x="535485" y="146067"/>
                    </a:lnTo>
                    <a:lnTo>
                      <a:pt x="530207" y="143849"/>
                    </a:lnTo>
                    <a:lnTo>
                      <a:pt x="525389" y="140499"/>
                    </a:lnTo>
                    <a:lnTo>
                      <a:pt x="524624" y="134740"/>
                    </a:lnTo>
                    <a:lnTo>
                      <a:pt x="526460" y="129156"/>
                    </a:lnTo>
                    <a:lnTo>
                      <a:pt x="526766" y="123412"/>
                    </a:lnTo>
                    <a:lnTo>
                      <a:pt x="522482" y="119611"/>
                    </a:lnTo>
                    <a:lnTo>
                      <a:pt x="520188" y="114333"/>
                    </a:lnTo>
                    <a:lnTo>
                      <a:pt x="520111" y="108597"/>
                    </a:lnTo>
                    <a:lnTo>
                      <a:pt x="516287" y="104290"/>
                    </a:lnTo>
                    <a:lnTo>
                      <a:pt x="515904" y="98569"/>
                    </a:lnTo>
                    <a:lnTo>
                      <a:pt x="511850" y="94454"/>
                    </a:lnTo>
                    <a:lnTo>
                      <a:pt x="513839" y="88955"/>
                    </a:lnTo>
                    <a:lnTo>
                      <a:pt x="519729" y="88924"/>
                    </a:lnTo>
                    <a:lnTo>
                      <a:pt x="520035" y="83149"/>
                    </a:lnTo>
                    <a:lnTo>
                      <a:pt x="522100" y="77765"/>
                    </a:lnTo>
                    <a:lnTo>
                      <a:pt x="527530" y="79685"/>
                    </a:lnTo>
                    <a:lnTo>
                      <a:pt x="523476" y="75501"/>
                    </a:lnTo>
                    <a:lnTo>
                      <a:pt x="519422" y="71416"/>
                    </a:lnTo>
                    <a:lnTo>
                      <a:pt x="514452" y="68403"/>
                    </a:lnTo>
                    <a:lnTo>
                      <a:pt x="508638" y="68525"/>
                    </a:lnTo>
                    <a:lnTo>
                      <a:pt x="502289" y="68808"/>
                    </a:lnTo>
                    <a:lnTo>
                      <a:pt x="496706" y="66720"/>
                    </a:lnTo>
                    <a:lnTo>
                      <a:pt x="494641" y="61366"/>
                    </a:lnTo>
                    <a:lnTo>
                      <a:pt x="491964" y="56295"/>
                    </a:lnTo>
                    <a:lnTo>
                      <a:pt x="492040" y="50359"/>
                    </a:lnTo>
                    <a:lnTo>
                      <a:pt x="493035" y="44707"/>
                    </a:lnTo>
                    <a:lnTo>
                      <a:pt x="490205" y="39682"/>
                    </a:lnTo>
                    <a:lnTo>
                      <a:pt x="485386" y="35980"/>
                    </a:lnTo>
                    <a:lnTo>
                      <a:pt x="482403" y="30855"/>
                    </a:lnTo>
                    <a:lnTo>
                      <a:pt x="476590" y="30312"/>
                    </a:lnTo>
                    <a:lnTo>
                      <a:pt x="473072" y="25731"/>
                    </a:lnTo>
                    <a:lnTo>
                      <a:pt x="468100" y="22702"/>
                    </a:lnTo>
                    <a:lnTo>
                      <a:pt x="462899" y="20147"/>
                    </a:lnTo>
                    <a:lnTo>
                      <a:pt x="458539" y="16392"/>
                    </a:lnTo>
                    <a:lnTo>
                      <a:pt x="454409" y="20667"/>
                    </a:lnTo>
                    <a:lnTo>
                      <a:pt x="448596" y="20094"/>
                    </a:lnTo>
                    <a:lnTo>
                      <a:pt x="442859" y="19298"/>
                    </a:lnTo>
                    <a:lnTo>
                      <a:pt x="437199" y="20621"/>
                    </a:lnTo>
                    <a:lnTo>
                      <a:pt x="431386" y="20063"/>
                    </a:lnTo>
                    <a:lnTo>
                      <a:pt x="425573" y="21753"/>
                    </a:lnTo>
                    <a:lnTo>
                      <a:pt x="419990" y="26014"/>
                    </a:lnTo>
                    <a:lnTo>
                      <a:pt x="415171" y="29226"/>
                    </a:lnTo>
                    <a:lnTo>
                      <a:pt x="409434" y="30840"/>
                    </a:lnTo>
                    <a:lnTo>
                      <a:pt x="404616" y="34213"/>
                    </a:lnTo>
                    <a:lnTo>
                      <a:pt x="398803" y="35299"/>
                    </a:lnTo>
                    <a:lnTo>
                      <a:pt x="393908" y="38779"/>
                    </a:lnTo>
                    <a:lnTo>
                      <a:pt x="387789" y="37204"/>
                    </a:lnTo>
                    <a:lnTo>
                      <a:pt x="381364" y="35942"/>
                    </a:lnTo>
                    <a:lnTo>
                      <a:pt x="375704" y="34450"/>
                    </a:lnTo>
                    <a:lnTo>
                      <a:pt x="369738" y="33968"/>
                    </a:lnTo>
                    <a:lnTo>
                      <a:pt x="363619" y="34504"/>
                    </a:lnTo>
                    <a:lnTo>
                      <a:pt x="357654" y="35261"/>
                    </a:lnTo>
                    <a:lnTo>
                      <a:pt x="352069" y="37517"/>
                    </a:lnTo>
                    <a:lnTo>
                      <a:pt x="345338" y="38779"/>
                    </a:lnTo>
                    <a:lnTo>
                      <a:pt x="338914" y="37831"/>
                    </a:lnTo>
                    <a:lnTo>
                      <a:pt x="333177" y="36707"/>
                    </a:lnTo>
                    <a:lnTo>
                      <a:pt x="327747" y="34695"/>
                    </a:lnTo>
                    <a:lnTo>
                      <a:pt x="321934" y="34848"/>
                    </a:lnTo>
                    <a:lnTo>
                      <a:pt x="316121" y="32599"/>
                    </a:lnTo>
                    <a:lnTo>
                      <a:pt x="309160" y="31215"/>
                    </a:lnTo>
                    <a:lnTo>
                      <a:pt x="304954" y="27215"/>
                    </a:lnTo>
                    <a:lnTo>
                      <a:pt x="299676" y="24507"/>
                    </a:lnTo>
                    <a:lnTo>
                      <a:pt x="293786" y="23536"/>
                    </a:lnTo>
                    <a:lnTo>
                      <a:pt x="289962" y="27872"/>
                    </a:lnTo>
                    <a:lnTo>
                      <a:pt x="284608" y="25142"/>
                    </a:lnTo>
                    <a:lnTo>
                      <a:pt x="279713" y="20920"/>
                    </a:lnTo>
                    <a:lnTo>
                      <a:pt x="277801" y="15045"/>
                    </a:lnTo>
                    <a:lnTo>
                      <a:pt x="272982" y="11825"/>
                    </a:lnTo>
                    <a:lnTo>
                      <a:pt x="267628" y="14036"/>
                    </a:lnTo>
                    <a:lnTo>
                      <a:pt x="261509" y="14977"/>
                    </a:lnTo>
                    <a:lnTo>
                      <a:pt x="256079" y="12797"/>
                    </a:lnTo>
                    <a:lnTo>
                      <a:pt x="251337" y="9447"/>
                    </a:lnTo>
                    <a:lnTo>
                      <a:pt x="248354" y="4131"/>
                    </a:lnTo>
                    <a:lnTo>
                      <a:pt x="244376" y="-53"/>
                    </a:lnTo>
                    <a:lnTo>
                      <a:pt x="240246" y="4253"/>
                    </a:lnTo>
                    <a:lnTo>
                      <a:pt x="234280" y="4643"/>
                    </a:lnTo>
                    <a:lnTo>
                      <a:pt x="228314" y="4712"/>
                    </a:lnTo>
                    <a:lnTo>
                      <a:pt x="222118" y="3817"/>
                    </a:lnTo>
                    <a:lnTo>
                      <a:pt x="215923" y="3634"/>
                    </a:lnTo>
                    <a:lnTo>
                      <a:pt x="210110" y="3611"/>
                    </a:lnTo>
                    <a:lnTo>
                      <a:pt x="203303" y="2731"/>
                    </a:lnTo>
                    <a:lnTo>
                      <a:pt x="197413" y="3404"/>
                    </a:lnTo>
                    <a:lnTo>
                      <a:pt x="191753" y="5584"/>
                    </a:lnTo>
                    <a:lnTo>
                      <a:pt x="186323" y="7886"/>
                    </a:lnTo>
                    <a:lnTo>
                      <a:pt x="180204" y="8965"/>
                    </a:lnTo>
                    <a:lnTo>
                      <a:pt x="175003" y="11351"/>
                    </a:lnTo>
                    <a:lnTo>
                      <a:pt x="170336" y="15045"/>
                    </a:lnTo>
                    <a:lnTo>
                      <a:pt x="165289" y="18051"/>
                    </a:lnTo>
                    <a:lnTo>
                      <a:pt x="160317" y="20836"/>
                    </a:lnTo>
                    <a:lnTo>
                      <a:pt x="155269" y="23780"/>
                    </a:lnTo>
                    <a:lnTo>
                      <a:pt x="150909" y="28148"/>
                    </a:lnTo>
                    <a:lnTo>
                      <a:pt x="147085" y="32515"/>
                    </a:lnTo>
                    <a:lnTo>
                      <a:pt x="140201" y="33739"/>
                    </a:lnTo>
                    <a:lnTo>
                      <a:pt x="133700" y="33265"/>
                    </a:lnTo>
                    <a:lnTo>
                      <a:pt x="128040" y="31506"/>
                    </a:lnTo>
                    <a:lnTo>
                      <a:pt x="121691" y="29670"/>
                    </a:lnTo>
                    <a:lnTo>
                      <a:pt x="115878" y="31460"/>
                    </a:lnTo>
                    <a:lnTo>
                      <a:pt x="109913" y="31483"/>
                    </a:lnTo>
                    <a:lnTo>
                      <a:pt x="103105" y="30412"/>
                    </a:lnTo>
                    <a:lnTo>
                      <a:pt x="96909" y="29433"/>
                    </a:lnTo>
                    <a:lnTo>
                      <a:pt x="90714" y="28492"/>
                    </a:lnTo>
                    <a:lnTo>
                      <a:pt x="86737" y="33173"/>
                    </a:lnTo>
                    <a:lnTo>
                      <a:pt x="89720" y="38856"/>
                    </a:lnTo>
                    <a:lnTo>
                      <a:pt x="94997" y="42114"/>
                    </a:lnTo>
                    <a:lnTo>
                      <a:pt x="100657" y="43651"/>
                    </a:lnTo>
                    <a:lnTo>
                      <a:pt x="106700" y="43659"/>
                    </a:lnTo>
                    <a:lnTo>
                      <a:pt x="112513" y="44455"/>
                    </a:lnTo>
                    <a:lnTo>
                      <a:pt x="105782" y="45862"/>
                    </a:lnTo>
                    <a:lnTo>
                      <a:pt x="99739" y="46023"/>
                    </a:lnTo>
                    <a:lnTo>
                      <a:pt x="91402" y="47445"/>
                    </a:lnTo>
                    <a:lnTo>
                      <a:pt x="85819" y="49182"/>
                    </a:lnTo>
                    <a:lnTo>
                      <a:pt x="90102" y="53595"/>
                    </a:lnTo>
                    <a:lnTo>
                      <a:pt x="84901" y="56593"/>
                    </a:lnTo>
                    <a:lnTo>
                      <a:pt x="78782" y="57037"/>
                    </a:lnTo>
                    <a:lnTo>
                      <a:pt x="72587" y="56073"/>
                    </a:lnTo>
                    <a:lnTo>
                      <a:pt x="66544" y="56058"/>
                    </a:lnTo>
                    <a:lnTo>
                      <a:pt x="60884" y="57060"/>
                    </a:lnTo>
                    <a:lnTo>
                      <a:pt x="57595" y="52325"/>
                    </a:lnTo>
                    <a:lnTo>
                      <a:pt x="51630" y="52333"/>
                    </a:lnTo>
                    <a:lnTo>
                      <a:pt x="56295" y="56371"/>
                    </a:lnTo>
                    <a:lnTo>
                      <a:pt x="49794" y="58482"/>
                    </a:lnTo>
                    <a:lnTo>
                      <a:pt x="42374" y="57098"/>
                    </a:lnTo>
                    <a:lnTo>
                      <a:pt x="37174" y="54253"/>
                    </a:lnTo>
                    <a:lnTo>
                      <a:pt x="31360" y="56203"/>
                    </a:lnTo>
                    <a:lnTo>
                      <a:pt x="25547" y="56532"/>
                    </a:lnTo>
                    <a:lnTo>
                      <a:pt x="21417" y="60846"/>
                    </a:lnTo>
                    <a:lnTo>
                      <a:pt x="17592" y="65573"/>
                    </a:lnTo>
                    <a:lnTo>
                      <a:pt x="12927" y="69061"/>
                    </a:lnTo>
                    <a:lnTo>
                      <a:pt x="11474" y="74782"/>
                    </a:lnTo>
                    <a:lnTo>
                      <a:pt x="12468" y="80641"/>
                    </a:lnTo>
                    <a:lnTo>
                      <a:pt x="10556" y="86507"/>
                    </a:lnTo>
                    <a:lnTo>
                      <a:pt x="16522" y="86668"/>
                    </a:lnTo>
                    <a:lnTo>
                      <a:pt x="23024" y="85107"/>
                    </a:lnTo>
                    <a:lnTo>
                      <a:pt x="29601" y="83838"/>
                    </a:lnTo>
                    <a:lnTo>
                      <a:pt x="31284" y="89398"/>
                    </a:lnTo>
                    <a:lnTo>
                      <a:pt x="25318" y="89658"/>
                    </a:lnTo>
                    <a:lnTo>
                      <a:pt x="29448" y="94454"/>
                    </a:lnTo>
                    <a:lnTo>
                      <a:pt x="33578" y="98661"/>
                    </a:lnTo>
                    <a:lnTo>
                      <a:pt x="33196" y="104489"/>
                    </a:lnTo>
                    <a:lnTo>
                      <a:pt x="39086" y="104986"/>
                    </a:lnTo>
                    <a:lnTo>
                      <a:pt x="37020" y="110692"/>
                    </a:lnTo>
                    <a:lnTo>
                      <a:pt x="31514" y="112436"/>
                    </a:lnTo>
                    <a:lnTo>
                      <a:pt x="35796" y="116589"/>
                    </a:lnTo>
                    <a:lnTo>
                      <a:pt x="40080" y="120651"/>
                    </a:lnTo>
                    <a:lnTo>
                      <a:pt x="35185" y="123925"/>
                    </a:lnTo>
                    <a:lnTo>
                      <a:pt x="29372" y="122456"/>
                    </a:lnTo>
                    <a:lnTo>
                      <a:pt x="27613" y="116253"/>
                    </a:lnTo>
                    <a:lnTo>
                      <a:pt x="22335" y="113867"/>
                    </a:lnTo>
                    <a:lnTo>
                      <a:pt x="23176" y="120988"/>
                    </a:lnTo>
                    <a:lnTo>
                      <a:pt x="19964" y="126127"/>
                    </a:lnTo>
                    <a:lnTo>
                      <a:pt x="25011" y="129195"/>
                    </a:lnTo>
                    <a:lnTo>
                      <a:pt x="30136" y="132300"/>
                    </a:lnTo>
                    <a:lnTo>
                      <a:pt x="36026" y="130870"/>
                    </a:lnTo>
                    <a:lnTo>
                      <a:pt x="41227" y="134051"/>
                    </a:lnTo>
                    <a:lnTo>
                      <a:pt x="46658" y="136621"/>
                    </a:lnTo>
                    <a:lnTo>
                      <a:pt x="49411" y="142151"/>
                    </a:lnTo>
                    <a:lnTo>
                      <a:pt x="45434" y="146442"/>
                    </a:lnTo>
                    <a:lnTo>
                      <a:pt x="48417" y="151804"/>
                    </a:lnTo>
                    <a:lnTo>
                      <a:pt x="49411" y="157579"/>
                    </a:lnTo>
                    <a:lnTo>
                      <a:pt x="55377" y="155980"/>
                    </a:lnTo>
                    <a:lnTo>
                      <a:pt x="58436" y="161541"/>
                    </a:lnTo>
                    <a:lnTo>
                      <a:pt x="53465" y="165013"/>
                    </a:lnTo>
                    <a:lnTo>
                      <a:pt x="53312" y="170757"/>
                    </a:lnTo>
                    <a:lnTo>
                      <a:pt x="59278" y="169801"/>
                    </a:lnTo>
                    <a:lnTo>
                      <a:pt x="65091" y="169801"/>
                    </a:lnTo>
                    <a:lnTo>
                      <a:pt x="71746" y="168845"/>
                    </a:lnTo>
                    <a:lnTo>
                      <a:pt x="77634" y="168593"/>
                    </a:lnTo>
                    <a:lnTo>
                      <a:pt x="74499" y="173450"/>
                    </a:lnTo>
                    <a:lnTo>
                      <a:pt x="68610" y="175362"/>
                    </a:lnTo>
                    <a:lnTo>
                      <a:pt x="62873" y="176746"/>
                    </a:lnTo>
                    <a:lnTo>
                      <a:pt x="57366" y="178949"/>
                    </a:lnTo>
                    <a:lnTo>
                      <a:pt x="63179" y="179974"/>
                    </a:lnTo>
                    <a:lnTo>
                      <a:pt x="68686" y="177588"/>
                    </a:lnTo>
                    <a:lnTo>
                      <a:pt x="74804" y="177427"/>
                    </a:lnTo>
                    <a:lnTo>
                      <a:pt x="73658" y="183355"/>
                    </a:lnTo>
                    <a:lnTo>
                      <a:pt x="78782" y="180448"/>
                    </a:lnTo>
                    <a:lnTo>
                      <a:pt x="81153" y="174551"/>
                    </a:lnTo>
                    <a:lnTo>
                      <a:pt x="87348" y="175523"/>
                    </a:lnTo>
                    <a:lnTo>
                      <a:pt x="91479" y="179653"/>
                    </a:lnTo>
                    <a:lnTo>
                      <a:pt x="97522" y="181045"/>
                    </a:lnTo>
                    <a:lnTo>
                      <a:pt x="103335" y="179683"/>
                    </a:lnTo>
                    <a:lnTo>
                      <a:pt x="106088" y="184739"/>
                    </a:lnTo>
                    <a:lnTo>
                      <a:pt x="107159" y="190621"/>
                    </a:lnTo>
                    <a:lnTo>
                      <a:pt x="112513" y="194078"/>
                    </a:lnTo>
                    <a:lnTo>
                      <a:pt x="118861" y="195860"/>
                    </a:lnTo>
                    <a:lnTo>
                      <a:pt x="124674" y="197558"/>
                    </a:lnTo>
                    <a:lnTo>
                      <a:pt x="129952" y="195073"/>
                    </a:lnTo>
                    <a:lnTo>
                      <a:pt x="135842" y="193627"/>
                    </a:lnTo>
                    <a:lnTo>
                      <a:pt x="141884" y="193627"/>
                    </a:lnTo>
                    <a:lnTo>
                      <a:pt x="145020" y="188487"/>
                    </a:lnTo>
                    <a:lnTo>
                      <a:pt x="147238" y="183148"/>
                    </a:lnTo>
                    <a:lnTo>
                      <a:pt x="146091" y="176632"/>
                    </a:lnTo>
                    <a:lnTo>
                      <a:pt x="152439" y="174727"/>
                    </a:lnTo>
                    <a:lnTo>
                      <a:pt x="158482" y="174253"/>
                    </a:lnTo>
                    <a:lnTo>
                      <a:pt x="164753" y="175209"/>
                    </a:lnTo>
                    <a:lnTo>
                      <a:pt x="170566" y="177679"/>
                    </a:lnTo>
                    <a:lnTo>
                      <a:pt x="175844" y="180119"/>
                    </a:lnTo>
                    <a:lnTo>
                      <a:pt x="181045" y="182598"/>
                    </a:lnTo>
                    <a:lnTo>
                      <a:pt x="186858" y="184510"/>
                    </a:lnTo>
                    <a:lnTo>
                      <a:pt x="191600" y="188418"/>
                    </a:lnTo>
                    <a:lnTo>
                      <a:pt x="195348" y="192893"/>
                    </a:lnTo>
                    <a:lnTo>
                      <a:pt x="199555" y="197291"/>
                    </a:lnTo>
                    <a:lnTo>
                      <a:pt x="204756" y="199845"/>
                    </a:lnTo>
                    <a:lnTo>
                      <a:pt x="211258" y="202109"/>
                    </a:lnTo>
                    <a:lnTo>
                      <a:pt x="216535" y="199708"/>
                    </a:lnTo>
                    <a:lnTo>
                      <a:pt x="222501" y="198560"/>
                    </a:lnTo>
                    <a:lnTo>
                      <a:pt x="228696" y="198040"/>
                    </a:lnTo>
                    <a:lnTo>
                      <a:pt x="235121" y="196656"/>
                    </a:lnTo>
                    <a:lnTo>
                      <a:pt x="239787" y="193076"/>
                    </a:lnTo>
                    <a:lnTo>
                      <a:pt x="245905" y="193161"/>
                    </a:lnTo>
                    <a:lnTo>
                      <a:pt x="247818" y="187707"/>
                    </a:lnTo>
                    <a:lnTo>
                      <a:pt x="251490" y="182965"/>
                    </a:lnTo>
                    <a:lnTo>
                      <a:pt x="256002" y="179018"/>
                    </a:lnTo>
                    <a:lnTo>
                      <a:pt x="261051" y="175783"/>
                    </a:lnTo>
                    <a:lnTo>
                      <a:pt x="266711" y="176907"/>
                    </a:lnTo>
                    <a:lnTo>
                      <a:pt x="271758" y="179683"/>
                    </a:lnTo>
                    <a:lnTo>
                      <a:pt x="277113" y="182620"/>
                    </a:lnTo>
                    <a:lnTo>
                      <a:pt x="282773" y="183630"/>
                    </a:lnTo>
                    <a:lnTo>
                      <a:pt x="288586" y="183049"/>
                    </a:lnTo>
                    <a:lnTo>
                      <a:pt x="290268" y="177427"/>
                    </a:lnTo>
                    <a:lnTo>
                      <a:pt x="295240" y="174551"/>
                    </a:lnTo>
                    <a:lnTo>
                      <a:pt x="300823" y="173083"/>
                    </a:lnTo>
                    <a:lnTo>
                      <a:pt x="304188" y="179339"/>
                    </a:lnTo>
                    <a:lnTo>
                      <a:pt x="301130" y="184602"/>
                    </a:lnTo>
                    <a:lnTo>
                      <a:pt x="296769" y="188808"/>
                    </a:lnTo>
                    <a:lnTo>
                      <a:pt x="296388" y="195065"/>
                    </a:lnTo>
                    <a:lnTo>
                      <a:pt x="300135" y="200228"/>
                    </a:lnTo>
                    <a:lnTo>
                      <a:pt x="302965" y="205360"/>
                    </a:lnTo>
                    <a:lnTo>
                      <a:pt x="307478" y="209001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7"/>
              <p:cNvSpPr/>
              <p:nvPr/>
            </p:nvSpPr>
            <p:spPr>
              <a:xfrm>
                <a:off x="419981" y="3879407"/>
                <a:ext cx="1231" cy="11947"/>
              </a:xfrm>
              <a:custGeom>
                <a:avLst/>
                <a:gdLst/>
                <a:ahLst/>
                <a:cxnLst/>
                <a:rect l="l" t="t" r="r" b="b"/>
                <a:pathLst>
                  <a:path w="1231" h="11947" extrusionOk="0">
                    <a:moveTo>
                      <a:pt x="544" y="11894"/>
                    </a:moveTo>
                    <a:lnTo>
                      <a:pt x="-84" y="5837"/>
                    </a:lnTo>
                    <a:lnTo>
                      <a:pt x="-688" y="-53"/>
                    </a:lnTo>
                    <a:lnTo>
                      <a:pt x="544" y="1189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7"/>
              <p:cNvSpPr/>
              <p:nvPr/>
            </p:nvSpPr>
            <p:spPr>
              <a:xfrm>
                <a:off x="9242208" y="2723905"/>
                <a:ext cx="123909" cy="156752"/>
              </a:xfrm>
              <a:custGeom>
                <a:avLst/>
                <a:gdLst/>
                <a:ahLst/>
                <a:cxnLst/>
                <a:rect l="l" t="t" r="r" b="b"/>
                <a:pathLst>
                  <a:path w="123909" h="156752" extrusionOk="0">
                    <a:moveTo>
                      <a:pt x="63178" y="58834"/>
                    </a:moveTo>
                    <a:lnTo>
                      <a:pt x="62261" y="53136"/>
                    </a:lnTo>
                    <a:lnTo>
                      <a:pt x="63178" y="58834"/>
                    </a:lnTo>
                    <a:close/>
                    <a:moveTo>
                      <a:pt x="613" y="156699"/>
                    </a:moveTo>
                    <a:lnTo>
                      <a:pt x="2678" y="150894"/>
                    </a:lnTo>
                    <a:lnTo>
                      <a:pt x="-688" y="155812"/>
                    </a:lnTo>
                    <a:close/>
                    <a:moveTo>
                      <a:pt x="111595" y="112796"/>
                    </a:moveTo>
                    <a:lnTo>
                      <a:pt x="111212" y="106417"/>
                    </a:lnTo>
                    <a:lnTo>
                      <a:pt x="109683" y="98470"/>
                    </a:lnTo>
                    <a:lnTo>
                      <a:pt x="110448" y="92580"/>
                    </a:lnTo>
                    <a:lnTo>
                      <a:pt x="111595" y="86943"/>
                    </a:lnTo>
                    <a:lnTo>
                      <a:pt x="115573" y="82530"/>
                    </a:lnTo>
                    <a:lnTo>
                      <a:pt x="117638" y="76686"/>
                    </a:lnTo>
                    <a:lnTo>
                      <a:pt x="119167" y="70269"/>
                    </a:lnTo>
                    <a:lnTo>
                      <a:pt x="119779" y="62437"/>
                    </a:lnTo>
                    <a:lnTo>
                      <a:pt x="119855" y="55737"/>
                    </a:lnTo>
                    <a:lnTo>
                      <a:pt x="119779" y="49036"/>
                    </a:lnTo>
                    <a:lnTo>
                      <a:pt x="119932" y="43024"/>
                    </a:lnTo>
                    <a:lnTo>
                      <a:pt x="119702" y="36339"/>
                    </a:lnTo>
                    <a:lnTo>
                      <a:pt x="122227" y="29815"/>
                    </a:lnTo>
                    <a:lnTo>
                      <a:pt x="123221" y="23123"/>
                    </a:lnTo>
                    <a:lnTo>
                      <a:pt x="120620" y="17279"/>
                    </a:lnTo>
                    <a:lnTo>
                      <a:pt x="121386" y="11581"/>
                    </a:lnTo>
                    <a:lnTo>
                      <a:pt x="121003" y="5362"/>
                    </a:lnTo>
                    <a:lnTo>
                      <a:pt x="115496" y="3396"/>
                    </a:lnTo>
                    <a:lnTo>
                      <a:pt x="110907" y="-53"/>
                    </a:lnTo>
                    <a:lnTo>
                      <a:pt x="105323" y="2058"/>
                    </a:lnTo>
                    <a:lnTo>
                      <a:pt x="100122" y="5186"/>
                    </a:lnTo>
                    <a:lnTo>
                      <a:pt x="95533" y="8827"/>
                    </a:lnTo>
                    <a:lnTo>
                      <a:pt x="93468" y="14893"/>
                    </a:lnTo>
                    <a:lnTo>
                      <a:pt x="90867" y="20155"/>
                    </a:lnTo>
                    <a:lnTo>
                      <a:pt x="88726" y="25562"/>
                    </a:lnTo>
                    <a:lnTo>
                      <a:pt x="86354" y="31039"/>
                    </a:lnTo>
                    <a:lnTo>
                      <a:pt x="84825" y="36699"/>
                    </a:lnTo>
                    <a:lnTo>
                      <a:pt x="82606" y="42573"/>
                    </a:lnTo>
                    <a:lnTo>
                      <a:pt x="80236" y="47996"/>
                    </a:lnTo>
                    <a:lnTo>
                      <a:pt x="79088" y="53702"/>
                    </a:lnTo>
                    <a:lnTo>
                      <a:pt x="79394" y="59438"/>
                    </a:lnTo>
                    <a:lnTo>
                      <a:pt x="80236" y="65290"/>
                    </a:lnTo>
                    <a:lnTo>
                      <a:pt x="79776" y="71256"/>
                    </a:lnTo>
                    <a:lnTo>
                      <a:pt x="83219" y="75975"/>
                    </a:lnTo>
                    <a:lnTo>
                      <a:pt x="85896" y="81061"/>
                    </a:lnTo>
                    <a:lnTo>
                      <a:pt x="88802" y="85995"/>
                    </a:lnTo>
                    <a:lnTo>
                      <a:pt x="91709" y="90928"/>
                    </a:lnTo>
                    <a:lnTo>
                      <a:pt x="98363" y="95655"/>
                    </a:lnTo>
                    <a:lnTo>
                      <a:pt x="103029" y="100810"/>
                    </a:lnTo>
                    <a:lnTo>
                      <a:pt x="106088" y="106157"/>
                    </a:lnTo>
                    <a:lnTo>
                      <a:pt x="107464" y="11198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7"/>
              <p:cNvSpPr/>
              <p:nvPr/>
            </p:nvSpPr>
            <p:spPr>
              <a:xfrm>
                <a:off x="7240013" y="2138123"/>
                <a:ext cx="426643" cy="255366"/>
              </a:xfrm>
              <a:custGeom>
                <a:avLst/>
                <a:gdLst/>
                <a:ahLst/>
                <a:cxnLst/>
                <a:rect l="l" t="t" r="r" b="b"/>
                <a:pathLst>
                  <a:path w="426643" h="255366" extrusionOk="0">
                    <a:moveTo>
                      <a:pt x="324611" y="255314"/>
                    </a:moveTo>
                    <a:lnTo>
                      <a:pt x="328282" y="250311"/>
                    </a:lnTo>
                    <a:lnTo>
                      <a:pt x="336007" y="251237"/>
                    </a:lnTo>
                    <a:lnTo>
                      <a:pt x="341362" y="246487"/>
                    </a:lnTo>
                    <a:lnTo>
                      <a:pt x="344650" y="241462"/>
                    </a:lnTo>
                    <a:lnTo>
                      <a:pt x="342661" y="232949"/>
                    </a:lnTo>
                    <a:lnTo>
                      <a:pt x="352222" y="229629"/>
                    </a:lnTo>
                    <a:lnTo>
                      <a:pt x="360177" y="226516"/>
                    </a:lnTo>
                    <a:lnTo>
                      <a:pt x="366908" y="226065"/>
                    </a:lnTo>
                    <a:lnTo>
                      <a:pt x="372262" y="221178"/>
                    </a:lnTo>
                    <a:lnTo>
                      <a:pt x="379222" y="213039"/>
                    </a:lnTo>
                    <a:lnTo>
                      <a:pt x="378151" y="206767"/>
                    </a:lnTo>
                    <a:lnTo>
                      <a:pt x="378916" y="199555"/>
                    </a:lnTo>
                    <a:lnTo>
                      <a:pt x="377616" y="189084"/>
                    </a:lnTo>
                    <a:lnTo>
                      <a:pt x="383353" y="185558"/>
                    </a:lnTo>
                    <a:lnTo>
                      <a:pt x="389778" y="184464"/>
                    </a:lnTo>
                    <a:lnTo>
                      <a:pt x="399032" y="184808"/>
                    </a:lnTo>
                    <a:lnTo>
                      <a:pt x="399950" y="178108"/>
                    </a:lnTo>
                    <a:lnTo>
                      <a:pt x="408823" y="177251"/>
                    </a:lnTo>
                    <a:lnTo>
                      <a:pt x="419378" y="182154"/>
                    </a:lnTo>
                    <a:lnTo>
                      <a:pt x="425956" y="181014"/>
                    </a:lnTo>
                    <a:lnTo>
                      <a:pt x="423738" y="174888"/>
                    </a:lnTo>
                    <a:lnTo>
                      <a:pt x="422285" y="166145"/>
                    </a:lnTo>
                    <a:lnTo>
                      <a:pt x="424503" y="160500"/>
                    </a:lnTo>
                    <a:lnTo>
                      <a:pt x="415783" y="158351"/>
                    </a:lnTo>
                    <a:lnTo>
                      <a:pt x="410735" y="154236"/>
                    </a:lnTo>
                    <a:lnTo>
                      <a:pt x="404004" y="151796"/>
                    </a:lnTo>
                    <a:lnTo>
                      <a:pt x="389854" y="149433"/>
                    </a:lnTo>
                    <a:lnTo>
                      <a:pt x="377846" y="142671"/>
                    </a:lnTo>
                    <a:lnTo>
                      <a:pt x="368744" y="137065"/>
                    </a:lnTo>
                    <a:lnTo>
                      <a:pt x="359718" y="132759"/>
                    </a:lnTo>
                    <a:lnTo>
                      <a:pt x="350387" y="126219"/>
                    </a:lnTo>
                    <a:lnTo>
                      <a:pt x="331188" y="118586"/>
                    </a:lnTo>
                    <a:lnTo>
                      <a:pt x="324152" y="113545"/>
                    </a:lnTo>
                    <a:lnTo>
                      <a:pt x="301588" y="100160"/>
                    </a:lnTo>
                    <a:lnTo>
                      <a:pt x="291645" y="94339"/>
                    </a:lnTo>
                    <a:lnTo>
                      <a:pt x="287744" y="89383"/>
                    </a:lnTo>
                    <a:lnTo>
                      <a:pt x="285526" y="82140"/>
                    </a:lnTo>
                    <a:lnTo>
                      <a:pt x="278642" y="75830"/>
                    </a:lnTo>
                    <a:lnTo>
                      <a:pt x="270993" y="66613"/>
                    </a:lnTo>
                    <a:lnTo>
                      <a:pt x="268393" y="60425"/>
                    </a:lnTo>
                    <a:lnTo>
                      <a:pt x="263727" y="55698"/>
                    </a:lnTo>
                    <a:lnTo>
                      <a:pt x="256461" y="51889"/>
                    </a:lnTo>
                    <a:lnTo>
                      <a:pt x="249883" y="49916"/>
                    </a:lnTo>
                    <a:lnTo>
                      <a:pt x="245982" y="54742"/>
                    </a:lnTo>
                    <a:lnTo>
                      <a:pt x="239176" y="50635"/>
                    </a:lnTo>
                    <a:lnTo>
                      <a:pt x="233362" y="50994"/>
                    </a:lnTo>
                    <a:lnTo>
                      <a:pt x="224030" y="52119"/>
                    </a:lnTo>
                    <a:lnTo>
                      <a:pt x="213093" y="46420"/>
                    </a:lnTo>
                    <a:lnTo>
                      <a:pt x="212557" y="39850"/>
                    </a:lnTo>
                    <a:lnTo>
                      <a:pt x="207586" y="34687"/>
                    </a:lnTo>
                    <a:lnTo>
                      <a:pt x="215082" y="34680"/>
                    </a:lnTo>
                    <a:lnTo>
                      <a:pt x="207815" y="29624"/>
                    </a:lnTo>
                    <a:lnTo>
                      <a:pt x="201850" y="26702"/>
                    </a:lnTo>
                    <a:lnTo>
                      <a:pt x="201544" y="20499"/>
                    </a:lnTo>
                    <a:lnTo>
                      <a:pt x="196419" y="17394"/>
                    </a:lnTo>
                    <a:lnTo>
                      <a:pt x="186323" y="16835"/>
                    </a:lnTo>
                    <a:lnTo>
                      <a:pt x="180433" y="13210"/>
                    </a:lnTo>
                    <a:lnTo>
                      <a:pt x="176609" y="8842"/>
                    </a:lnTo>
                    <a:lnTo>
                      <a:pt x="168807" y="6739"/>
                    </a:lnTo>
                    <a:lnTo>
                      <a:pt x="159246" y="-53"/>
                    </a:lnTo>
                    <a:lnTo>
                      <a:pt x="156799" y="5140"/>
                    </a:lnTo>
                    <a:lnTo>
                      <a:pt x="150680" y="3641"/>
                    </a:lnTo>
                    <a:lnTo>
                      <a:pt x="156876" y="13072"/>
                    </a:lnTo>
                    <a:lnTo>
                      <a:pt x="150833" y="10785"/>
                    </a:lnTo>
                    <a:lnTo>
                      <a:pt x="144867" y="9370"/>
                    </a:lnTo>
                    <a:lnTo>
                      <a:pt x="144714" y="16407"/>
                    </a:lnTo>
                    <a:lnTo>
                      <a:pt x="140813" y="20843"/>
                    </a:lnTo>
                    <a:lnTo>
                      <a:pt x="132476" y="21256"/>
                    </a:lnTo>
                    <a:lnTo>
                      <a:pt x="127046" y="26358"/>
                    </a:lnTo>
                    <a:lnTo>
                      <a:pt x="121997" y="30106"/>
                    </a:lnTo>
                    <a:lnTo>
                      <a:pt x="124216" y="37318"/>
                    </a:lnTo>
                    <a:lnTo>
                      <a:pt x="127887" y="44936"/>
                    </a:lnTo>
                    <a:lnTo>
                      <a:pt x="132859" y="48233"/>
                    </a:lnTo>
                    <a:lnTo>
                      <a:pt x="122380" y="50229"/>
                    </a:lnTo>
                    <a:lnTo>
                      <a:pt x="107311" y="49304"/>
                    </a:lnTo>
                    <a:lnTo>
                      <a:pt x="96909" y="48562"/>
                    </a:lnTo>
                    <a:lnTo>
                      <a:pt x="91096" y="50375"/>
                    </a:lnTo>
                    <a:lnTo>
                      <a:pt x="85284" y="49824"/>
                    </a:lnTo>
                    <a:lnTo>
                      <a:pt x="73811" y="39529"/>
                    </a:lnTo>
                    <a:lnTo>
                      <a:pt x="67232" y="31865"/>
                    </a:lnTo>
                    <a:lnTo>
                      <a:pt x="60731" y="24690"/>
                    </a:lnTo>
                    <a:lnTo>
                      <a:pt x="42680" y="13875"/>
                    </a:lnTo>
                    <a:lnTo>
                      <a:pt x="25701" y="16858"/>
                    </a:lnTo>
                    <a:lnTo>
                      <a:pt x="11091" y="22419"/>
                    </a:lnTo>
                    <a:lnTo>
                      <a:pt x="-688" y="34312"/>
                    </a:lnTo>
                    <a:lnTo>
                      <a:pt x="4514" y="38443"/>
                    </a:lnTo>
                    <a:lnTo>
                      <a:pt x="9103" y="44852"/>
                    </a:lnTo>
                    <a:lnTo>
                      <a:pt x="15145" y="53732"/>
                    </a:lnTo>
                    <a:lnTo>
                      <a:pt x="19199" y="59836"/>
                    </a:lnTo>
                    <a:lnTo>
                      <a:pt x="18740" y="66796"/>
                    </a:lnTo>
                    <a:lnTo>
                      <a:pt x="17592" y="75401"/>
                    </a:lnTo>
                    <a:lnTo>
                      <a:pt x="18205" y="83104"/>
                    </a:lnTo>
                    <a:lnTo>
                      <a:pt x="20729" y="90002"/>
                    </a:lnTo>
                    <a:lnTo>
                      <a:pt x="26007" y="94898"/>
                    </a:lnTo>
                    <a:lnTo>
                      <a:pt x="31972" y="93269"/>
                    </a:lnTo>
                    <a:lnTo>
                      <a:pt x="39468" y="91509"/>
                    </a:lnTo>
                    <a:lnTo>
                      <a:pt x="45970" y="91930"/>
                    </a:lnTo>
                    <a:lnTo>
                      <a:pt x="53771" y="96007"/>
                    </a:lnTo>
                    <a:lnTo>
                      <a:pt x="61572" y="99502"/>
                    </a:lnTo>
                    <a:lnTo>
                      <a:pt x="55301" y="98386"/>
                    </a:lnTo>
                    <a:lnTo>
                      <a:pt x="48340" y="95487"/>
                    </a:lnTo>
                    <a:lnTo>
                      <a:pt x="42604" y="97123"/>
                    </a:lnTo>
                    <a:lnTo>
                      <a:pt x="43598" y="103365"/>
                    </a:lnTo>
                    <a:lnTo>
                      <a:pt x="49335" y="105384"/>
                    </a:lnTo>
                    <a:lnTo>
                      <a:pt x="43675" y="107166"/>
                    </a:lnTo>
                    <a:lnTo>
                      <a:pt x="37862" y="107013"/>
                    </a:lnTo>
                    <a:lnTo>
                      <a:pt x="35338" y="112451"/>
                    </a:lnTo>
                    <a:lnTo>
                      <a:pt x="38856" y="118838"/>
                    </a:lnTo>
                    <a:lnTo>
                      <a:pt x="39621" y="112849"/>
                    </a:lnTo>
                    <a:lnTo>
                      <a:pt x="46505" y="114104"/>
                    </a:lnTo>
                    <a:lnTo>
                      <a:pt x="50329" y="118601"/>
                    </a:lnTo>
                    <a:lnTo>
                      <a:pt x="54765" y="123458"/>
                    </a:lnTo>
                    <a:lnTo>
                      <a:pt x="60196" y="126059"/>
                    </a:lnTo>
                    <a:lnTo>
                      <a:pt x="62873" y="132621"/>
                    </a:lnTo>
                    <a:lnTo>
                      <a:pt x="61649" y="139222"/>
                    </a:lnTo>
                    <a:lnTo>
                      <a:pt x="63331" y="145876"/>
                    </a:lnTo>
                    <a:lnTo>
                      <a:pt x="64709" y="151697"/>
                    </a:lnTo>
                    <a:lnTo>
                      <a:pt x="64938" y="159116"/>
                    </a:lnTo>
                    <a:lnTo>
                      <a:pt x="66238" y="165816"/>
                    </a:lnTo>
                    <a:lnTo>
                      <a:pt x="68916" y="172234"/>
                    </a:lnTo>
                    <a:lnTo>
                      <a:pt x="71746" y="177962"/>
                    </a:lnTo>
                    <a:lnTo>
                      <a:pt x="81535" y="182162"/>
                    </a:lnTo>
                    <a:lnTo>
                      <a:pt x="87043" y="179492"/>
                    </a:lnTo>
                    <a:lnTo>
                      <a:pt x="93315" y="177809"/>
                    </a:lnTo>
                    <a:lnTo>
                      <a:pt x="94386" y="171698"/>
                    </a:lnTo>
                    <a:lnTo>
                      <a:pt x="98057" y="166153"/>
                    </a:lnTo>
                    <a:lnTo>
                      <a:pt x="101881" y="161151"/>
                    </a:lnTo>
                    <a:lnTo>
                      <a:pt x="109683" y="156577"/>
                    </a:lnTo>
                    <a:lnTo>
                      <a:pt x="117943" y="155269"/>
                    </a:lnTo>
                    <a:lnTo>
                      <a:pt x="124292" y="156837"/>
                    </a:lnTo>
                    <a:lnTo>
                      <a:pt x="132323" y="156890"/>
                    </a:lnTo>
                    <a:lnTo>
                      <a:pt x="136606" y="150618"/>
                    </a:lnTo>
                    <a:lnTo>
                      <a:pt x="144943" y="149938"/>
                    </a:lnTo>
                    <a:lnTo>
                      <a:pt x="152210" y="152684"/>
                    </a:lnTo>
                    <a:lnTo>
                      <a:pt x="158635" y="150412"/>
                    </a:lnTo>
                    <a:lnTo>
                      <a:pt x="163606" y="157326"/>
                    </a:lnTo>
                    <a:lnTo>
                      <a:pt x="168654" y="162153"/>
                    </a:lnTo>
                    <a:lnTo>
                      <a:pt x="174850" y="162176"/>
                    </a:lnTo>
                    <a:lnTo>
                      <a:pt x="183951" y="165939"/>
                    </a:lnTo>
                    <a:lnTo>
                      <a:pt x="190377" y="170008"/>
                    </a:lnTo>
                    <a:lnTo>
                      <a:pt x="198254" y="171216"/>
                    </a:lnTo>
                    <a:lnTo>
                      <a:pt x="204144" y="171178"/>
                    </a:lnTo>
                    <a:lnTo>
                      <a:pt x="215312" y="172746"/>
                    </a:lnTo>
                    <a:lnTo>
                      <a:pt x="223036" y="175201"/>
                    </a:lnTo>
                    <a:lnTo>
                      <a:pt x="225866" y="182253"/>
                    </a:lnTo>
                    <a:lnTo>
                      <a:pt x="231221" y="186919"/>
                    </a:lnTo>
                    <a:lnTo>
                      <a:pt x="237263" y="189244"/>
                    </a:lnTo>
                    <a:lnTo>
                      <a:pt x="246212" y="192151"/>
                    </a:lnTo>
                    <a:lnTo>
                      <a:pt x="252866" y="199386"/>
                    </a:lnTo>
                    <a:lnTo>
                      <a:pt x="257685" y="205222"/>
                    </a:lnTo>
                    <a:lnTo>
                      <a:pt x="267016" y="205459"/>
                    </a:lnTo>
                    <a:lnTo>
                      <a:pt x="280019" y="204649"/>
                    </a:lnTo>
                    <a:lnTo>
                      <a:pt x="282313" y="210783"/>
                    </a:lnTo>
                    <a:lnTo>
                      <a:pt x="285220" y="219510"/>
                    </a:lnTo>
                    <a:lnTo>
                      <a:pt x="285679" y="226226"/>
                    </a:lnTo>
                    <a:lnTo>
                      <a:pt x="289657" y="232781"/>
                    </a:lnTo>
                    <a:lnTo>
                      <a:pt x="291722" y="239427"/>
                    </a:lnTo>
                    <a:lnTo>
                      <a:pt x="301894" y="245034"/>
                    </a:lnTo>
                    <a:lnTo>
                      <a:pt x="310078" y="245171"/>
                    </a:lnTo>
                    <a:lnTo>
                      <a:pt x="315891" y="245699"/>
                    </a:lnTo>
                    <a:lnTo>
                      <a:pt x="322164" y="249768"/>
                    </a:lnTo>
                    <a:lnTo>
                      <a:pt x="324611" y="255314"/>
                    </a:lnTo>
                    <a:close/>
                    <a:moveTo>
                      <a:pt x="38703" y="132950"/>
                    </a:moveTo>
                    <a:lnTo>
                      <a:pt x="37097" y="126831"/>
                    </a:lnTo>
                    <a:lnTo>
                      <a:pt x="38473" y="132721"/>
                    </a:lnTo>
                    <a:close/>
                    <a:moveTo>
                      <a:pt x="34267" y="103036"/>
                    </a:moveTo>
                    <a:lnTo>
                      <a:pt x="28377" y="97407"/>
                    </a:lnTo>
                    <a:lnTo>
                      <a:pt x="34267" y="10303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7"/>
              <p:cNvSpPr/>
              <p:nvPr/>
            </p:nvSpPr>
            <p:spPr>
              <a:xfrm>
                <a:off x="6682424" y="3603748"/>
                <a:ext cx="327898" cy="360505"/>
              </a:xfrm>
              <a:custGeom>
                <a:avLst/>
                <a:gdLst/>
                <a:ahLst/>
                <a:cxnLst/>
                <a:rect l="l" t="t" r="r" b="b"/>
                <a:pathLst>
                  <a:path w="327898" h="360505" extrusionOk="0">
                    <a:moveTo>
                      <a:pt x="209038" y="360452"/>
                    </a:moveTo>
                    <a:lnTo>
                      <a:pt x="214393" y="358311"/>
                    </a:lnTo>
                    <a:lnTo>
                      <a:pt x="218064" y="353393"/>
                    </a:lnTo>
                    <a:lnTo>
                      <a:pt x="225100" y="355030"/>
                    </a:lnTo>
                    <a:lnTo>
                      <a:pt x="232444" y="356429"/>
                    </a:lnTo>
                    <a:lnTo>
                      <a:pt x="238486" y="355519"/>
                    </a:lnTo>
                    <a:lnTo>
                      <a:pt x="246059" y="353263"/>
                    </a:lnTo>
                    <a:lnTo>
                      <a:pt x="248735" y="345308"/>
                    </a:lnTo>
                    <a:lnTo>
                      <a:pt x="260743" y="344214"/>
                    </a:lnTo>
                    <a:lnTo>
                      <a:pt x="266786" y="348322"/>
                    </a:lnTo>
                    <a:lnTo>
                      <a:pt x="272676" y="344605"/>
                    </a:lnTo>
                    <a:lnTo>
                      <a:pt x="279407" y="341667"/>
                    </a:lnTo>
                    <a:lnTo>
                      <a:pt x="287514" y="339755"/>
                    </a:lnTo>
                    <a:lnTo>
                      <a:pt x="295086" y="337438"/>
                    </a:lnTo>
                    <a:lnTo>
                      <a:pt x="300822" y="334003"/>
                    </a:lnTo>
                    <a:lnTo>
                      <a:pt x="306789" y="332114"/>
                    </a:lnTo>
                    <a:lnTo>
                      <a:pt x="314284" y="328252"/>
                    </a:lnTo>
                    <a:lnTo>
                      <a:pt x="319409" y="323915"/>
                    </a:lnTo>
                    <a:lnTo>
                      <a:pt x="324533" y="320580"/>
                    </a:lnTo>
                    <a:lnTo>
                      <a:pt x="327211" y="314408"/>
                    </a:lnTo>
                    <a:lnTo>
                      <a:pt x="322086" y="309619"/>
                    </a:lnTo>
                    <a:lnTo>
                      <a:pt x="314667" y="305741"/>
                    </a:lnTo>
                    <a:lnTo>
                      <a:pt x="309695" y="300884"/>
                    </a:lnTo>
                    <a:lnTo>
                      <a:pt x="308854" y="295140"/>
                    </a:lnTo>
                    <a:lnTo>
                      <a:pt x="306865" y="289236"/>
                    </a:lnTo>
                    <a:lnTo>
                      <a:pt x="305106" y="283453"/>
                    </a:lnTo>
                    <a:lnTo>
                      <a:pt x="305183" y="276990"/>
                    </a:lnTo>
                    <a:lnTo>
                      <a:pt x="304418" y="270190"/>
                    </a:lnTo>
                    <a:lnTo>
                      <a:pt x="301512" y="264416"/>
                    </a:lnTo>
                    <a:lnTo>
                      <a:pt x="298987" y="259192"/>
                    </a:lnTo>
                    <a:lnTo>
                      <a:pt x="296540" y="252736"/>
                    </a:lnTo>
                    <a:lnTo>
                      <a:pt x="294474" y="245019"/>
                    </a:lnTo>
                    <a:lnTo>
                      <a:pt x="297839" y="239718"/>
                    </a:lnTo>
                    <a:lnTo>
                      <a:pt x="300211" y="234456"/>
                    </a:lnTo>
                    <a:lnTo>
                      <a:pt x="300211" y="228214"/>
                    </a:lnTo>
                    <a:lnTo>
                      <a:pt x="295316" y="221063"/>
                    </a:lnTo>
                    <a:lnTo>
                      <a:pt x="297687" y="214370"/>
                    </a:lnTo>
                    <a:lnTo>
                      <a:pt x="300364" y="207731"/>
                    </a:lnTo>
                    <a:lnTo>
                      <a:pt x="303806" y="200970"/>
                    </a:lnTo>
                    <a:lnTo>
                      <a:pt x="298834" y="196044"/>
                    </a:lnTo>
                    <a:lnTo>
                      <a:pt x="294398" y="189864"/>
                    </a:lnTo>
                    <a:lnTo>
                      <a:pt x="288891" y="183156"/>
                    </a:lnTo>
                    <a:lnTo>
                      <a:pt x="283231" y="178444"/>
                    </a:lnTo>
                    <a:lnTo>
                      <a:pt x="283919" y="172700"/>
                    </a:lnTo>
                    <a:lnTo>
                      <a:pt x="283690" y="160784"/>
                    </a:lnTo>
                    <a:lnTo>
                      <a:pt x="286214" y="154894"/>
                    </a:lnTo>
                    <a:lnTo>
                      <a:pt x="288661" y="149188"/>
                    </a:lnTo>
                    <a:lnTo>
                      <a:pt x="291185" y="140668"/>
                    </a:lnTo>
                    <a:lnTo>
                      <a:pt x="293327" y="133975"/>
                    </a:lnTo>
                    <a:lnTo>
                      <a:pt x="295622" y="127259"/>
                    </a:lnTo>
                    <a:lnTo>
                      <a:pt x="283919" y="114019"/>
                    </a:lnTo>
                    <a:lnTo>
                      <a:pt x="268928" y="102218"/>
                    </a:lnTo>
                    <a:lnTo>
                      <a:pt x="258449" y="93766"/>
                    </a:lnTo>
                    <a:lnTo>
                      <a:pt x="252942" y="89444"/>
                    </a:lnTo>
                    <a:lnTo>
                      <a:pt x="250265" y="84006"/>
                    </a:lnTo>
                    <a:lnTo>
                      <a:pt x="250877" y="77382"/>
                    </a:lnTo>
                    <a:lnTo>
                      <a:pt x="249806" y="68999"/>
                    </a:lnTo>
                    <a:lnTo>
                      <a:pt x="237339" y="60678"/>
                    </a:lnTo>
                    <a:lnTo>
                      <a:pt x="206208" y="41021"/>
                    </a:lnTo>
                    <a:lnTo>
                      <a:pt x="183875" y="26817"/>
                    </a:lnTo>
                    <a:lnTo>
                      <a:pt x="174696" y="21096"/>
                    </a:lnTo>
                    <a:lnTo>
                      <a:pt x="162917" y="13569"/>
                    </a:lnTo>
                    <a:lnTo>
                      <a:pt x="142572" y="689"/>
                    </a:lnTo>
                    <a:lnTo>
                      <a:pt x="132705" y="-38"/>
                    </a:lnTo>
                    <a:lnTo>
                      <a:pt x="42526" y="-53"/>
                    </a:lnTo>
                    <a:lnTo>
                      <a:pt x="34113" y="2020"/>
                    </a:lnTo>
                    <a:lnTo>
                      <a:pt x="37096" y="11275"/>
                    </a:lnTo>
                    <a:lnTo>
                      <a:pt x="42221" y="14969"/>
                    </a:lnTo>
                    <a:lnTo>
                      <a:pt x="45204" y="21769"/>
                    </a:lnTo>
                    <a:lnTo>
                      <a:pt x="44286" y="31682"/>
                    </a:lnTo>
                    <a:lnTo>
                      <a:pt x="45281" y="40149"/>
                    </a:lnTo>
                    <a:lnTo>
                      <a:pt x="42833" y="46589"/>
                    </a:lnTo>
                    <a:lnTo>
                      <a:pt x="36102" y="47292"/>
                    </a:lnTo>
                    <a:lnTo>
                      <a:pt x="33425" y="53457"/>
                    </a:lnTo>
                    <a:lnTo>
                      <a:pt x="32890" y="60112"/>
                    </a:lnTo>
                    <a:lnTo>
                      <a:pt x="39696" y="66728"/>
                    </a:lnTo>
                    <a:lnTo>
                      <a:pt x="44668" y="70147"/>
                    </a:lnTo>
                    <a:lnTo>
                      <a:pt x="42298" y="76748"/>
                    </a:lnTo>
                    <a:lnTo>
                      <a:pt x="38014" y="82576"/>
                    </a:lnTo>
                    <a:lnTo>
                      <a:pt x="32813" y="85972"/>
                    </a:lnTo>
                    <a:lnTo>
                      <a:pt x="31513" y="93521"/>
                    </a:lnTo>
                    <a:lnTo>
                      <a:pt x="25853" y="100298"/>
                    </a:lnTo>
                    <a:lnTo>
                      <a:pt x="21340" y="107059"/>
                    </a:lnTo>
                    <a:lnTo>
                      <a:pt x="15297" y="113293"/>
                    </a:lnTo>
                    <a:lnTo>
                      <a:pt x="2371" y="115496"/>
                    </a:lnTo>
                    <a:lnTo>
                      <a:pt x="-688" y="122288"/>
                    </a:lnTo>
                    <a:lnTo>
                      <a:pt x="77" y="133952"/>
                    </a:lnTo>
                    <a:lnTo>
                      <a:pt x="2907" y="140484"/>
                    </a:lnTo>
                    <a:lnTo>
                      <a:pt x="4436" y="147215"/>
                    </a:lnTo>
                    <a:lnTo>
                      <a:pt x="6808" y="153915"/>
                    </a:lnTo>
                    <a:lnTo>
                      <a:pt x="7113" y="160715"/>
                    </a:lnTo>
                    <a:lnTo>
                      <a:pt x="3442" y="167377"/>
                    </a:lnTo>
                    <a:lnTo>
                      <a:pt x="4589" y="174100"/>
                    </a:lnTo>
                    <a:lnTo>
                      <a:pt x="6731" y="180846"/>
                    </a:lnTo>
                    <a:lnTo>
                      <a:pt x="9561" y="187531"/>
                    </a:lnTo>
                    <a:lnTo>
                      <a:pt x="14609" y="192526"/>
                    </a:lnTo>
                    <a:lnTo>
                      <a:pt x="24322" y="200939"/>
                    </a:lnTo>
                    <a:lnTo>
                      <a:pt x="28147" y="207655"/>
                    </a:lnTo>
                    <a:lnTo>
                      <a:pt x="30135" y="213774"/>
                    </a:lnTo>
                    <a:lnTo>
                      <a:pt x="31513" y="221032"/>
                    </a:lnTo>
                    <a:lnTo>
                      <a:pt x="35260" y="227656"/>
                    </a:lnTo>
                    <a:lnTo>
                      <a:pt x="38550" y="234387"/>
                    </a:lnTo>
                    <a:lnTo>
                      <a:pt x="40309" y="240819"/>
                    </a:lnTo>
                    <a:lnTo>
                      <a:pt x="47804" y="254289"/>
                    </a:lnTo>
                    <a:lnTo>
                      <a:pt x="54535" y="254533"/>
                    </a:lnTo>
                    <a:lnTo>
                      <a:pt x="60654" y="255880"/>
                    </a:lnTo>
                    <a:lnTo>
                      <a:pt x="64173" y="260882"/>
                    </a:lnTo>
                    <a:lnTo>
                      <a:pt x="68762" y="265425"/>
                    </a:lnTo>
                    <a:lnTo>
                      <a:pt x="75110" y="265831"/>
                    </a:lnTo>
                    <a:lnTo>
                      <a:pt x="81306" y="269885"/>
                    </a:lnTo>
                    <a:lnTo>
                      <a:pt x="89489" y="271919"/>
                    </a:lnTo>
                    <a:lnTo>
                      <a:pt x="99050" y="277503"/>
                    </a:lnTo>
                    <a:lnTo>
                      <a:pt x="104252" y="281334"/>
                    </a:lnTo>
                    <a:lnTo>
                      <a:pt x="110523" y="284478"/>
                    </a:lnTo>
                    <a:lnTo>
                      <a:pt x="119013" y="288050"/>
                    </a:lnTo>
                    <a:lnTo>
                      <a:pt x="124826" y="288042"/>
                    </a:lnTo>
                    <a:lnTo>
                      <a:pt x="134158" y="292035"/>
                    </a:lnTo>
                    <a:lnTo>
                      <a:pt x="135000" y="285985"/>
                    </a:lnTo>
                    <a:lnTo>
                      <a:pt x="140813" y="288042"/>
                    </a:lnTo>
                    <a:lnTo>
                      <a:pt x="146166" y="294613"/>
                    </a:lnTo>
                    <a:lnTo>
                      <a:pt x="150832" y="301451"/>
                    </a:lnTo>
                    <a:lnTo>
                      <a:pt x="152438" y="308151"/>
                    </a:lnTo>
                    <a:lnTo>
                      <a:pt x="152133" y="314851"/>
                    </a:lnTo>
                    <a:lnTo>
                      <a:pt x="153815" y="321544"/>
                    </a:lnTo>
                    <a:lnTo>
                      <a:pt x="155116" y="328244"/>
                    </a:lnTo>
                    <a:lnTo>
                      <a:pt x="153357" y="334944"/>
                    </a:lnTo>
                    <a:lnTo>
                      <a:pt x="155804" y="341262"/>
                    </a:lnTo>
                    <a:lnTo>
                      <a:pt x="161999" y="348337"/>
                    </a:lnTo>
                    <a:lnTo>
                      <a:pt x="162688" y="354227"/>
                    </a:lnTo>
                    <a:lnTo>
                      <a:pt x="175460" y="354548"/>
                    </a:lnTo>
                    <a:lnTo>
                      <a:pt x="181045" y="353332"/>
                    </a:lnTo>
                    <a:lnTo>
                      <a:pt x="187163" y="350670"/>
                    </a:lnTo>
                    <a:lnTo>
                      <a:pt x="195118" y="351526"/>
                    </a:lnTo>
                    <a:lnTo>
                      <a:pt x="199096" y="357424"/>
                    </a:lnTo>
                    <a:lnTo>
                      <a:pt x="205137" y="357676"/>
                    </a:lnTo>
                    <a:close/>
                    <a:moveTo>
                      <a:pt x="307324" y="234280"/>
                    </a:moveTo>
                    <a:lnTo>
                      <a:pt x="313366" y="227756"/>
                    </a:lnTo>
                    <a:lnTo>
                      <a:pt x="306865" y="231159"/>
                    </a:lnTo>
                    <a:close/>
                    <a:moveTo>
                      <a:pt x="303041" y="183470"/>
                    </a:moveTo>
                    <a:lnTo>
                      <a:pt x="304112" y="174161"/>
                    </a:lnTo>
                    <a:lnTo>
                      <a:pt x="299752" y="167461"/>
                    </a:lnTo>
                    <a:lnTo>
                      <a:pt x="299063" y="160776"/>
                    </a:lnTo>
                    <a:lnTo>
                      <a:pt x="294474" y="165289"/>
                    </a:lnTo>
                    <a:lnTo>
                      <a:pt x="294551" y="171782"/>
                    </a:lnTo>
                    <a:lnTo>
                      <a:pt x="296845" y="178223"/>
                    </a:lnTo>
                    <a:lnTo>
                      <a:pt x="303041" y="183470"/>
                    </a:lnTo>
                    <a:close/>
                    <a:moveTo>
                      <a:pt x="310383" y="149831"/>
                    </a:moveTo>
                    <a:lnTo>
                      <a:pt x="313290" y="144729"/>
                    </a:lnTo>
                    <a:lnTo>
                      <a:pt x="314820" y="137799"/>
                    </a:lnTo>
                    <a:lnTo>
                      <a:pt x="315279" y="130717"/>
                    </a:lnTo>
                    <a:lnTo>
                      <a:pt x="309542" y="129409"/>
                    </a:lnTo>
                    <a:lnTo>
                      <a:pt x="309084" y="135451"/>
                    </a:lnTo>
                    <a:lnTo>
                      <a:pt x="310383" y="141104"/>
                    </a:lnTo>
                    <a:lnTo>
                      <a:pt x="308242" y="14720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7"/>
              <p:cNvSpPr/>
              <p:nvPr/>
            </p:nvSpPr>
            <p:spPr>
              <a:xfrm>
                <a:off x="3154163" y="2950849"/>
                <a:ext cx="50327" cy="87210"/>
              </a:xfrm>
              <a:custGeom>
                <a:avLst/>
                <a:gdLst/>
                <a:ahLst/>
                <a:cxnLst/>
                <a:rect l="l" t="t" r="r" b="b"/>
                <a:pathLst>
                  <a:path w="50327" h="87210" extrusionOk="0">
                    <a:moveTo>
                      <a:pt x="43139" y="20583"/>
                    </a:moveTo>
                    <a:lnTo>
                      <a:pt x="47040" y="15795"/>
                    </a:lnTo>
                    <a:lnTo>
                      <a:pt x="49640" y="10640"/>
                    </a:lnTo>
                    <a:lnTo>
                      <a:pt x="46122" y="15390"/>
                    </a:lnTo>
                    <a:lnTo>
                      <a:pt x="43062" y="20293"/>
                    </a:lnTo>
                    <a:close/>
                    <a:moveTo>
                      <a:pt x="43445" y="41288"/>
                    </a:moveTo>
                    <a:lnTo>
                      <a:pt x="44974" y="35735"/>
                    </a:lnTo>
                    <a:lnTo>
                      <a:pt x="43445" y="41288"/>
                    </a:lnTo>
                    <a:close/>
                    <a:moveTo>
                      <a:pt x="-611" y="87157"/>
                    </a:moveTo>
                    <a:lnTo>
                      <a:pt x="5202" y="86454"/>
                    </a:lnTo>
                    <a:lnTo>
                      <a:pt x="9791" y="82882"/>
                    </a:lnTo>
                    <a:lnTo>
                      <a:pt x="14303" y="78782"/>
                    </a:lnTo>
                    <a:lnTo>
                      <a:pt x="17822" y="73940"/>
                    </a:lnTo>
                    <a:lnTo>
                      <a:pt x="23099" y="71202"/>
                    </a:lnTo>
                    <a:lnTo>
                      <a:pt x="26465" y="66384"/>
                    </a:lnTo>
                    <a:lnTo>
                      <a:pt x="29447" y="61427"/>
                    </a:lnTo>
                    <a:lnTo>
                      <a:pt x="31742" y="56119"/>
                    </a:lnTo>
                    <a:lnTo>
                      <a:pt x="33348" y="50390"/>
                    </a:lnTo>
                    <a:lnTo>
                      <a:pt x="31742" y="44807"/>
                    </a:lnTo>
                    <a:lnTo>
                      <a:pt x="32966" y="39078"/>
                    </a:lnTo>
                    <a:lnTo>
                      <a:pt x="35108" y="33639"/>
                    </a:lnTo>
                    <a:lnTo>
                      <a:pt x="35032" y="27765"/>
                    </a:lnTo>
                    <a:lnTo>
                      <a:pt x="37096" y="22419"/>
                    </a:lnTo>
                    <a:lnTo>
                      <a:pt x="39621" y="17264"/>
                    </a:lnTo>
                    <a:lnTo>
                      <a:pt x="41838" y="11940"/>
                    </a:lnTo>
                    <a:lnTo>
                      <a:pt x="42527" y="6242"/>
                    </a:lnTo>
                    <a:lnTo>
                      <a:pt x="36638" y="4949"/>
                    </a:lnTo>
                    <a:lnTo>
                      <a:pt x="33808" y="-53"/>
                    </a:lnTo>
                    <a:lnTo>
                      <a:pt x="29447" y="3733"/>
                    </a:lnTo>
                    <a:lnTo>
                      <a:pt x="26847" y="8934"/>
                    </a:lnTo>
                    <a:lnTo>
                      <a:pt x="23252" y="13439"/>
                    </a:lnTo>
                    <a:lnTo>
                      <a:pt x="19887" y="18067"/>
                    </a:lnTo>
                    <a:lnTo>
                      <a:pt x="14227" y="16774"/>
                    </a:lnTo>
                    <a:lnTo>
                      <a:pt x="9638" y="20208"/>
                    </a:lnTo>
                    <a:lnTo>
                      <a:pt x="8873" y="26098"/>
                    </a:lnTo>
                    <a:lnTo>
                      <a:pt x="8185" y="31987"/>
                    </a:lnTo>
                    <a:lnTo>
                      <a:pt x="7419" y="38611"/>
                    </a:lnTo>
                    <a:lnTo>
                      <a:pt x="6731" y="44501"/>
                    </a:lnTo>
                    <a:lnTo>
                      <a:pt x="5966" y="50390"/>
                    </a:lnTo>
                    <a:lnTo>
                      <a:pt x="4819" y="56272"/>
                    </a:lnTo>
                    <a:lnTo>
                      <a:pt x="3748" y="62161"/>
                    </a:lnTo>
                    <a:lnTo>
                      <a:pt x="2677" y="68051"/>
                    </a:lnTo>
                    <a:lnTo>
                      <a:pt x="1607" y="73940"/>
                    </a:lnTo>
                    <a:lnTo>
                      <a:pt x="459" y="79830"/>
                    </a:lnTo>
                    <a:lnTo>
                      <a:pt x="-688" y="8571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7"/>
              <p:cNvSpPr/>
              <p:nvPr/>
            </p:nvSpPr>
            <p:spPr>
              <a:xfrm>
                <a:off x="6690761" y="3428938"/>
                <a:ext cx="162304" cy="190979"/>
              </a:xfrm>
              <a:custGeom>
                <a:avLst/>
                <a:gdLst/>
                <a:ahLst/>
                <a:cxnLst/>
                <a:rect l="l" t="t" r="r" b="b"/>
                <a:pathLst>
                  <a:path w="162304" h="190979" extrusionOk="0">
                    <a:moveTo>
                      <a:pt x="9103" y="190927"/>
                    </a:moveTo>
                    <a:lnTo>
                      <a:pt x="13845" y="187554"/>
                    </a:lnTo>
                    <a:lnTo>
                      <a:pt x="19352" y="182131"/>
                    </a:lnTo>
                    <a:lnTo>
                      <a:pt x="22335" y="176869"/>
                    </a:lnTo>
                    <a:lnTo>
                      <a:pt x="29371" y="176807"/>
                    </a:lnTo>
                    <a:lnTo>
                      <a:pt x="34802" y="174283"/>
                    </a:lnTo>
                    <a:lnTo>
                      <a:pt x="54306" y="174773"/>
                    </a:lnTo>
                    <a:lnTo>
                      <a:pt x="82147" y="174773"/>
                    </a:lnTo>
                    <a:lnTo>
                      <a:pt x="129875" y="174773"/>
                    </a:lnTo>
                    <a:lnTo>
                      <a:pt x="129798" y="164822"/>
                    </a:lnTo>
                    <a:lnTo>
                      <a:pt x="129875" y="156600"/>
                    </a:lnTo>
                    <a:lnTo>
                      <a:pt x="131635" y="145754"/>
                    </a:lnTo>
                    <a:lnTo>
                      <a:pt x="129416" y="137929"/>
                    </a:lnTo>
                    <a:lnTo>
                      <a:pt x="132781" y="132759"/>
                    </a:lnTo>
                    <a:lnTo>
                      <a:pt x="134693" y="126969"/>
                    </a:lnTo>
                    <a:lnTo>
                      <a:pt x="136988" y="121171"/>
                    </a:lnTo>
                    <a:lnTo>
                      <a:pt x="141195" y="116842"/>
                    </a:lnTo>
                    <a:lnTo>
                      <a:pt x="145325" y="112451"/>
                    </a:lnTo>
                    <a:lnTo>
                      <a:pt x="146855" y="105705"/>
                    </a:lnTo>
                    <a:lnTo>
                      <a:pt x="151750" y="101108"/>
                    </a:lnTo>
                    <a:lnTo>
                      <a:pt x="156645" y="97399"/>
                    </a:lnTo>
                    <a:lnTo>
                      <a:pt x="157639" y="90071"/>
                    </a:lnTo>
                    <a:lnTo>
                      <a:pt x="161464" y="85520"/>
                    </a:lnTo>
                    <a:lnTo>
                      <a:pt x="161617" y="75531"/>
                    </a:lnTo>
                    <a:lnTo>
                      <a:pt x="160011" y="67668"/>
                    </a:lnTo>
                    <a:lnTo>
                      <a:pt x="158940" y="60899"/>
                    </a:lnTo>
                    <a:lnTo>
                      <a:pt x="158252" y="54413"/>
                    </a:lnTo>
                    <a:lnTo>
                      <a:pt x="154886" y="49197"/>
                    </a:lnTo>
                    <a:lnTo>
                      <a:pt x="150527" y="43896"/>
                    </a:lnTo>
                    <a:lnTo>
                      <a:pt x="148461" y="37716"/>
                    </a:lnTo>
                    <a:lnTo>
                      <a:pt x="144637" y="31299"/>
                    </a:lnTo>
                    <a:lnTo>
                      <a:pt x="142801" y="24300"/>
                    </a:lnTo>
                    <a:lnTo>
                      <a:pt x="145020" y="18350"/>
                    </a:lnTo>
                    <a:lnTo>
                      <a:pt x="139054" y="15711"/>
                    </a:lnTo>
                    <a:lnTo>
                      <a:pt x="134846" y="11558"/>
                    </a:lnTo>
                    <a:lnTo>
                      <a:pt x="133776" y="5225"/>
                    </a:lnTo>
                    <a:lnTo>
                      <a:pt x="131099" y="-53"/>
                    </a:lnTo>
                    <a:lnTo>
                      <a:pt x="123527" y="7496"/>
                    </a:lnTo>
                    <a:lnTo>
                      <a:pt x="116413" y="15588"/>
                    </a:lnTo>
                    <a:lnTo>
                      <a:pt x="106394" y="14671"/>
                    </a:lnTo>
                    <a:lnTo>
                      <a:pt x="101881" y="10839"/>
                    </a:lnTo>
                    <a:lnTo>
                      <a:pt x="92702" y="15053"/>
                    </a:lnTo>
                    <a:lnTo>
                      <a:pt x="83524" y="15795"/>
                    </a:lnTo>
                    <a:lnTo>
                      <a:pt x="77023" y="20660"/>
                    </a:lnTo>
                    <a:lnTo>
                      <a:pt x="69909" y="21616"/>
                    </a:lnTo>
                    <a:lnTo>
                      <a:pt x="67997" y="15650"/>
                    </a:lnTo>
                    <a:lnTo>
                      <a:pt x="62337" y="16522"/>
                    </a:lnTo>
                    <a:lnTo>
                      <a:pt x="56677" y="19398"/>
                    </a:lnTo>
                    <a:lnTo>
                      <a:pt x="51629" y="15558"/>
                    </a:lnTo>
                    <a:lnTo>
                      <a:pt x="45969" y="14288"/>
                    </a:lnTo>
                    <a:lnTo>
                      <a:pt x="40539" y="17355"/>
                    </a:lnTo>
                    <a:lnTo>
                      <a:pt x="37173" y="24239"/>
                    </a:lnTo>
                    <a:lnTo>
                      <a:pt x="38014" y="30236"/>
                    </a:lnTo>
                    <a:lnTo>
                      <a:pt x="35337" y="36240"/>
                    </a:lnTo>
                    <a:lnTo>
                      <a:pt x="37019" y="42061"/>
                    </a:lnTo>
                    <a:lnTo>
                      <a:pt x="37096" y="48356"/>
                    </a:lnTo>
                    <a:lnTo>
                      <a:pt x="34572" y="54130"/>
                    </a:lnTo>
                    <a:lnTo>
                      <a:pt x="33961" y="60211"/>
                    </a:lnTo>
                    <a:lnTo>
                      <a:pt x="39314" y="63056"/>
                    </a:lnTo>
                    <a:lnTo>
                      <a:pt x="45204" y="65420"/>
                    </a:lnTo>
                    <a:lnTo>
                      <a:pt x="50711" y="69015"/>
                    </a:lnTo>
                    <a:lnTo>
                      <a:pt x="39774" y="84243"/>
                    </a:lnTo>
                    <a:lnTo>
                      <a:pt x="31895" y="94163"/>
                    </a:lnTo>
                    <a:lnTo>
                      <a:pt x="28224" y="98860"/>
                    </a:lnTo>
                    <a:lnTo>
                      <a:pt x="22870" y="101085"/>
                    </a:lnTo>
                    <a:lnTo>
                      <a:pt x="18587" y="105185"/>
                    </a:lnTo>
                    <a:lnTo>
                      <a:pt x="16904" y="110960"/>
                    </a:lnTo>
                    <a:lnTo>
                      <a:pt x="11473" y="112910"/>
                    </a:lnTo>
                    <a:lnTo>
                      <a:pt x="10479" y="119871"/>
                    </a:lnTo>
                    <a:lnTo>
                      <a:pt x="8413" y="127833"/>
                    </a:lnTo>
                    <a:lnTo>
                      <a:pt x="6884" y="134411"/>
                    </a:lnTo>
                    <a:lnTo>
                      <a:pt x="3671" y="139306"/>
                    </a:lnTo>
                    <a:lnTo>
                      <a:pt x="2677" y="154519"/>
                    </a:lnTo>
                    <a:lnTo>
                      <a:pt x="1683" y="160455"/>
                    </a:lnTo>
                    <a:lnTo>
                      <a:pt x="765" y="168065"/>
                    </a:lnTo>
                    <a:lnTo>
                      <a:pt x="-382" y="173847"/>
                    </a:lnTo>
                    <a:lnTo>
                      <a:pt x="-688" y="180005"/>
                    </a:lnTo>
                    <a:lnTo>
                      <a:pt x="-611" y="187760"/>
                    </a:lnTo>
                    <a:lnTo>
                      <a:pt x="5584" y="18727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7"/>
              <p:cNvSpPr/>
              <p:nvPr/>
            </p:nvSpPr>
            <p:spPr>
              <a:xfrm>
                <a:off x="6385579" y="1826133"/>
                <a:ext cx="469782" cy="259474"/>
              </a:xfrm>
              <a:custGeom>
                <a:avLst/>
                <a:gdLst/>
                <a:ahLst/>
                <a:cxnLst/>
                <a:rect l="l" t="t" r="r" b="b"/>
                <a:pathLst>
                  <a:path w="469782" h="259474" extrusionOk="0">
                    <a:moveTo>
                      <a:pt x="328129" y="259421"/>
                    </a:moveTo>
                    <a:lnTo>
                      <a:pt x="334095" y="259031"/>
                    </a:lnTo>
                    <a:lnTo>
                      <a:pt x="338914" y="255796"/>
                    </a:lnTo>
                    <a:lnTo>
                      <a:pt x="343579" y="252162"/>
                    </a:lnTo>
                    <a:lnTo>
                      <a:pt x="347251" y="247413"/>
                    </a:lnTo>
                    <a:lnTo>
                      <a:pt x="352834" y="245194"/>
                    </a:lnTo>
                    <a:lnTo>
                      <a:pt x="358647" y="244430"/>
                    </a:lnTo>
                    <a:lnTo>
                      <a:pt x="364155" y="242204"/>
                    </a:lnTo>
                    <a:lnTo>
                      <a:pt x="369049" y="239060"/>
                    </a:lnTo>
                    <a:lnTo>
                      <a:pt x="372950" y="234831"/>
                    </a:lnTo>
                    <a:lnTo>
                      <a:pt x="378533" y="236383"/>
                    </a:lnTo>
                    <a:lnTo>
                      <a:pt x="384270" y="238441"/>
                    </a:lnTo>
                    <a:lnTo>
                      <a:pt x="390006" y="237859"/>
                    </a:lnTo>
                    <a:lnTo>
                      <a:pt x="395743" y="236590"/>
                    </a:lnTo>
                    <a:lnTo>
                      <a:pt x="399338" y="231939"/>
                    </a:lnTo>
                    <a:lnTo>
                      <a:pt x="401021" y="226379"/>
                    </a:lnTo>
                    <a:lnTo>
                      <a:pt x="395361" y="223977"/>
                    </a:lnTo>
                    <a:lnTo>
                      <a:pt x="389089" y="223373"/>
                    </a:lnTo>
                    <a:lnTo>
                      <a:pt x="383811" y="226639"/>
                    </a:lnTo>
                    <a:lnTo>
                      <a:pt x="378533" y="224321"/>
                    </a:lnTo>
                    <a:lnTo>
                      <a:pt x="374097" y="228383"/>
                    </a:lnTo>
                    <a:lnTo>
                      <a:pt x="368208" y="228505"/>
                    </a:lnTo>
                    <a:lnTo>
                      <a:pt x="363466" y="224979"/>
                    </a:lnTo>
                    <a:lnTo>
                      <a:pt x="359106" y="220650"/>
                    </a:lnTo>
                    <a:lnTo>
                      <a:pt x="354823" y="216389"/>
                    </a:lnTo>
                    <a:lnTo>
                      <a:pt x="351075" y="211051"/>
                    </a:lnTo>
                    <a:lnTo>
                      <a:pt x="348321" y="206018"/>
                    </a:lnTo>
                    <a:lnTo>
                      <a:pt x="346716" y="200274"/>
                    </a:lnTo>
                    <a:lnTo>
                      <a:pt x="351993" y="197818"/>
                    </a:lnTo>
                    <a:lnTo>
                      <a:pt x="355587" y="192457"/>
                    </a:lnTo>
                    <a:lnTo>
                      <a:pt x="357653" y="198117"/>
                    </a:lnTo>
                    <a:lnTo>
                      <a:pt x="352682" y="201520"/>
                    </a:lnTo>
                    <a:lnTo>
                      <a:pt x="357959" y="198285"/>
                    </a:lnTo>
                    <a:lnTo>
                      <a:pt x="360942" y="193092"/>
                    </a:lnTo>
                    <a:lnTo>
                      <a:pt x="366296" y="189765"/>
                    </a:lnTo>
                    <a:lnTo>
                      <a:pt x="370732" y="185910"/>
                    </a:lnTo>
                    <a:lnTo>
                      <a:pt x="376392" y="184334"/>
                    </a:lnTo>
                    <a:lnTo>
                      <a:pt x="381976" y="185695"/>
                    </a:lnTo>
                    <a:lnTo>
                      <a:pt x="386641" y="182315"/>
                    </a:lnTo>
                    <a:lnTo>
                      <a:pt x="392684" y="180884"/>
                    </a:lnTo>
                    <a:lnTo>
                      <a:pt x="398421" y="179706"/>
                    </a:lnTo>
                    <a:lnTo>
                      <a:pt x="403621" y="176578"/>
                    </a:lnTo>
                    <a:lnTo>
                      <a:pt x="409511" y="176708"/>
                    </a:lnTo>
                    <a:lnTo>
                      <a:pt x="412647" y="171905"/>
                    </a:lnTo>
                    <a:lnTo>
                      <a:pt x="418766" y="170826"/>
                    </a:lnTo>
                    <a:lnTo>
                      <a:pt x="424502" y="170719"/>
                    </a:lnTo>
                    <a:lnTo>
                      <a:pt x="430392" y="170826"/>
                    </a:lnTo>
                    <a:lnTo>
                      <a:pt x="432993" y="165572"/>
                    </a:lnTo>
                    <a:lnTo>
                      <a:pt x="431539" y="159980"/>
                    </a:lnTo>
                    <a:lnTo>
                      <a:pt x="431692" y="154114"/>
                    </a:lnTo>
                    <a:lnTo>
                      <a:pt x="437429" y="152837"/>
                    </a:lnTo>
                    <a:lnTo>
                      <a:pt x="442094" y="149280"/>
                    </a:lnTo>
                    <a:lnTo>
                      <a:pt x="446378" y="145349"/>
                    </a:lnTo>
                    <a:lnTo>
                      <a:pt x="452267" y="145907"/>
                    </a:lnTo>
                    <a:lnTo>
                      <a:pt x="458080" y="146090"/>
                    </a:lnTo>
                    <a:lnTo>
                      <a:pt x="463969" y="146297"/>
                    </a:lnTo>
                    <a:lnTo>
                      <a:pt x="467947" y="142098"/>
                    </a:lnTo>
                    <a:lnTo>
                      <a:pt x="469094" y="136346"/>
                    </a:lnTo>
                    <a:lnTo>
                      <a:pt x="467335" y="130870"/>
                    </a:lnTo>
                    <a:lnTo>
                      <a:pt x="465040" y="124881"/>
                    </a:lnTo>
                    <a:lnTo>
                      <a:pt x="460222" y="121676"/>
                    </a:lnTo>
                    <a:lnTo>
                      <a:pt x="460528" y="115909"/>
                    </a:lnTo>
                    <a:lnTo>
                      <a:pt x="466723" y="114800"/>
                    </a:lnTo>
                    <a:lnTo>
                      <a:pt x="461981" y="111373"/>
                    </a:lnTo>
                    <a:lnTo>
                      <a:pt x="457162" y="107671"/>
                    </a:lnTo>
                    <a:lnTo>
                      <a:pt x="463205" y="106562"/>
                    </a:lnTo>
                    <a:lnTo>
                      <a:pt x="466646" y="101873"/>
                    </a:lnTo>
                    <a:lnTo>
                      <a:pt x="467641" y="96129"/>
                    </a:lnTo>
                    <a:lnTo>
                      <a:pt x="463663" y="91945"/>
                    </a:lnTo>
                    <a:lnTo>
                      <a:pt x="458080" y="89964"/>
                    </a:lnTo>
                    <a:lnTo>
                      <a:pt x="452573" y="87807"/>
                    </a:lnTo>
                    <a:lnTo>
                      <a:pt x="448214" y="83876"/>
                    </a:lnTo>
                    <a:lnTo>
                      <a:pt x="442477" y="83654"/>
                    </a:lnTo>
                    <a:lnTo>
                      <a:pt x="438193" y="79539"/>
                    </a:lnTo>
                    <a:lnTo>
                      <a:pt x="432916" y="81887"/>
                    </a:lnTo>
                    <a:lnTo>
                      <a:pt x="427715" y="78897"/>
                    </a:lnTo>
                    <a:lnTo>
                      <a:pt x="422590" y="76120"/>
                    </a:lnTo>
                    <a:lnTo>
                      <a:pt x="416777" y="75730"/>
                    </a:lnTo>
                    <a:lnTo>
                      <a:pt x="411576" y="73053"/>
                    </a:lnTo>
                    <a:lnTo>
                      <a:pt x="408670" y="78109"/>
                    </a:lnTo>
                    <a:lnTo>
                      <a:pt x="404310" y="74323"/>
                    </a:lnTo>
                    <a:lnTo>
                      <a:pt x="398726" y="71814"/>
                    </a:lnTo>
                    <a:lnTo>
                      <a:pt x="395514" y="66858"/>
                    </a:lnTo>
                    <a:lnTo>
                      <a:pt x="390619" y="63867"/>
                    </a:lnTo>
                    <a:lnTo>
                      <a:pt x="384729" y="63339"/>
                    </a:lnTo>
                    <a:lnTo>
                      <a:pt x="378686" y="64334"/>
                    </a:lnTo>
                    <a:lnTo>
                      <a:pt x="373103" y="65634"/>
                    </a:lnTo>
                    <a:lnTo>
                      <a:pt x="367137" y="66100"/>
                    </a:lnTo>
                    <a:lnTo>
                      <a:pt x="361019" y="66269"/>
                    </a:lnTo>
                    <a:lnTo>
                      <a:pt x="357041" y="61924"/>
                    </a:lnTo>
                    <a:lnTo>
                      <a:pt x="351305" y="61351"/>
                    </a:lnTo>
                    <a:lnTo>
                      <a:pt x="345645" y="63339"/>
                    </a:lnTo>
                    <a:lnTo>
                      <a:pt x="340367" y="60823"/>
                    </a:lnTo>
                    <a:lnTo>
                      <a:pt x="335777" y="57113"/>
                    </a:lnTo>
                    <a:lnTo>
                      <a:pt x="336084" y="51369"/>
                    </a:lnTo>
                    <a:lnTo>
                      <a:pt x="332566" y="46619"/>
                    </a:lnTo>
                    <a:lnTo>
                      <a:pt x="329811" y="41357"/>
                    </a:lnTo>
                    <a:lnTo>
                      <a:pt x="324228" y="38879"/>
                    </a:lnTo>
                    <a:lnTo>
                      <a:pt x="319027" y="36041"/>
                    </a:lnTo>
                    <a:lnTo>
                      <a:pt x="313291" y="37938"/>
                    </a:lnTo>
                    <a:lnTo>
                      <a:pt x="307554" y="35873"/>
                    </a:lnTo>
                    <a:lnTo>
                      <a:pt x="301205" y="35437"/>
                    </a:lnTo>
                    <a:lnTo>
                      <a:pt x="299141" y="30029"/>
                    </a:lnTo>
                    <a:lnTo>
                      <a:pt x="297229" y="24614"/>
                    </a:lnTo>
                    <a:lnTo>
                      <a:pt x="301358" y="20346"/>
                    </a:lnTo>
                    <a:lnTo>
                      <a:pt x="297381" y="16078"/>
                    </a:lnTo>
                    <a:lnTo>
                      <a:pt x="292792" y="12506"/>
                    </a:lnTo>
                    <a:lnTo>
                      <a:pt x="291263" y="6968"/>
                    </a:lnTo>
                    <a:lnTo>
                      <a:pt x="285984" y="3550"/>
                    </a:lnTo>
                    <a:lnTo>
                      <a:pt x="281319" y="-53"/>
                    </a:lnTo>
                    <a:lnTo>
                      <a:pt x="275582" y="1270"/>
                    </a:lnTo>
                    <a:lnTo>
                      <a:pt x="269846" y="329"/>
                    </a:lnTo>
                    <a:lnTo>
                      <a:pt x="264109" y="1018"/>
                    </a:lnTo>
                    <a:lnTo>
                      <a:pt x="258909" y="3504"/>
                    </a:lnTo>
                    <a:lnTo>
                      <a:pt x="253172" y="2662"/>
                    </a:lnTo>
                    <a:lnTo>
                      <a:pt x="247512" y="1140"/>
                    </a:lnTo>
                    <a:lnTo>
                      <a:pt x="245752" y="6670"/>
                    </a:lnTo>
                    <a:lnTo>
                      <a:pt x="240705" y="9814"/>
                    </a:lnTo>
                    <a:lnTo>
                      <a:pt x="234968" y="8605"/>
                    </a:lnTo>
                    <a:lnTo>
                      <a:pt x="228926" y="8139"/>
                    </a:lnTo>
                    <a:lnTo>
                      <a:pt x="223189" y="7213"/>
                    </a:lnTo>
                    <a:lnTo>
                      <a:pt x="217988" y="9852"/>
                    </a:lnTo>
                    <a:lnTo>
                      <a:pt x="212175" y="9041"/>
                    </a:lnTo>
                    <a:lnTo>
                      <a:pt x="207968" y="13103"/>
                    </a:lnTo>
                    <a:lnTo>
                      <a:pt x="204909" y="18181"/>
                    </a:lnTo>
                    <a:lnTo>
                      <a:pt x="202614" y="23513"/>
                    </a:lnTo>
                    <a:lnTo>
                      <a:pt x="205597" y="28484"/>
                    </a:lnTo>
                    <a:lnTo>
                      <a:pt x="205673" y="34228"/>
                    </a:lnTo>
                    <a:lnTo>
                      <a:pt x="199784" y="32821"/>
                    </a:lnTo>
                    <a:lnTo>
                      <a:pt x="196036" y="28132"/>
                    </a:lnTo>
                    <a:lnTo>
                      <a:pt x="190299" y="27528"/>
                    </a:lnTo>
                    <a:lnTo>
                      <a:pt x="184639" y="28981"/>
                    </a:lnTo>
                    <a:lnTo>
                      <a:pt x="178826" y="28721"/>
                    </a:lnTo>
                    <a:lnTo>
                      <a:pt x="173549" y="31177"/>
                    </a:lnTo>
                    <a:lnTo>
                      <a:pt x="170413" y="26128"/>
                    </a:lnTo>
                    <a:lnTo>
                      <a:pt x="165671" y="22794"/>
                    </a:lnTo>
                    <a:lnTo>
                      <a:pt x="160317" y="24997"/>
                    </a:lnTo>
                    <a:lnTo>
                      <a:pt x="156340" y="29280"/>
                    </a:lnTo>
                    <a:lnTo>
                      <a:pt x="152209" y="25318"/>
                    </a:lnTo>
                    <a:lnTo>
                      <a:pt x="146243" y="24614"/>
                    </a:lnTo>
                    <a:lnTo>
                      <a:pt x="140431" y="24010"/>
                    </a:lnTo>
                    <a:lnTo>
                      <a:pt x="134694" y="23696"/>
                    </a:lnTo>
                    <a:lnTo>
                      <a:pt x="130257" y="27612"/>
                    </a:lnTo>
                    <a:lnTo>
                      <a:pt x="126051" y="22893"/>
                    </a:lnTo>
                    <a:lnTo>
                      <a:pt x="120008" y="23536"/>
                    </a:lnTo>
                    <a:lnTo>
                      <a:pt x="115801" y="19245"/>
                    </a:lnTo>
                    <a:lnTo>
                      <a:pt x="110065" y="18985"/>
                    </a:lnTo>
                    <a:lnTo>
                      <a:pt x="104328" y="18044"/>
                    </a:lnTo>
                    <a:lnTo>
                      <a:pt x="98133" y="17768"/>
                    </a:lnTo>
                    <a:lnTo>
                      <a:pt x="92244" y="15726"/>
                    </a:lnTo>
                    <a:lnTo>
                      <a:pt x="86737" y="13952"/>
                    </a:lnTo>
                    <a:lnTo>
                      <a:pt x="81000" y="13868"/>
                    </a:lnTo>
                    <a:lnTo>
                      <a:pt x="74958" y="14174"/>
                    </a:lnTo>
                    <a:lnTo>
                      <a:pt x="69221" y="13921"/>
                    </a:lnTo>
                    <a:lnTo>
                      <a:pt x="63408" y="12399"/>
                    </a:lnTo>
                    <a:lnTo>
                      <a:pt x="57442" y="14189"/>
                    </a:lnTo>
                    <a:lnTo>
                      <a:pt x="51323" y="14732"/>
                    </a:lnTo>
                    <a:lnTo>
                      <a:pt x="44974" y="13776"/>
                    </a:lnTo>
                    <a:lnTo>
                      <a:pt x="42527" y="19375"/>
                    </a:lnTo>
                    <a:lnTo>
                      <a:pt x="38167" y="23207"/>
                    </a:lnTo>
                    <a:lnTo>
                      <a:pt x="32430" y="24446"/>
                    </a:lnTo>
                    <a:lnTo>
                      <a:pt x="26542" y="22763"/>
                    </a:lnTo>
                    <a:lnTo>
                      <a:pt x="26465" y="28507"/>
                    </a:lnTo>
                    <a:lnTo>
                      <a:pt x="26618" y="34244"/>
                    </a:lnTo>
                    <a:lnTo>
                      <a:pt x="31284" y="37640"/>
                    </a:lnTo>
                    <a:lnTo>
                      <a:pt x="34725" y="42290"/>
                    </a:lnTo>
                    <a:lnTo>
                      <a:pt x="38550" y="46635"/>
                    </a:lnTo>
                    <a:lnTo>
                      <a:pt x="38933" y="52379"/>
                    </a:lnTo>
                    <a:lnTo>
                      <a:pt x="41533" y="57610"/>
                    </a:lnTo>
                    <a:lnTo>
                      <a:pt x="38015" y="62399"/>
                    </a:lnTo>
                    <a:lnTo>
                      <a:pt x="32355" y="63592"/>
                    </a:lnTo>
                    <a:lnTo>
                      <a:pt x="28377" y="67898"/>
                    </a:lnTo>
                    <a:lnTo>
                      <a:pt x="23712" y="71783"/>
                    </a:lnTo>
                    <a:lnTo>
                      <a:pt x="19887" y="76235"/>
                    </a:lnTo>
                    <a:lnTo>
                      <a:pt x="16292" y="80778"/>
                    </a:lnTo>
                    <a:lnTo>
                      <a:pt x="12621" y="85352"/>
                    </a:lnTo>
                    <a:lnTo>
                      <a:pt x="9103" y="89980"/>
                    </a:lnTo>
                    <a:lnTo>
                      <a:pt x="11244" y="95410"/>
                    </a:lnTo>
                    <a:lnTo>
                      <a:pt x="11856" y="101131"/>
                    </a:lnTo>
                    <a:lnTo>
                      <a:pt x="15987" y="105109"/>
                    </a:lnTo>
                    <a:lnTo>
                      <a:pt x="10479" y="106677"/>
                    </a:lnTo>
                    <a:lnTo>
                      <a:pt x="5508" y="109698"/>
                    </a:lnTo>
                    <a:lnTo>
                      <a:pt x="4131" y="115282"/>
                    </a:lnTo>
                    <a:lnTo>
                      <a:pt x="1301" y="120261"/>
                    </a:lnTo>
                    <a:lnTo>
                      <a:pt x="-688" y="125638"/>
                    </a:lnTo>
                    <a:lnTo>
                      <a:pt x="3824" y="129439"/>
                    </a:lnTo>
                    <a:lnTo>
                      <a:pt x="8338" y="133034"/>
                    </a:lnTo>
                    <a:lnTo>
                      <a:pt x="12468" y="137065"/>
                    </a:lnTo>
                    <a:lnTo>
                      <a:pt x="18281" y="137142"/>
                    </a:lnTo>
                    <a:lnTo>
                      <a:pt x="20957" y="142266"/>
                    </a:lnTo>
                    <a:lnTo>
                      <a:pt x="26312" y="139994"/>
                    </a:lnTo>
                    <a:lnTo>
                      <a:pt x="32049" y="139742"/>
                    </a:lnTo>
                    <a:lnTo>
                      <a:pt x="37785" y="140553"/>
                    </a:lnTo>
                    <a:lnTo>
                      <a:pt x="43598" y="141019"/>
                    </a:lnTo>
                    <a:lnTo>
                      <a:pt x="49258" y="142105"/>
                    </a:lnTo>
                    <a:lnTo>
                      <a:pt x="54842" y="143635"/>
                    </a:lnTo>
                    <a:lnTo>
                      <a:pt x="60501" y="142824"/>
                    </a:lnTo>
                    <a:lnTo>
                      <a:pt x="66315" y="142625"/>
                    </a:lnTo>
                    <a:lnTo>
                      <a:pt x="70598" y="146465"/>
                    </a:lnTo>
                    <a:lnTo>
                      <a:pt x="75187" y="149953"/>
                    </a:lnTo>
                    <a:lnTo>
                      <a:pt x="80771" y="148339"/>
                    </a:lnTo>
                    <a:lnTo>
                      <a:pt x="84672" y="144071"/>
                    </a:lnTo>
                    <a:lnTo>
                      <a:pt x="90332" y="143146"/>
                    </a:lnTo>
                    <a:lnTo>
                      <a:pt x="96068" y="142763"/>
                    </a:lnTo>
                    <a:lnTo>
                      <a:pt x="101881" y="141891"/>
                    </a:lnTo>
                    <a:lnTo>
                      <a:pt x="107618" y="141188"/>
                    </a:lnTo>
                    <a:lnTo>
                      <a:pt x="110524" y="136170"/>
                    </a:lnTo>
                    <a:lnTo>
                      <a:pt x="115878" y="134136"/>
                    </a:lnTo>
                    <a:lnTo>
                      <a:pt x="119473" y="129631"/>
                    </a:lnTo>
                    <a:lnTo>
                      <a:pt x="125286" y="128682"/>
                    </a:lnTo>
                    <a:lnTo>
                      <a:pt x="131022" y="128452"/>
                    </a:lnTo>
                    <a:lnTo>
                      <a:pt x="136377" y="126219"/>
                    </a:lnTo>
                    <a:lnTo>
                      <a:pt x="142190" y="125255"/>
                    </a:lnTo>
                    <a:lnTo>
                      <a:pt x="148003" y="126296"/>
                    </a:lnTo>
                    <a:lnTo>
                      <a:pt x="152668" y="130013"/>
                    </a:lnTo>
                    <a:lnTo>
                      <a:pt x="157792" y="133126"/>
                    </a:lnTo>
                    <a:lnTo>
                      <a:pt x="163529" y="132873"/>
                    </a:lnTo>
                    <a:lnTo>
                      <a:pt x="166818" y="137684"/>
                    </a:lnTo>
                    <a:lnTo>
                      <a:pt x="172555" y="136231"/>
                    </a:lnTo>
                    <a:lnTo>
                      <a:pt x="177832" y="138503"/>
                    </a:lnTo>
                    <a:lnTo>
                      <a:pt x="182269" y="142136"/>
                    </a:lnTo>
                    <a:lnTo>
                      <a:pt x="187852" y="143949"/>
                    </a:lnTo>
                    <a:lnTo>
                      <a:pt x="189535" y="149632"/>
                    </a:lnTo>
                    <a:lnTo>
                      <a:pt x="188387" y="155261"/>
                    </a:lnTo>
                    <a:lnTo>
                      <a:pt x="192671" y="159193"/>
                    </a:lnTo>
                    <a:lnTo>
                      <a:pt x="196495" y="163606"/>
                    </a:lnTo>
                    <a:lnTo>
                      <a:pt x="201237" y="167086"/>
                    </a:lnTo>
                    <a:lnTo>
                      <a:pt x="202920" y="172685"/>
                    </a:lnTo>
                    <a:lnTo>
                      <a:pt x="207127" y="176853"/>
                    </a:lnTo>
                    <a:lnTo>
                      <a:pt x="212481" y="178957"/>
                    </a:lnTo>
                    <a:lnTo>
                      <a:pt x="214011" y="184533"/>
                    </a:lnTo>
                    <a:lnTo>
                      <a:pt x="215005" y="190200"/>
                    </a:lnTo>
                    <a:lnTo>
                      <a:pt x="220283" y="192663"/>
                    </a:lnTo>
                    <a:lnTo>
                      <a:pt x="214163" y="193742"/>
                    </a:lnTo>
                    <a:lnTo>
                      <a:pt x="208656" y="192158"/>
                    </a:lnTo>
                    <a:lnTo>
                      <a:pt x="202920" y="190935"/>
                    </a:lnTo>
                    <a:lnTo>
                      <a:pt x="197183" y="192747"/>
                    </a:lnTo>
                    <a:lnTo>
                      <a:pt x="192365" y="189382"/>
                    </a:lnTo>
                    <a:lnTo>
                      <a:pt x="189611" y="194522"/>
                    </a:lnTo>
                    <a:lnTo>
                      <a:pt x="192365" y="199631"/>
                    </a:lnTo>
                    <a:lnTo>
                      <a:pt x="191523" y="205482"/>
                    </a:lnTo>
                    <a:lnTo>
                      <a:pt x="186093" y="207632"/>
                    </a:lnTo>
                    <a:lnTo>
                      <a:pt x="185099" y="213330"/>
                    </a:lnTo>
                    <a:lnTo>
                      <a:pt x="180127" y="216772"/>
                    </a:lnTo>
                    <a:lnTo>
                      <a:pt x="181351" y="222539"/>
                    </a:lnTo>
                    <a:lnTo>
                      <a:pt x="175615" y="221223"/>
                    </a:lnTo>
                    <a:lnTo>
                      <a:pt x="176456" y="226945"/>
                    </a:lnTo>
                    <a:lnTo>
                      <a:pt x="181351" y="229882"/>
                    </a:lnTo>
                    <a:lnTo>
                      <a:pt x="186934" y="231389"/>
                    </a:lnTo>
                    <a:lnTo>
                      <a:pt x="192059" y="228834"/>
                    </a:lnTo>
                    <a:lnTo>
                      <a:pt x="197413" y="226807"/>
                    </a:lnTo>
                    <a:lnTo>
                      <a:pt x="202996" y="224711"/>
                    </a:lnTo>
                    <a:lnTo>
                      <a:pt x="208733" y="225530"/>
                    </a:lnTo>
                    <a:lnTo>
                      <a:pt x="213322" y="229033"/>
                    </a:lnTo>
                    <a:lnTo>
                      <a:pt x="215387" y="223258"/>
                    </a:lnTo>
                    <a:lnTo>
                      <a:pt x="216611" y="217575"/>
                    </a:lnTo>
                    <a:lnTo>
                      <a:pt x="221200" y="213919"/>
                    </a:lnTo>
                    <a:lnTo>
                      <a:pt x="225636" y="210332"/>
                    </a:lnTo>
                    <a:lnTo>
                      <a:pt x="229461" y="205567"/>
                    </a:lnTo>
                    <a:lnTo>
                      <a:pt x="232903" y="200916"/>
                    </a:lnTo>
                    <a:lnTo>
                      <a:pt x="235427" y="195248"/>
                    </a:lnTo>
                    <a:lnTo>
                      <a:pt x="235580" y="189497"/>
                    </a:lnTo>
                    <a:lnTo>
                      <a:pt x="241087" y="187347"/>
                    </a:lnTo>
                    <a:lnTo>
                      <a:pt x="246823" y="185955"/>
                    </a:lnTo>
                    <a:lnTo>
                      <a:pt x="252713" y="186001"/>
                    </a:lnTo>
                    <a:lnTo>
                      <a:pt x="258449" y="185152"/>
                    </a:lnTo>
                    <a:lnTo>
                      <a:pt x="264186" y="185910"/>
                    </a:lnTo>
                    <a:lnTo>
                      <a:pt x="264722" y="180165"/>
                    </a:lnTo>
                    <a:lnTo>
                      <a:pt x="268317" y="185053"/>
                    </a:lnTo>
                    <a:lnTo>
                      <a:pt x="274053" y="187699"/>
                    </a:lnTo>
                    <a:lnTo>
                      <a:pt x="268622" y="190147"/>
                    </a:lnTo>
                    <a:lnTo>
                      <a:pt x="262503" y="188502"/>
                    </a:lnTo>
                    <a:lnTo>
                      <a:pt x="256690" y="188066"/>
                    </a:lnTo>
                    <a:lnTo>
                      <a:pt x="261279" y="191646"/>
                    </a:lnTo>
                    <a:lnTo>
                      <a:pt x="267704" y="191646"/>
                    </a:lnTo>
                    <a:lnTo>
                      <a:pt x="264262" y="196258"/>
                    </a:lnTo>
                    <a:lnTo>
                      <a:pt x="258373" y="196679"/>
                    </a:lnTo>
                    <a:lnTo>
                      <a:pt x="263651" y="199272"/>
                    </a:lnTo>
                    <a:lnTo>
                      <a:pt x="270305" y="200534"/>
                    </a:lnTo>
                    <a:lnTo>
                      <a:pt x="275965" y="201712"/>
                    </a:lnTo>
                    <a:lnTo>
                      <a:pt x="281931" y="203150"/>
                    </a:lnTo>
                    <a:lnTo>
                      <a:pt x="288661" y="204549"/>
                    </a:lnTo>
                    <a:lnTo>
                      <a:pt x="294704" y="205895"/>
                    </a:lnTo>
                    <a:lnTo>
                      <a:pt x="300594" y="206018"/>
                    </a:lnTo>
                    <a:lnTo>
                      <a:pt x="294857" y="205299"/>
                    </a:lnTo>
                    <a:lnTo>
                      <a:pt x="288586" y="204320"/>
                    </a:lnTo>
                    <a:lnTo>
                      <a:pt x="294169" y="202813"/>
                    </a:lnTo>
                    <a:lnTo>
                      <a:pt x="299752" y="201115"/>
                    </a:lnTo>
                    <a:lnTo>
                      <a:pt x="305795" y="202064"/>
                    </a:lnTo>
                    <a:lnTo>
                      <a:pt x="310919" y="204718"/>
                    </a:lnTo>
                    <a:lnTo>
                      <a:pt x="316579" y="206018"/>
                    </a:lnTo>
                    <a:lnTo>
                      <a:pt x="314897" y="211762"/>
                    </a:lnTo>
                    <a:lnTo>
                      <a:pt x="309007" y="213582"/>
                    </a:lnTo>
                    <a:lnTo>
                      <a:pt x="302889" y="215655"/>
                    </a:lnTo>
                    <a:lnTo>
                      <a:pt x="297534" y="218906"/>
                    </a:lnTo>
                    <a:lnTo>
                      <a:pt x="292792" y="222195"/>
                    </a:lnTo>
                    <a:lnTo>
                      <a:pt x="288279" y="225996"/>
                    </a:lnTo>
                    <a:lnTo>
                      <a:pt x="293328" y="228742"/>
                    </a:lnTo>
                    <a:lnTo>
                      <a:pt x="298911" y="227105"/>
                    </a:lnTo>
                    <a:lnTo>
                      <a:pt x="304112" y="229828"/>
                    </a:lnTo>
                    <a:lnTo>
                      <a:pt x="309390" y="233316"/>
                    </a:lnTo>
                    <a:lnTo>
                      <a:pt x="315356" y="233224"/>
                    </a:lnTo>
                    <a:lnTo>
                      <a:pt x="319562" y="237278"/>
                    </a:lnTo>
                    <a:lnTo>
                      <a:pt x="321551" y="242701"/>
                    </a:lnTo>
                    <a:lnTo>
                      <a:pt x="320557" y="248522"/>
                    </a:lnTo>
                    <a:lnTo>
                      <a:pt x="316732" y="252996"/>
                    </a:lnTo>
                    <a:lnTo>
                      <a:pt x="321934" y="256117"/>
                    </a:lnTo>
                    <a:lnTo>
                      <a:pt x="327058" y="259161"/>
                    </a:lnTo>
                    <a:close/>
                  </a:path>
                </a:pathLst>
              </a:custGeom>
              <a:solidFill>
                <a:srgbClr val="EC7639">
                  <a:alpha val="50980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7"/>
              <p:cNvSpPr/>
              <p:nvPr/>
            </p:nvSpPr>
            <p:spPr>
              <a:xfrm>
                <a:off x="5599676" y="1561183"/>
                <a:ext cx="247434" cy="341720"/>
              </a:xfrm>
              <a:custGeom>
                <a:avLst/>
                <a:gdLst/>
                <a:ahLst/>
                <a:cxnLst/>
                <a:rect l="l" t="t" r="r" b="b"/>
                <a:pathLst>
                  <a:path w="247434" h="341720" extrusionOk="0">
                    <a:moveTo>
                      <a:pt x="137295" y="49656"/>
                    </a:moveTo>
                    <a:lnTo>
                      <a:pt x="142725" y="46864"/>
                    </a:lnTo>
                    <a:lnTo>
                      <a:pt x="137065" y="49212"/>
                    </a:lnTo>
                    <a:close/>
                    <a:moveTo>
                      <a:pt x="30136" y="95433"/>
                    </a:moveTo>
                    <a:lnTo>
                      <a:pt x="35720" y="92825"/>
                    </a:lnTo>
                    <a:lnTo>
                      <a:pt x="41533" y="89827"/>
                    </a:lnTo>
                    <a:lnTo>
                      <a:pt x="46581" y="86599"/>
                    </a:lnTo>
                    <a:lnTo>
                      <a:pt x="48570" y="79746"/>
                    </a:lnTo>
                    <a:lnTo>
                      <a:pt x="51858" y="74269"/>
                    </a:lnTo>
                    <a:lnTo>
                      <a:pt x="45740" y="73313"/>
                    </a:lnTo>
                    <a:lnTo>
                      <a:pt x="39697" y="76151"/>
                    </a:lnTo>
                    <a:lnTo>
                      <a:pt x="34419" y="78920"/>
                    </a:lnTo>
                    <a:lnTo>
                      <a:pt x="29295" y="81803"/>
                    </a:lnTo>
                    <a:lnTo>
                      <a:pt x="28989" y="87677"/>
                    </a:lnTo>
                    <a:lnTo>
                      <a:pt x="34802" y="89605"/>
                    </a:lnTo>
                    <a:lnTo>
                      <a:pt x="29295" y="91930"/>
                    </a:lnTo>
                    <a:close/>
                    <a:moveTo>
                      <a:pt x="171714" y="28851"/>
                    </a:moveTo>
                    <a:lnTo>
                      <a:pt x="173779" y="23329"/>
                    </a:lnTo>
                    <a:lnTo>
                      <a:pt x="173243" y="17600"/>
                    </a:lnTo>
                    <a:lnTo>
                      <a:pt x="176762" y="12766"/>
                    </a:lnTo>
                    <a:lnTo>
                      <a:pt x="171331" y="10319"/>
                    </a:lnTo>
                    <a:lnTo>
                      <a:pt x="167506" y="14556"/>
                    </a:lnTo>
                    <a:lnTo>
                      <a:pt x="161847" y="16231"/>
                    </a:lnTo>
                    <a:lnTo>
                      <a:pt x="166512" y="19788"/>
                    </a:lnTo>
                    <a:lnTo>
                      <a:pt x="169495" y="25325"/>
                    </a:lnTo>
                    <a:close/>
                    <a:moveTo>
                      <a:pt x="126663" y="63156"/>
                    </a:moveTo>
                    <a:lnTo>
                      <a:pt x="122915" y="58712"/>
                    </a:lnTo>
                    <a:lnTo>
                      <a:pt x="126663" y="63156"/>
                    </a:lnTo>
                    <a:close/>
                    <a:moveTo>
                      <a:pt x="67156" y="341667"/>
                    </a:moveTo>
                    <a:lnTo>
                      <a:pt x="70139" y="336198"/>
                    </a:lnTo>
                    <a:lnTo>
                      <a:pt x="75187" y="333215"/>
                    </a:lnTo>
                    <a:lnTo>
                      <a:pt x="80159" y="329751"/>
                    </a:lnTo>
                    <a:lnTo>
                      <a:pt x="86354" y="329338"/>
                    </a:lnTo>
                    <a:lnTo>
                      <a:pt x="92167" y="329697"/>
                    </a:lnTo>
                    <a:lnTo>
                      <a:pt x="97751" y="331464"/>
                    </a:lnTo>
                    <a:lnTo>
                      <a:pt x="104328" y="333414"/>
                    </a:lnTo>
                    <a:lnTo>
                      <a:pt x="109224" y="329957"/>
                    </a:lnTo>
                    <a:lnTo>
                      <a:pt x="111595" y="324458"/>
                    </a:lnTo>
                    <a:lnTo>
                      <a:pt x="116261" y="320389"/>
                    </a:lnTo>
                    <a:lnTo>
                      <a:pt x="121997" y="318094"/>
                    </a:lnTo>
                    <a:lnTo>
                      <a:pt x="128269" y="317406"/>
                    </a:lnTo>
                    <a:lnTo>
                      <a:pt x="133776" y="319838"/>
                    </a:lnTo>
                    <a:lnTo>
                      <a:pt x="138059" y="324022"/>
                    </a:lnTo>
                    <a:lnTo>
                      <a:pt x="142954" y="320603"/>
                    </a:lnTo>
                    <a:lnTo>
                      <a:pt x="148691" y="321521"/>
                    </a:lnTo>
                    <a:lnTo>
                      <a:pt x="153357" y="317758"/>
                    </a:lnTo>
                    <a:lnTo>
                      <a:pt x="160011" y="316717"/>
                    </a:lnTo>
                    <a:lnTo>
                      <a:pt x="165901" y="315876"/>
                    </a:lnTo>
                    <a:lnTo>
                      <a:pt x="171560" y="315142"/>
                    </a:lnTo>
                    <a:lnTo>
                      <a:pt x="178215" y="315578"/>
                    </a:lnTo>
                    <a:lnTo>
                      <a:pt x="184639" y="315669"/>
                    </a:lnTo>
                    <a:lnTo>
                      <a:pt x="190912" y="314943"/>
                    </a:lnTo>
                    <a:lnTo>
                      <a:pt x="197183" y="314384"/>
                    </a:lnTo>
                    <a:lnTo>
                      <a:pt x="202843" y="315409"/>
                    </a:lnTo>
                    <a:lnTo>
                      <a:pt x="208580" y="316473"/>
                    </a:lnTo>
                    <a:lnTo>
                      <a:pt x="213705" y="313551"/>
                    </a:lnTo>
                    <a:lnTo>
                      <a:pt x="219976" y="312235"/>
                    </a:lnTo>
                    <a:lnTo>
                      <a:pt x="225636" y="311356"/>
                    </a:lnTo>
                    <a:lnTo>
                      <a:pt x="229614" y="306782"/>
                    </a:lnTo>
                    <a:lnTo>
                      <a:pt x="235274" y="305260"/>
                    </a:lnTo>
                    <a:lnTo>
                      <a:pt x="238333" y="300020"/>
                    </a:lnTo>
                    <a:lnTo>
                      <a:pt x="234051" y="296135"/>
                    </a:lnTo>
                    <a:lnTo>
                      <a:pt x="227778" y="297083"/>
                    </a:lnTo>
                    <a:lnTo>
                      <a:pt x="221583" y="294536"/>
                    </a:lnTo>
                    <a:lnTo>
                      <a:pt x="215923" y="292777"/>
                    </a:lnTo>
                    <a:lnTo>
                      <a:pt x="221583" y="291500"/>
                    </a:lnTo>
                    <a:lnTo>
                      <a:pt x="227167" y="289021"/>
                    </a:lnTo>
                    <a:lnTo>
                      <a:pt x="221353" y="285381"/>
                    </a:lnTo>
                    <a:lnTo>
                      <a:pt x="226860" y="283231"/>
                    </a:lnTo>
                    <a:lnTo>
                      <a:pt x="232827" y="282727"/>
                    </a:lnTo>
                    <a:lnTo>
                      <a:pt x="236191" y="277854"/>
                    </a:lnTo>
                    <a:lnTo>
                      <a:pt x="240552" y="274076"/>
                    </a:lnTo>
                    <a:lnTo>
                      <a:pt x="243688" y="267085"/>
                    </a:lnTo>
                    <a:lnTo>
                      <a:pt x="246365" y="261823"/>
                    </a:lnTo>
                    <a:lnTo>
                      <a:pt x="246747" y="255773"/>
                    </a:lnTo>
                    <a:lnTo>
                      <a:pt x="243229" y="251122"/>
                    </a:lnTo>
                    <a:lnTo>
                      <a:pt x="238180" y="247780"/>
                    </a:lnTo>
                    <a:lnTo>
                      <a:pt x="232520" y="245760"/>
                    </a:lnTo>
                    <a:lnTo>
                      <a:pt x="226402" y="245164"/>
                    </a:lnTo>
                    <a:lnTo>
                      <a:pt x="220206" y="244743"/>
                    </a:lnTo>
                    <a:lnTo>
                      <a:pt x="214087" y="246258"/>
                    </a:lnTo>
                    <a:lnTo>
                      <a:pt x="209345" y="249707"/>
                    </a:lnTo>
                    <a:lnTo>
                      <a:pt x="205597" y="245217"/>
                    </a:lnTo>
                    <a:lnTo>
                      <a:pt x="210110" y="241500"/>
                    </a:lnTo>
                    <a:lnTo>
                      <a:pt x="210187" y="235526"/>
                    </a:lnTo>
                    <a:lnTo>
                      <a:pt x="207357" y="230448"/>
                    </a:lnTo>
                    <a:lnTo>
                      <a:pt x="202385" y="226906"/>
                    </a:lnTo>
                    <a:lnTo>
                      <a:pt x="197337" y="223939"/>
                    </a:lnTo>
                    <a:lnTo>
                      <a:pt x="203379" y="224092"/>
                    </a:lnTo>
                    <a:lnTo>
                      <a:pt x="200855" y="218462"/>
                    </a:lnTo>
                    <a:lnTo>
                      <a:pt x="197566" y="213537"/>
                    </a:lnTo>
                    <a:lnTo>
                      <a:pt x="198866" y="207899"/>
                    </a:lnTo>
                    <a:lnTo>
                      <a:pt x="193972" y="204779"/>
                    </a:lnTo>
                    <a:lnTo>
                      <a:pt x="190376" y="200159"/>
                    </a:lnTo>
                    <a:lnTo>
                      <a:pt x="185710" y="195968"/>
                    </a:lnTo>
                    <a:lnTo>
                      <a:pt x="178903" y="193895"/>
                    </a:lnTo>
                    <a:lnTo>
                      <a:pt x="173473" y="191707"/>
                    </a:lnTo>
                    <a:lnTo>
                      <a:pt x="169342" y="186781"/>
                    </a:lnTo>
                    <a:lnTo>
                      <a:pt x="168119" y="180808"/>
                    </a:lnTo>
                    <a:lnTo>
                      <a:pt x="164370" y="176433"/>
                    </a:lnTo>
                    <a:lnTo>
                      <a:pt x="163300" y="170566"/>
                    </a:lnTo>
                    <a:lnTo>
                      <a:pt x="161923" y="164692"/>
                    </a:lnTo>
                    <a:lnTo>
                      <a:pt x="158099" y="160370"/>
                    </a:lnTo>
                    <a:lnTo>
                      <a:pt x="153050" y="157150"/>
                    </a:lnTo>
                    <a:lnTo>
                      <a:pt x="149609" y="152355"/>
                    </a:lnTo>
                    <a:lnTo>
                      <a:pt x="143872" y="151108"/>
                    </a:lnTo>
                    <a:lnTo>
                      <a:pt x="138442" y="148683"/>
                    </a:lnTo>
                    <a:lnTo>
                      <a:pt x="132476" y="147475"/>
                    </a:lnTo>
                    <a:lnTo>
                      <a:pt x="127504" y="150366"/>
                    </a:lnTo>
                    <a:lnTo>
                      <a:pt x="120620" y="149693"/>
                    </a:lnTo>
                    <a:lnTo>
                      <a:pt x="113889" y="148722"/>
                    </a:lnTo>
                    <a:lnTo>
                      <a:pt x="119855" y="147957"/>
                    </a:lnTo>
                    <a:lnTo>
                      <a:pt x="125439" y="145020"/>
                    </a:lnTo>
                    <a:lnTo>
                      <a:pt x="131405" y="143207"/>
                    </a:lnTo>
                    <a:lnTo>
                      <a:pt x="137295" y="141402"/>
                    </a:lnTo>
                    <a:lnTo>
                      <a:pt x="132629" y="137990"/>
                    </a:lnTo>
                    <a:lnTo>
                      <a:pt x="127198" y="135895"/>
                    </a:lnTo>
                    <a:lnTo>
                      <a:pt x="133241" y="134266"/>
                    </a:lnTo>
                    <a:lnTo>
                      <a:pt x="138519" y="131810"/>
                    </a:lnTo>
                    <a:lnTo>
                      <a:pt x="142037" y="127015"/>
                    </a:lnTo>
                    <a:lnTo>
                      <a:pt x="146473" y="122341"/>
                    </a:lnTo>
                    <a:lnTo>
                      <a:pt x="149303" y="117110"/>
                    </a:lnTo>
                    <a:lnTo>
                      <a:pt x="151751" y="111258"/>
                    </a:lnTo>
                    <a:lnTo>
                      <a:pt x="155345" y="106531"/>
                    </a:lnTo>
                    <a:lnTo>
                      <a:pt x="157946" y="100986"/>
                    </a:lnTo>
                    <a:lnTo>
                      <a:pt x="153357" y="96909"/>
                    </a:lnTo>
                    <a:lnTo>
                      <a:pt x="143108" y="96948"/>
                    </a:lnTo>
                    <a:lnTo>
                      <a:pt x="137218" y="96825"/>
                    </a:lnTo>
                    <a:lnTo>
                      <a:pt x="131328" y="96030"/>
                    </a:lnTo>
                    <a:lnTo>
                      <a:pt x="124827" y="96642"/>
                    </a:lnTo>
                    <a:lnTo>
                      <a:pt x="118938" y="95709"/>
                    </a:lnTo>
                    <a:lnTo>
                      <a:pt x="111824" y="97169"/>
                    </a:lnTo>
                    <a:lnTo>
                      <a:pt x="106470" y="99724"/>
                    </a:lnTo>
                    <a:lnTo>
                      <a:pt x="101040" y="101904"/>
                    </a:lnTo>
                    <a:lnTo>
                      <a:pt x="101728" y="95854"/>
                    </a:lnTo>
                    <a:lnTo>
                      <a:pt x="107158" y="93972"/>
                    </a:lnTo>
                    <a:lnTo>
                      <a:pt x="104711" y="88649"/>
                    </a:lnTo>
                    <a:lnTo>
                      <a:pt x="109530" y="85069"/>
                    </a:lnTo>
                    <a:lnTo>
                      <a:pt x="114807" y="82262"/>
                    </a:lnTo>
                    <a:lnTo>
                      <a:pt x="119320" y="78476"/>
                    </a:lnTo>
                    <a:lnTo>
                      <a:pt x="124751" y="76656"/>
                    </a:lnTo>
                    <a:lnTo>
                      <a:pt x="126586" y="71133"/>
                    </a:lnTo>
                    <a:lnTo>
                      <a:pt x="123373" y="66223"/>
                    </a:lnTo>
                    <a:lnTo>
                      <a:pt x="117485" y="67630"/>
                    </a:lnTo>
                    <a:lnTo>
                      <a:pt x="111059" y="68540"/>
                    </a:lnTo>
                    <a:lnTo>
                      <a:pt x="105170" y="68869"/>
                    </a:lnTo>
                    <a:lnTo>
                      <a:pt x="99281" y="70154"/>
                    </a:lnTo>
                    <a:lnTo>
                      <a:pt x="93391" y="69229"/>
                    </a:lnTo>
                    <a:lnTo>
                      <a:pt x="87578" y="69099"/>
                    </a:lnTo>
                    <a:lnTo>
                      <a:pt x="81765" y="67508"/>
                    </a:lnTo>
                    <a:lnTo>
                      <a:pt x="77481" y="71531"/>
                    </a:lnTo>
                    <a:lnTo>
                      <a:pt x="77099" y="77275"/>
                    </a:lnTo>
                    <a:lnTo>
                      <a:pt x="71133" y="79042"/>
                    </a:lnTo>
                    <a:lnTo>
                      <a:pt x="73122" y="84488"/>
                    </a:lnTo>
                    <a:lnTo>
                      <a:pt x="69680" y="89245"/>
                    </a:lnTo>
                    <a:lnTo>
                      <a:pt x="65014" y="93169"/>
                    </a:lnTo>
                    <a:lnTo>
                      <a:pt x="60655" y="96948"/>
                    </a:lnTo>
                    <a:lnTo>
                      <a:pt x="58207" y="102355"/>
                    </a:lnTo>
                    <a:lnTo>
                      <a:pt x="62567" y="106279"/>
                    </a:lnTo>
                    <a:lnTo>
                      <a:pt x="63178" y="112084"/>
                    </a:lnTo>
                    <a:lnTo>
                      <a:pt x="62032" y="118089"/>
                    </a:lnTo>
                    <a:lnTo>
                      <a:pt x="56677" y="120850"/>
                    </a:lnTo>
                    <a:lnTo>
                      <a:pt x="51017" y="125431"/>
                    </a:lnTo>
                    <a:lnTo>
                      <a:pt x="56295" y="127940"/>
                    </a:lnTo>
                    <a:lnTo>
                      <a:pt x="59890" y="132766"/>
                    </a:lnTo>
                    <a:lnTo>
                      <a:pt x="65932" y="131458"/>
                    </a:lnTo>
                    <a:lnTo>
                      <a:pt x="70750" y="127695"/>
                    </a:lnTo>
                    <a:lnTo>
                      <a:pt x="67462" y="133141"/>
                    </a:lnTo>
                    <a:lnTo>
                      <a:pt x="64555" y="138235"/>
                    </a:lnTo>
                    <a:lnTo>
                      <a:pt x="61649" y="143222"/>
                    </a:lnTo>
                    <a:lnTo>
                      <a:pt x="61037" y="148936"/>
                    </a:lnTo>
                    <a:lnTo>
                      <a:pt x="61113" y="155475"/>
                    </a:lnTo>
                    <a:lnTo>
                      <a:pt x="60195" y="161265"/>
                    </a:lnTo>
                    <a:lnTo>
                      <a:pt x="58513" y="166910"/>
                    </a:lnTo>
                    <a:lnTo>
                      <a:pt x="63331" y="170176"/>
                    </a:lnTo>
                    <a:lnTo>
                      <a:pt x="65014" y="164692"/>
                    </a:lnTo>
                    <a:lnTo>
                      <a:pt x="66697" y="158818"/>
                    </a:lnTo>
                    <a:lnTo>
                      <a:pt x="67997" y="153043"/>
                    </a:lnTo>
                    <a:lnTo>
                      <a:pt x="70215" y="147567"/>
                    </a:lnTo>
                    <a:lnTo>
                      <a:pt x="70445" y="153701"/>
                    </a:lnTo>
                    <a:lnTo>
                      <a:pt x="75799" y="156370"/>
                    </a:lnTo>
                    <a:lnTo>
                      <a:pt x="79241" y="151674"/>
                    </a:lnTo>
                    <a:lnTo>
                      <a:pt x="84595" y="149249"/>
                    </a:lnTo>
                    <a:lnTo>
                      <a:pt x="80464" y="154810"/>
                    </a:lnTo>
                    <a:lnTo>
                      <a:pt x="81765" y="160416"/>
                    </a:lnTo>
                    <a:lnTo>
                      <a:pt x="86584" y="164378"/>
                    </a:lnTo>
                    <a:lnTo>
                      <a:pt x="82377" y="168608"/>
                    </a:lnTo>
                    <a:lnTo>
                      <a:pt x="79700" y="174008"/>
                    </a:lnTo>
                    <a:lnTo>
                      <a:pt x="75875" y="178391"/>
                    </a:lnTo>
                    <a:lnTo>
                      <a:pt x="72204" y="183837"/>
                    </a:lnTo>
                    <a:lnTo>
                      <a:pt x="76487" y="187837"/>
                    </a:lnTo>
                    <a:lnTo>
                      <a:pt x="80159" y="192296"/>
                    </a:lnTo>
                    <a:lnTo>
                      <a:pt x="78247" y="186781"/>
                    </a:lnTo>
                    <a:lnTo>
                      <a:pt x="83907" y="186124"/>
                    </a:lnTo>
                    <a:lnTo>
                      <a:pt x="88113" y="190300"/>
                    </a:lnTo>
                    <a:lnTo>
                      <a:pt x="92855" y="186781"/>
                    </a:lnTo>
                    <a:lnTo>
                      <a:pt x="99128" y="187592"/>
                    </a:lnTo>
                    <a:lnTo>
                      <a:pt x="105170" y="186399"/>
                    </a:lnTo>
                    <a:lnTo>
                      <a:pt x="111289" y="184686"/>
                    </a:lnTo>
                    <a:lnTo>
                      <a:pt x="116872" y="183056"/>
                    </a:lnTo>
                    <a:lnTo>
                      <a:pt x="114502" y="188816"/>
                    </a:lnTo>
                    <a:lnTo>
                      <a:pt x="111977" y="194522"/>
                    </a:lnTo>
                    <a:lnTo>
                      <a:pt x="114272" y="200090"/>
                    </a:lnTo>
                    <a:lnTo>
                      <a:pt x="117485" y="204924"/>
                    </a:lnTo>
                    <a:lnTo>
                      <a:pt x="120390" y="210010"/>
                    </a:lnTo>
                    <a:lnTo>
                      <a:pt x="126892" y="207624"/>
                    </a:lnTo>
                    <a:lnTo>
                      <a:pt x="128498" y="213537"/>
                    </a:lnTo>
                    <a:lnTo>
                      <a:pt x="125057" y="219166"/>
                    </a:lnTo>
                    <a:lnTo>
                      <a:pt x="124368" y="225331"/>
                    </a:lnTo>
                    <a:lnTo>
                      <a:pt x="122532" y="231014"/>
                    </a:lnTo>
                    <a:lnTo>
                      <a:pt x="116949" y="232727"/>
                    </a:lnTo>
                    <a:lnTo>
                      <a:pt x="111289" y="235083"/>
                    </a:lnTo>
                    <a:lnTo>
                      <a:pt x="105170" y="234027"/>
                    </a:lnTo>
                    <a:lnTo>
                      <a:pt x="100122" y="236689"/>
                    </a:lnTo>
                    <a:lnTo>
                      <a:pt x="94997" y="233951"/>
                    </a:lnTo>
                    <a:lnTo>
                      <a:pt x="89107" y="230922"/>
                    </a:lnTo>
                    <a:lnTo>
                      <a:pt x="83983" y="234081"/>
                    </a:lnTo>
                    <a:lnTo>
                      <a:pt x="87578" y="238877"/>
                    </a:lnTo>
                    <a:lnTo>
                      <a:pt x="88726" y="244506"/>
                    </a:lnTo>
                    <a:lnTo>
                      <a:pt x="83601" y="247543"/>
                    </a:lnTo>
                    <a:lnTo>
                      <a:pt x="90332" y="248078"/>
                    </a:lnTo>
                    <a:lnTo>
                      <a:pt x="96145" y="248560"/>
                    </a:lnTo>
                    <a:lnTo>
                      <a:pt x="98363" y="254052"/>
                    </a:lnTo>
                    <a:lnTo>
                      <a:pt x="98363" y="259995"/>
                    </a:lnTo>
                    <a:lnTo>
                      <a:pt x="96145" y="265632"/>
                    </a:lnTo>
                    <a:lnTo>
                      <a:pt x="91402" y="269403"/>
                    </a:lnTo>
                    <a:lnTo>
                      <a:pt x="85742" y="271873"/>
                    </a:lnTo>
                    <a:lnTo>
                      <a:pt x="80006" y="273548"/>
                    </a:lnTo>
                    <a:lnTo>
                      <a:pt x="74575" y="276003"/>
                    </a:lnTo>
                    <a:lnTo>
                      <a:pt x="69145" y="278321"/>
                    </a:lnTo>
                    <a:lnTo>
                      <a:pt x="67844" y="284425"/>
                    </a:lnTo>
                    <a:lnTo>
                      <a:pt x="72204" y="288432"/>
                    </a:lnTo>
                    <a:lnTo>
                      <a:pt x="79470" y="287897"/>
                    </a:lnTo>
                    <a:lnTo>
                      <a:pt x="85360" y="284899"/>
                    </a:lnTo>
                    <a:lnTo>
                      <a:pt x="90943" y="287094"/>
                    </a:lnTo>
                    <a:lnTo>
                      <a:pt x="95380" y="290918"/>
                    </a:lnTo>
                    <a:lnTo>
                      <a:pt x="100810" y="289044"/>
                    </a:lnTo>
                    <a:lnTo>
                      <a:pt x="105859" y="292379"/>
                    </a:lnTo>
                    <a:lnTo>
                      <a:pt x="110524" y="295905"/>
                    </a:lnTo>
                    <a:lnTo>
                      <a:pt x="118478" y="296005"/>
                    </a:lnTo>
                    <a:lnTo>
                      <a:pt x="123068" y="292494"/>
                    </a:lnTo>
                    <a:lnTo>
                      <a:pt x="128728" y="290911"/>
                    </a:lnTo>
                    <a:lnTo>
                      <a:pt x="125592" y="295905"/>
                    </a:lnTo>
                    <a:lnTo>
                      <a:pt x="123450" y="301420"/>
                    </a:lnTo>
                    <a:lnTo>
                      <a:pt x="117790" y="302529"/>
                    </a:lnTo>
                    <a:lnTo>
                      <a:pt x="112054" y="301535"/>
                    </a:lnTo>
                    <a:lnTo>
                      <a:pt x="105859" y="301190"/>
                    </a:lnTo>
                    <a:lnTo>
                      <a:pt x="97139" y="301167"/>
                    </a:lnTo>
                    <a:lnTo>
                      <a:pt x="92855" y="305757"/>
                    </a:lnTo>
                    <a:lnTo>
                      <a:pt x="87502" y="307952"/>
                    </a:lnTo>
                    <a:lnTo>
                      <a:pt x="83907" y="314889"/>
                    </a:lnTo>
                    <a:lnTo>
                      <a:pt x="79317" y="319004"/>
                    </a:lnTo>
                    <a:lnTo>
                      <a:pt x="73428" y="322538"/>
                    </a:lnTo>
                    <a:lnTo>
                      <a:pt x="69298" y="327349"/>
                    </a:lnTo>
                    <a:lnTo>
                      <a:pt x="65167" y="331571"/>
                    </a:lnTo>
                    <a:lnTo>
                      <a:pt x="59431" y="333154"/>
                    </a:lnTo>
                    <a:lnTo>
                      <a:pt x="54153" y="335900"/>
                    </a:lnTo>
                    <a:lnTo>
                      <a:pt x="59890" y="336742"/>
                    </a:lnTo>
                    <a:lnTo>
                      <a:pt x="64709" y="340252"/>
                    </a:lnTo>
                    <a:close/>
                    <a:moveTo>
                      <a:pt x="168731" y="322209"/>
                    </a:moveTo>
                    <a:lnTo>
                      <a:pt x="173626" y="319134"/>
                    </a:lnTo>
                    <a:lnTo>
                      <a:pt x="168195" y="316258"/>
                    </a:lnTo>
                    <a:lnTo>
                      <a:pt x="162764" y="318431"/>
                    </a:lnTo>
                    <a:lnTo>
                      <a:pt x="168119" y="321712"/>
                    </a:lnTo>
                    <a:close/>
                    <a:moveTo>
                      <a:pt x="20729" y="115419"/>
                    </a:moveTo>
                    <a:lnTo>
                      <a:pt x="24170" y="110570"/>
                    </a:lnTo>
                    <a:lnTo>
                      <a:pt x="25624" y="104405"/>
                    </a:lnTo>
                    <a:lnTo>
                      <a:pt x="28836" y="99609"/>
                    </a:lnTo>
                    <a:lnTo>
                      <a:pt x="23099" y="97162"/>
                    </a:lnTo>
                    <a:lnTo>
                      <a:pt x="17439" y="98929"/>
                    </a:lnTo>
                    <a:lnTo>
                      <a:pt x="20193" y="104290"/>
                    </a:lnTo>
                    <a:lnTo>
                      <a:pt x="19352" y="111189"/>
                    </a:lnTo>
                    <a:close/>
                    <a:moveTo>
                      <a:pt x="54383" y="107671"/>
                    </a:moveTo>
                    <a:lnTo>
                      <a:pt x="55530" y="101736"/>
                    </a:lnTo>
                    <a:lnTo>
                      <a:pt x="53389" y="107151"/>
                    </a:lnTo>
                    <a:close/>
                    <a:moveTo>
                      <a:pt x="54688" y="117423"/>
                    </a:moveTo>
                    <a:lnTo>
                      <a:pt x="59507" y="113997"/>
                    </a:lnTo>
                    <a:lnTo>
                      <a:pt x="55453" y="109805"/>
                    </a:lnTo>
                    <a:lnTo>
                      <a:pt x="51782" y="103625"/>
                    </a:lnTo>
                    <a:lnTo>
                      <a:pt x="49488" y="97690"/>
                    </a:lnTo>
                    <a:lnTo>
                      <a:pt x="45051" y="101399"/>
                    </a:lnTo>
                    <a:lnTo>
                      <a:pt x="39697" y="99219"/>
                    </a:lnTo>
                    <a:lnTo>
                      <a:pt x="35720" y="104222"/>
                    </a:lnTo>
                    <a:lnTo>
                      <a:pt x="40921" y="107541"/>
                    </a:lnTo>
                    <a:lnTo>
                      <a:pt x="45051" y="111603"/>
                    </a:lnTo>
                    <a:lnTo>
                      <a:pt x="51017" y="111595"/>
                    </a:lnTo>
                    <a:lnTo>
                      <a:pt x="57901" y="112750"/>
                    </a:lnTo>
                    <a:lnTo>
                      <a:pt x="53541" y="116735"/>
                    </a:lnTo>
                    <a:close/>
                    <a:moveTo>
                      <a:pt x="36331" y="131703"/>
                    </a:moveTo>
                    <a:lnTo>
                      <a:pt x="42144" y="129370"/>
                    </a:lnTo>
                    <a:lnTo>
                      <a:pt x="36561" y="131397"/>
                    </a:lnTo>
                    <a:close/>
                    <a:moveTo>
                      <a:pt x="45587" y="140346"/>
                    </a:moveTo>
                    <a:lnTo>
                      <a:pt x="52318" y="140125"/>
                    </a:lnTo>
                    <a:lnTo>
                      <a:pt x="57671" y="137975"/>
                    </a:lnTo>
                    <a:lnTo>
                      <a:pt x="54459" y="132491"/>
                    </a:lnTo>
                    <a:lnTo>
                      <a:pt x="49182" y="129753"/>
                    </a:lnTo>
                    <a:lnTo>
                      <a:pt x="53312" y="133929"/>
                    </a:lnTo>
                    <a:lnTo>
                      <a:pt x="48570" y="137677"/>
                    </a:lnTo>
                    <a:close/>
                    <a:moveTo>
                      <a:pt x="179362" y="3672"/>
                    </a:moveTo>
                    <a:lnTo>
                      <a:pt x="184028" y="-53"/>
                    </a:lnTo>
                    <a:lnTo>
                      <a:pt x="179362" y="3672"/>
                    </a:lnTo>
                    <a:close/>
                    <a:moveTo>
                      <a:pt x="176456" y="9906"/>
                    </a:moveTo>
                    <a:lnTo>
                      <a:pt x="178444" y="4429"/>
                    </a:lnTo>
                    <a:lnTo>
                      <a:pt x="173931" y="8399"/>
                    </a:lnTo>
                    <a:close/>
                    <a:moveTo>
                      <a:pt x="167506" y="13485"/>
                    </a:moveTo>
                    <a:lnTo>
                      <a:pt x="170413" y="8399"/>
                    </a:lnTo>
                    <a:lnTo>
                      <a:pt x="163835" y="9011"/>
                    </a:lnTo>
                    <a:lnTo>
                      <a:pt x="167506" y="13485"/>
                    </a:lnTo>
                    <a:close/>
                    <a:moveTo>
                      <a:pt x="134235" y="59744"/>
                    </a:moveTo>
                    <a:lnTo>
                      <a:pt x="130181" y="55369"/>
                    </a:lnTo>
                    <a:lnTo>
                      <a:pt x="125822" y="51446"/>
                    </a:lnTo>
                    <a:lnTo>
                      <a:pt x="121003" y="54627"/>
                    </a:lnTo>
                    <a:lnTo>
                      <a:pt x="125668" y="57962"/>
                    </a:lnTo>
                    <a:lnTo>
                      <a:pt x="132399" y="58895"/>
                    </a:lnTo>
                    <a:close/>
                    <a:moveTo>
                      <a:pt x="45892" y="162153"/>
                    </a:moveTo>
                    <a:lnTo>
                      <a:pt x="51323" y="159896"/>
                    </a:lnTo>
                    <a:lnTo>
                      <a:pt x="50252" y="154137"/>
                    </a:lnTo>
                    <a:lnTo>
                      <a:pt x="44286" y="153227"/>
                    </a:lnTo>
                    <a:lnTo>
                      <a:pt x="40385" y="157701"/>
                    </a:lnTo>
                    <a:lnTo>
                      <a:pt x="45816" y="159896"/>
                    </a:lnTo>
                    <a:close/>
                    <a:moveTo>
                      <a:pt x="54000" y="155927"/>
                    </a:moveTo>
                    <a:lnTo>
                      <a:pt x="56983" y="150435"/>
                    </a:lnTo>
                    <a:lnTo>
                      <a:pt x="60808" y="145907"/>
                    </a:lnTo>
                    <a:lnTo>
                      <a:pt x="54918" y="148087"/>
                    </a:lnTo>
                    <a:lnTo>
                      <a:pt x="51094" y="153250"/>
                    </a:lnTo>
                    <a:close/>
                    <a:moveTo>
                      <a:pt x="48187" y="211471"/>
                    </a:moveTo>
                    <a:lnTo>
                      <a:pt x="53617" y="209192"/>
                    </a:lnTo>
                    <a:lnTo>
                      <a:pt x="57136" y="204458"/>
                    </a:lnTo>
                    <a:lnTo>
                      <a:pt x="62720" y="202278"/>
                    </a:lnTo>
                    <a:lnTo>
                      <a:pt x="60195" y="196755"/>
                    </a:lnTo>
                    <a:lnTo>
                      <a:pt x="63638" y="201566"/>
                    </a:lnTo>
                    <a:lnTo>
                      <a:pt x="64249" y="195807"/>
                    </a:lnTo>
                    <a:lnTo>
                      <a:pt x="61496" y="190583"/>
                    </a:lnTo>
                    <a:lnTo>
                      <a:pt x="55377" y="191470"/>
                    </a:lnTo>
                    <a:lnTo>
                      <a:pt x="59660" y="187485"/>
                    </a:lnTo>
                    <a:lnTo>
                      <a:pt x="55530" y="183263"/>
                    </a:lnTo>
                    <a:lnTo>
                      <a:pt x="52471" y="178391"/>
                    </a:lnTo>
                    <a:lnTo>
                      <a:pt x="49182" y="173595"/>
                    </a:lnTo>
                    <a:lnTo>
                      <a:pt x="42910" y="172616"/>
                    </a:lnTo>
                    <a:lnTo>
                      <a:pt x="36791" y="173909"/>
                    </a:lnTo>
                    <a:lnTo>
                      <a:pt x="30748" y="174352"/>
                    </a:lnTo>
                    <a:lnTo>
                      <a:pt x="24553" y="175951"/>
                    </a:lnTo>
                    <a:lnTo>
                      <a:pt x="19505" y="178689"/>
                    </a:lnTo>
                    <a:lnTo>
                      <a:pt x="15221" y="182636"/>
                    </a:lnTo>
                    <a:lnTo>
                      <a:pt x="12697" y="187875"/>
                    </a:lnTo>
                    <a:lnTo>
                      <a:pt x="7037" y="189879"/>
                    </a:lnTo>
                    <a:lnTo>
                      <a:pt x="4895" y="195210"/>
                    </a:lnTo>
                    <a:lnTo>
                      <a:pt x="-688" y="196809"/>
                    </a:lnTo>
                    <a:lnTo>
                      <a:pt x="1377" y="202270"/>
                    </a:lnTo>
                    <a:lnTo>
                      <a:pt x="6043" y="205750"/>
                    </a:lnTo>
                    <a:lnTo>
                      <a:pt x="11473" y="208335"/>
                    </a:lnTo>
                    <a:lnTo>
                      <a:pt x="17363" y="208542"/>
                    </a:lnTo>
                    <a:lnTo>
                      <a:pt x="21952" y="205085"/>
                    </a:lnTo>
                    <a:lnTo>
                      <a:pt x="24400" y="199455"/>
                    </a:lnTo>
                    <a:lnTo>
                      <a:pt x="29372" y="202974"/>
                    </a:lnTo>
                    <a:lnTo>
                      <a:pt x="34114" y="206492"/>
                    </a:lnTo>
                    <a:lnTo>
                      <a:pt x="38626" y="210117"/>
                    </a:lnTo>
                    <a:lnTo>
                      <a:pt x="44516" y="209422"/>
                    </a:lnTo>
                    <a:close/>
                    <a:moveTo>
                      <a:pt x="72739" y="166826"/>
                    </a:moveTo>
                    <a:lnTo>
                      <a:pt x="73734" y="160600"/>
                    </a:lnTo>
                    <a:lnTo>
                      <a:pt x="67844" y="161265"/>
                    </a:lnTo>
                    <a:lnTo>
                      <a:pt x="70445" y="166382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7"/>
              <p:cNvSpPr/>
              <p:nvPr/>
            </p:nvSpPr>
            <p:spPr>
              <a:xfrm>
                <a:off x="5638838" y="3064968"/>
                <a:ext cx="235656" cy="190054"/>
              </a:xfrm>
              <a:custGeom>
                <a:avLst/>
                <a:gdLst/>
                <a:ahLst/>
                <a:cxnLst/>
                <a:rect l="l" t="t" r="r" b="b"/>
                <a:pathLst>
                  <a:path w="235656" h="190054" extrusionOk="0">
                    <a:moveTo>
                      <a:pt x="80388" y="190001"/>
                    </a:moveTo>
                    <a:lnTo>
                      <a:pt x="80311" y="183737"/>
                    </a:lnTo>
                    <a:lnTo>
                      <a:pt x="80694" y="176961"/>
                    </a:lnTo>
                    <a:lnTo>
                      <a:pt x="81000" y="170857"/>
                    </a:lnTo>
                    <a:lnTo>
                      <a:pt x="79623" y="163606"/>
                    </a:lnTo>
                    <a:lnTo>
                      <a:pt x="78399" y="157502"/>
                    </a:lnTo>
                    <a:lnTo>
                      <a:pt x="76487" y="151934"/>
                    </a:lnTo>
                    <a:lnTo>
                      <a:pt x="75340" y="146236"/>
                    </a:lnTo>
                    <a:lnTo>
                      <a:pt x="77634" y="140514"/>
                    </a:lnTo>
                    <a:lnTo>
                      <a:pt x="83754" y="136744"/>
                    </a:lnTo>
                    <a:lnTo>
                      <a:pt x="96756" y="136958"/>
                    </a:lnTo>
                    <a:lnTo>
                      <a:pt x="110906" y="137287"/>
                    </a:lnTo>
                    <a:lnTo>
                      <a:pt x="120620" y="136048"/>
                    </a:lnTo>
                    <a:lnTo>
                      <a:pt x="129876" y="137149"/>
                    </a:lnTo>
                    <a:lnTo>
                      <a:pt x="135764" y="136690"/>
                    </a:lnTo>
                    <a:lnTo>
                      <a:pt x="142725" y="136843"/>
                    </a:lnTo>
                    <a:lnTo>
                      <a:pt x="148844" y="135963"/>
                    </a:lnTo>
                    <a:lnTo>
                      <a:pt x="155039" y="132583"/>
                    </a:lnTo>
                    <a:lnTo>
                      <a:pt x="163147" y="133034"/>
                    </a:lnTo>
                    <a:lnTo>
                      <a:pt x="178215" y="136438"/>
                    </a:lnTo>
                    <a:lnTo>
                      <a:pt x="190376" y="136881"/>
                    </a:lnTo>
                    <a:lnTo>
                      <a:pt x="196419" y="135681"/>
                    </a:lnTo>
                    <a:lnTo>
                      <a:pt x="197566" y="130059"/>
                    </a:lnTo>
                    <a:lnTo>
                      <a:pt x="202538" y="126449"/>
                    </a:lnTo>
                    <a:lnTo>
                      <a:pt x="205673" y="121546"/>
                    </a:lnTo>
                    <a:lnTo>
                      <a:pt x="211640" y="123580"/>
                    </a:lnTo>
                    <a:lnTo>
                      <a:pt x="217223" y="121943"/>
                    </a:lnTo>
                    <a:lnTo>
                      <a:pt x="223495" y="122334"/>
                    </a:lnTo>
                    <a:lnTo>
                      <a:pt x="228466" y="116697"/>
                    </a:lnTo>
                    <a:lnTo>
                      <a:pt x="232291" y="111985"/>
                    </a:lnTo>
                    <a:lnTo>
                      <a:pt x="234968" y="106524"/>
                    </a:lnTo>
                    <a:lnTo>
                      <a:pt x="228696" y="97284"/>
                    </a:lnTo>
                    <a:lnTo>
                      <a:pt x="224718" y="91616"/>
                    </a:lnTo>
                    <a:lnTo>
                      <a:pt x="230608" y="89299"/>
                    </a:lnTo>
                    <a:lnTo>
                      <a:pt x="229308" y="83279"/>
                    </a:lnTo>
                    <a:lnTo>
                      <a:pt x="222501" y="78721"/>
                    </a:lnTo>
                    <a:lnTo>
                      <a:pt x="216152" y="81275"/>
                    </a:lnTo>
                    <a:lnTo>
                      <a:pt x="205062" y="74185"/>
                    </a:lnTo>
                    <a:lnTo>
                      <a:pt x="192671" y="66269"/>
                    </a:lnTo>
                    <a:lnTo>
                      <a:pt x="192747" y="57205"/>
                    </a:lnTo>
                    <a:lnTo>
                      <a:pt x="198942" y="58628"/>
                    </a:lnTo>
                    <a:lnTo>
                      <a:pt x="193895" y="54260"/>
                    </a:lnTo>
                    <a:lnTo>
                      <a:pt x="189994" y="48891"/>
                    </a:lnTo>
                    <a:lnTo>
                      <a:pt x="181733" y="46841"/>
                    </a:lnTo>
                    <a:lnTo>
                      <a:pt x="178521" y="41143"/>
                    </a:lnTo>
                    <a:lnTo>
                      <a:pt x="175385" y="35949"/>
                    </a:lnTo>
                    <a:lnTo>
                      <a:pt x="168271" y="19321"/>
                    </a:lnTo>
                    <a:lnTo>
                      <a:pt x="170183" y="11627"/>
                    </a:lnTo>
                    <a:lnTo>
                      <a:pt x="170413" y="5638"/>
                    </a:lnTo>
                    <a:lnTo>
                      <a:pt x="164983" y="3611"/>
                    </a:lnTo>
                    <a:lnTo>
                      <a:pt x="155880" y="115"/>
                    </a:lnTo>
                    <a:lnTo>
                      <a:pt x="141654" y="-53"/>
                    </a:lnTo>
                    <a:lnTo>
                      <a:pt x="131328" y="9959"/>
                    </a:lnTo>
                    <a:lnTo>
                      <a:pt x="123986" y="11810"/>
                    </a:lnTo>
                    <a:lnTo>
                      <a:pt x="113278" y="19443"/>
                    </a:lnTo>
                    <a:lnTo>
                      <a:pt x="106394" y="19856"/>
                    </a:lnTo>
                    <a:lnTo>
                      <a:pt x="103717" y="29838"/>
                    </a:lnTo>
                    <a:lnTo>
                      <a:pt x="94767" y="27918"/>
                    </a:lnTo>
                    <a:lnTo>
                      <a:pt x="85666" y="29463"/>
                    </a:lnTo>
                    <a:lnTo>
                      <a:pt x="79623" y="33678"/>
                    </a:lnTo>
                    <a:lnTo>
                      <a:pt x="77711" y="40125"/>
                    </a:lnTo>
                    <a:lnTo>
                      <a:pt x="77558" y="47843"/>
                    </a:lnTo>
                    <a:lnTo>
                      <a:pt x="71286" y="47407"/>
                    </a:lnTo>
                    <a:lnTo>
                      <a:pt x="65550" y="51132"/>
                    </a:lnTo>
                    <a:lnTo>
                      <a:pt x="66238" y="57626"/>
                    </a:lnTo>
                    <a:lnTo>
                      <a:pt x="60808" y="60494"/>
                    </a:lnTo>
                    <a:lnTo>
                      <a:pt x="53771" y="60548"/>
                    </a:lnTo>
                    <a:lnTo>
                      <a:pt x="48340" y="57266"/>
                    </a:lnTo>
                    <a:lnTo>
                      <a:pt x="44898" y="52172"/>
                    </a:lnTo>
                    <a:lnTo>
                      <a:pt x="41074" y="56792"/>
                    </a:lnTo>
                    <a:lnTo>
                      <a:pt x="36256" y="61886"/>
                    </a:lnTo>
                    <a:lnTo>
                      <a:pt x="34802" y="67921"/>
                    </a:lnTo>
                    <a:lnTo>
                      <a:pt x="37479" y="73038"/>
                    </a:lnTo>
                    <a:lnTo>
                      <a:pt x="37020" y="78912"/>
                    </a:lnTo>
                    <a:lnTo>
                      <a:pt x="31054" y="79440"/>
                    </a:lnTo>
                    <a:lnTo>
                      <a:pt x="32813" y="84962"/>
                    </a:lnTo>
                    <a:lnTo>
                      <a:pt x="32049" y="92856"/>
                    </a:lnTo>
                    <a:lnTo>
                      <a:pt x="26618" y="96542"/>
                    </a:lnTo>
                    <a:lnTo>
                      <a:pt x="22946" y="101039"/>
                    </a:lnTo>
                    <a:lnTo>
                      <a:pt x="16292" y="103258"/>
                    </a:lnTo>
                    <a:lnTo>
                      <a:pt x="9714" y="104986"/>
                    </a:lnTo>
                    <a:lnTo>
                      <a:pt x="4972" y="108772"/>
                    </a:lnTo>
                    <a:lnTo>
                      <a:pt x="5202" y="116115"/>
                    </a:lnTo>
                    <a:lnTo>
                      <a:pt x="7649" y="121423"/>
                    </a:lnTo>
                    <a:lnTo>
                      <a:pt x="6349" y="128376"/>
                    </a:lnTo>
                    <a:lnTo>
                      <a:pt x="2142" y="133317"/>
                    </a:lnTo>
                    <a:lnTo>
                      <a:pt x="536" y="139390"/>
                    </a:lnTo>
                    <a:lnTo>
                      <a:pt x="230" y="145134"/>
                    </a:lnTo>
                    <a:lnTo>
                      <a:pt x="153" y="151567"/>
                    </a:lnTo>
                    <a:lnTo>
                      <a:pt x="-688" y="157586"/>
                    </a:lnTo>
                    <a:lnTo>
                      <a:pt x="4972" y="160072"/>
                    </a:lnTo>
                    <a:lnTo>
                      <a:pt x="10862" y="161112"/>
                    </a:lnTo>
                    <a:lnTo>
                      <a:pt x="12544" y="166619"/>
                    </a:lnTo>
                    <a:lnTo>
                      <a:pt x="15451" y="171813"/>
                    </a:lnTo>
                    <a:lnTo>
                      <a:pt x="20193" y="175920"/>
                    </a:lnTo>
                    <a:lnTo>
                      <a:pt x="23023" y="181053"/>
                    </a:lnTo>
                    <a:lnTo>
                      <a:pt x="28224" y="178628"/>
                    </a:lnTo>
                    <a:lnTo>
                      <a:pt x="31742" y="183630"/>
                    </a:lnTo>
                    <a:lnTo>
                      <a:pt x="35873" y="179056"/>
                    </a:lnTo>
                    <a:lnTo>
                      <a:pt x="42068" y="176853"/>
                    </a:lnTo>
                    <a:lnTo>
                      <a:pt x="46734" y="173411"/>
                    </a:lnTo>
                    <a:lnTo>
                      <a:pt x="53541" y="172654"/>
                    </a:lnTo>
                    <a:lnTo>
                      <a:pt x="59354" y="172402"/>
                    </a:lnTo>
                    <a:lnTo>
                      <a:pt x="65320" y="175415"/>
                    </a:lnTo>
                    <a:lnTo>
                      <a:pt x="70750" y="178131"/>
                    </a:lnTo>
                    <a:lnTo>
                      <a:pt x="75111" y="183049"/>
                    </a:lnTo>
                    <a:lnTo>
                      <a:pt x="78705" y="18863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7"/>
              <p:cNvSpPr/>
              <p:nvPr/>
            </p:nvSpPr>
            <p:spPr>
              <a:xfrm>
                <a:off x="4136484" y="4578214"/>
                <a:ext cx="151290" cy="163628"/>
              </a:xfrm>
              <a:custGeom>
                <a:avLst/>
                <a:gdLst/>
                <a:ahLst/>
                <a:cxnLst/>
                <a:rect l="l" t="t" r="r" b="b"/>
                <a:pathLst>
                  <a:path w="151290" h="163628" extrusionOk="0">
                    <a:moveTo>
                      <a:pt x="109835" y="163575"/>
                    </a:moveTo>
                    <a:lnTo>
                      <a:pt x="116719" y="159277"/>
                    </a:lnTo>
                    <a:lnTo>
                      <a:pt x="122914" y="155972"/>
                    </a:lnTo>
                    <a:lnTo>
                      <a:pt x="128574" y="153334"/>
                    </a:lnTo>
                    <a:lnTo>
                      <a:pt x="134005" y="147941"/>
                    </a:lnTo>
                    <a:lnTo>
                      <a:pt x="139282" y="144499"/>
                    </a:lnTo>
                    <a:lnTo>
                      <a:pt x="140583" y="137654"/>
                    </a:lnTo>
                    <a:lnTo>
                      <a:pt x="144484" y="133256"/>
                    </a:lnTo>
                    <a:lnTo>
                      <a:pt x="144789" y="127290"/>
                    </a:lnTo>
                    <a:lnTo>
                      <a:pt x="147849" y="122395"/>
                    </a:lnTo>
                    <a:lnTo>
                      <a:pt x="142572" y="119205"/>
                    </a:lnTo>
                    <a:lnTo>
                      <a:pt x="142189" y="112849"/>
                    </a:lnTo>
                    <a:lnTo>
                      <a:pt x="140813" y="106340"/>
                    </a:lnTo>
                    <a:lnTo>
                      <a:pt x="142036" y="99097"/>
                    </a:lnTo>
                    <a:lnTo>
                      <a:pt x="146931" y="95257"/>
                    </a:lnTo>
                    <a:lnTo>
                      <a:pt x="150602" y="90370"/>
                    </a:lnTo>
                    <a:lnTo>
                      <a:pt x="146931" y="85520"/>
                    </a:lnTo>
                    <a:lnTo>
                      <a:pt x="141271" y="83042"/>
                    </a:lnTo>
                    <a:lnTo>
                      <a:pt x="135841" y="80006"/>
                    </a:lnTo>
                    <a:lnTo>
                      <a:pt x="132093" y="74820"/>
                    </a:lnTo>
                    <a:lnTo>
                      <a:pt x="129033" y="69795"/>
                    </a:lnTo>
                    <a:lnTo>
                      <a:pt x="125056" y="65366"/>
                    </a:lnTo>
                    <a:lnTo>
                      <a:pt x="120697" y="61328"/>
                    </a:lnTo>
                    <a:lnTo>
                      <a:pt x="111671" y="57320"/>
                    </a:lnTo>
                    <a:lnTo>
                      <a:pt x="105093" y="52295"/>
                    </a:lnTo>
                    <a:lnTo>
                      <a:pt x="100733" y="46619"/>
                    </a:lnTo>
                    <a:lnTo>
                      <a:pt x="94844" y="44730"/>
                    </a:lnTo>
                    <a:lnTo>
                      <a:pt x="88954" y="42267"/>
                    </a:lnTo>
                    <a:lnTo>
                      <a:pt x="83065" y="40286"/>
                    </a:lnTo>
                    <a:lnTo>
                      <a:pt x="78399" y="35949"/>
                    </a:lnTo>
                    <a:lnTo>
                      <a:pt x="75186" y="31100"/>
                    </a:lnTo>
                    <a:lnTo>
                      <a:pt x="70597" y="27169"/>
                    </a:lnTo>
                    <a:lnTo>
                      <a:pt x="64708" y="28530"/>
                    </a:lnTo>
                    <a:lnTo>
                      <a:pt x="60730" y="33035"/>
                    </a:lnTo>
                    <a:lnTo>
                      <a:pt x="56294" y="28614"/>
                    </a:lnTo>
                    <a:lnTo>
                      <a:pt x="54612" y="22916"/>
                    </a:lnTo>
                    <a:lnTo>
                      <a:pt x="50175" y="18870"/>
                    </a:lnTo>
                    <a:lnTo>
                      <a:pt x="45892" y="14365"/>
                    </a:lnTo>
                    <a:lnTo>
                      <a:pt x="40614" y="11114"/>
                    </a:lnTo>
                    <a:lnTo>
                      <a:pt x="36408" y="7114"/>
                    </a:lnTo>
                    <a:lnTo>
                      <a:pt x="31971" y="3282"/>
                    </a:lnTo>
                    <a:lnTo>
                      <a:pt x="27076" y="-53"/>
                    </a:lnTo>
                    <a:lnTo>
                      <a:pt x="21034" y="345"/>
                    </a:lnTo>
                    <a:lnTo>
                      <a:pt x="18357" y="5837"/>
                    </a:lnTo>
                    <a:lnTo>
                      <a:pt x="12085" y="7083"/>
                    </a:lnTo>
                    <a:lnTo>
                      <a:pt x="7266" y="3894"/>
                    </a:lnTo>
                    <a:lnTo>
                      <a:pt x="3978" y="10357"/>
                    </a:lnTo>
                    <a:lnTo>
                      <a:pt x="230" y="16392"/>
                    </a:lnTo>
                    <a:lnTo>
                      <a:pt x="3518" y="22136"/>
                    </a:lnTo>
                    <a:lnTo>
                      <a:pt x="1606" y="27811"/>
                    </a:lnTo>
                    <a:lnTo>
                      <a:pt x="2754" y="34825"/>
                    </a:lnTo>
                    <a:lnTo>
                      <a:pt x="2065" y="41151"/>
                    </a:lnTo>
                    <a:lnTo>
                      <a:pt x="459" y="46940"/>
                    </a:lnTo>
                    <a:lnTo>
                      <a:pt x="3365" y="53480"/>
                    </a:lnTo>
                    <a:lnTo>
                      <a:pt x="-688" y="59041"/>
                    </a:lnTo>
                    <a:lnTo>
                      <a:pt x="1912" y="66009"/>
                    </a:lnTo>
                    <a:lnTo>
                      <a:pt x="4283" y="72533"/>
                    </a:lnTo>
                    <a:lnTo>
                      <a:pt x="2600" y="79440"/>
                    </a:lnTo>
                    <a:lnTo>
                      <a:pt x="5507" y="86370"/>
                    </a:lnTo>
                    <a:lnTo>
                      <a:pt x="7113" y="91923"/>
                    </a:lnTo>
                    <a:lnTo>
                      <a:pt x="9255" y="97445"/>
                    </a:lnTo>
                    <a:lnTo>
                      <a:pt x="3365" y="100994"/>
                    </a:lnTo>
                    <a:lnTo>
                      <a:pt x="2218" y="106822"/>
                    </a:lnTo>
                    <a:lnTo>
                      <a:pt x="2294" y="114042"/>
                    </a:lnTo>
                    <a:lnTo>
                      <a:pt x="3060" y="120506"/>
                    </a:lnTo>
                    <a:lnTo>
                      <a:pt x="5124" y="128154"/>
                    </a:lnTo>
                    <a:lnTo>
                      <a:pt x="10402" y="136920"/>
                    </a:lnTo>
                    <a:lnTo>
                      <a:pt x="16750" y="137379"/>
                    </a:lnTo>
                    <a:lnTo>
                      <a:pt x="22181" y="142695"/>
                    </a:lnTo>
                    <a:lnTo>
                      <a:pt x="26464" y="146588"/>
                    </a:lnTo>
                    <a:lnTo>
                      <a:pt x="32124" y="145195"/>
                    </a:lnTo>
                    <a:lnTo>
                      <a:pt x="38549" y="145364"/>
                    </a:lnTo>
                    <a:lnTo>
                      <a:pt x="44821" y="145983"/>
                    </a:lnTo>
                    <a:lnTo>
                      <a:pt x="49563" y="149555"/>
                    </a:lnTo>
                    <a:lnTo>
                      <a:pt x="54612" y="153517"/>
                    </a:lnTo>
                    <a:lnTo>
                      <a:pt x="61036" y="155330"/>
                    </a:lnTo>
                    <a:lnTo>
                      <a:pt x="68379" y="157174"/>
                    </a:lnTo>
                    <a:lnTo>
                      <a:pt x="72433" y="161311"/>
                    </a:lnTo>
                    <a:lnTo>
                      <a:pt x="82529" y="157770"/>
                    </a:lnTo>
                    <a:lnTo>
                      <a:pt x="88495" y="156638"/>
                    </a:lnTo>
                    <a:lnTo>
                      <a:pt x="95838" y="157426"/>
                    </a:lnTo>
                    <a:lnTo>
                      <a:pt x="100657" y="160906"/>
                    </a:lnTo>
                    <a:lnTo>
                      <a:pt x="106852" y="16085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7"/>
              <p:cNvSpPr/>
              <p:nvPr/>
            </p:nvSpPr>
            <p:spPr>
              <a:xfrm>
                <a:off x="7309616" y="2045933"/>
                <a:ext cx="507948" cy="279008"/>
              </a:xfrm>
              <a:custGeom>
                <a:avLst/>
                <a:gdLst/>
                <a:ahLst/>
                <a:cxnLst/>
                <a:rect l="l" t="t" r="r" b="b"/>
                <a:pathLst>
                  <a:path w="507948" h="279008" extrusionOk="0">
                    <a:moveTo>
                      <a:pt x="377922" y="278956"/>
                    </a:moveTo>
                    <a:lnTo>
                      <a:pt x="383658" y="276042"/>
                    </a:lnTo>
                    <a:lnTo>
                      <a:pt x="391384" y="278122"/>
                    </a:lnTo>
                    <a:lnTo>
                      <a:pt x="390924" y="271682"/>
                    </a:lnTo>
                    <a:lnTo>
                      <a:pt x="390924" y="265104"/>
                    </a:lnTo>
                    <a:lnTo>
                      <a:pt x="395208" y="258381"/>
                    </a:lnTo>
                    <a:lnTo>
                      <a:pt x="399414" y="251665"/>
                    </a:lnTo>
                    <a:lnTo>
                      <a:pt x="401097" y="245607"/>
                    </a:lnTo>
                    <a:lnTo>
                      <a:pt x="396202" y="240934"/>
                    </a:lnTo>
                    <a:lnTo>
                      <a:pt x="391001" y="238219"/>
                    </a:lnTo>
                    <a:lnTo>
                      <a:pt x="388324" y="231802"/>
                    </a:lnTo>
                    <a:lnTo>
                      <a:pt x="386335" y="224964"/>
                    </a:lnTo>
                    <a:lnTo>
                      <a:pt x="386259" y="218317"/>
                    </a:lnTo>
                    <a:lnTo>
                      <a:pt x="379068" y="218210"/>
                    </a:lnTo>
                    <a:lnTo>
                      <a:pt x="373103" y="216137"/>
                    </a:lnTo>
                    <a:lnTo>
                      <a:pt x="367290" y="212030"/>
                    </a:lnTo>
                    <a:lnTo>
                      <a:pt x="361630" y="208091"/>
                    </a:lnTo>
                    <a:lnTo>
                      <a:pt x="363619" y="202431"/>
                    </a:lnTo>
                    <a:lnTo>
                      <a:pt x="368973" y="196228"/>
                    </a:lnTo>
                    <a:lnTo>
                      <a:pt x="375092" y="197918"/>
                    </a:lnTo>
                    <a:lnTo>
                      <a:pt x="381134" y="199547"/>
                    </a:lnTo>
                    <a:lnTo>
                      <a:pt x="388400" y="200557"/>
                    </a:lnTo>
                    <a:lnTo>
                      <a:pt x="394366" y="197023"/>
                    </a:lnTo>
                    <a:lnTo>
                      <a:pt x="392989" y="189703"/>
                    </a:lnTo>
                    <a:lnTo>
                      <a:pt x="396967" y="185336"/>
                    </a:lnTo>
                    <a:lnTo>
                      <a:pt x="400715" y="179752"/>
                    </a:lnTo>
                    <a:lnTo>
                      <a:pt x="390848" y="182322"/>
                    </a:lnTo>
                    <a:lnTo>
                      <a:pt x="395666" y="178314"/>
                    </a:lnTo>
                    <a:lnTo>
                      <a:pt x="404998" y="177741"/>
                    </a:lnTo>
                    <a:lnTo>
                      <a:pt x="405687" y="171645"/>
                    </a:lnTo>
                    <a:lnTo>
                      <a:pt x="401862" y="166750"/>
                    </a:lnTo>
                    <a:lnTo>
                      <a:pt x="404080" y="160539"/>
                    </a:lnTo>
                    <a:lnTo>
                      <a:pt x="410505" y="161541"/>
                    </a:lnTo>
                    <a:lnTo>
                      <a:pt x="415936" y="163491"/>
                    </a:lnTo>
                    <a:lnTo>
                      <a:pt x="421825" y="160485"/>
                    </a:lnTo>
                    <a:lnTo>
                      <a:pt x="430162" y="155123"/>
                    </a:lnTo>
                    <a:lnTo>
                      <a:pt x="440870" y="158061"/>
                    </a:lnTo>
                    <a:lnTo>
                      <a:pt x="440106" y="164983"/>
                    </a:lnTo>
                    <a:lnTo>
                      <a:pt x="433757" y="169671"/>
                    </a:lnTo>
                    <a:lnTo>
                      <a:pt x="438882" y="173205"/>
                    </a:lnTo>
                    <a:lnTo>
                      <a:pt x="444235" y="178200"/>
                    </a:lnTo>
                    <a:lnTo>
                      <a:pt x="451731" y="177198"/>
                    </a:lnTo>
                    <a:lnTo>
                      <a:pt x="456932" y="173748"/>
                    </a:lnTo>
                    <a:lnTo>
                      <a:pt x="463893" y="174322"/>
                    </a:lnTo>
                    <a:lnTo>
                      <a:pt x="470547" y="177733"/>
                    </a:lnTo>
                    <a:lnTo>
                      <a:pt x="476360" y="178689"/>
                    </a:lnTo>
                    <a:lnTo>
                      <a:pt x="483168" y="175683"/>
                    </a:lnTo>
                    <a:lnTo>
                      <a:pt x="484544" y="168432"/>
                    </a:lnTo>
                    <a:lnTo>
                      <a:pt x="492040" y="171453"/>
                    </a:lnTo>
                    <a:lnTo>
                      <a:pt x="487986" y="165082"/>
                    </a:lnTo>
                    <a:lnTo>
                      <a:pt x="497318" y="167958"/>
                    </a:lnTo>
                    <a:lnTo>
                      <a:pt x="500759" y="162581"/>
                    </a:lnTo>
                    <a:lnTo>
                      <a:pt x="507260" y="159055"/>
                    </a:lnTo>
                    <a:lnTo>
                      <a:pt x="498389" y="156508"/>
                    </a:lnTo>
                    <a:lnTo>
                      <a:pt x="491581" y="156118"/>
                    </a:lnTo>
                    <a:lnTo>
                      <a:pt x="487297" y="151796"/>
                    </a:lnTo>
                    <a:lnTo>
                      <a:pt x="479802" y="151743"/>
                    </a:lnTo>
                    <a:lnTo>
                      <a:pt x="476666" y="146312"/>
                    </a:lnTo>
                    <a:lnTo>
                      <a:pt x="470700" y="146924"/>
                    </a:lnTo>
                    <a:lnTo>
                      <a:pt x="466646" y="139750"/>
                    </a:lnTo>
                    <a:lnTo>
                      <a:pt x="461598" y="136767"/>
                    </a:lnTo>
                    <a:lnTo>
                      <a:pt x="458768" y="142029"/>
                    </a:lnTo>
                    <a:lnTo>
                      <a:pt x="456015" y="148186"/>
                    </a:lnTo>
                    <a:lnTo>
                      <a:pt x="450890" y="145410"/>
                    </a:lnTo>
                    <a:lnTo>
                      <a:pt x="443624" y="146328"/>
                    </a:lnTo>
                    <a:lnTo>
                      <a:pt x="436052" y="138939"/>
                    </a:lnTo>
                    <a:lnTo>
                      <a:pt x="430239" y="136614"/>
                    </a:lnTo>
                    <a:lnTo>
                      <a:pt x="424272" y="136285"/>
                    </a:lnTo>
                    <a:lnTo>
                      <a:pt x="417924" y="134625"/>
                    </a:lnTo>
                    <a:lnTo>
                      <a:pt x="421978" y="130296"/>
                    </a:lnTo>
                    <a:lnTo>
                      <a:pt x="424960" y="125271"/>
                    </a:lnTo>
                    <a:lnTo>
                      <a:pt x="429703" y="121492"/>
                    </a:lnTo>
                    <a:lnTo>
                      <a:pt x="434981" y="117614"/>
                    </a:lnTo>
                    <a:lnTo>
                      <a:pt x="440029" y="114042"/>
                    </a:lnTo>
                    <a:lnTo>
                      <a:pt x="436052" y="109277"/>
                    </a:lnTo>
                    <a:lnTo>
                      <a:pt x="429244" y="111893"/>
                    </a:lnTo>
                    <a:lnTo>
                      <a:pt x="425496" y="118127"/>
                    </a:lnTo>
                    <a:lnTo>
                      <a:pt x="419990" y="114998"/>
                    </a:lnTo>
                    <a:lnTo>
                      <a:pt x="415094" y="120789"/>
                    </a:lnTo>
                    <a:lnTo>
                      <a:pt x="411652" y="126051"/>
                    </a:lnTo>
                    <a:lnTo>
                      <a:pt x="401326" y="129776"/>
                    </a:lnTo>
                    <a:lnTo>
                      <a:pt x="396967" y="134373"/>
                    </a:lnTo>
                    <a:lnTo>
                      <a:pt x="390848" y="137440"/>
                    </a:lnTo>
                    <a:lnTo>
                      <a:pt x="389700" y="144301"/>
                    </a:lnTo>
                    <a:lnTo>
                      <a:pt x="384653" y="147796"/>
                    </a:lnTo>
                    <a:lnTo>
                      <a:pt x="382128" y="153647"/>
                    </a:lnTo>
                    <a:lnTo>
                      <a:pt x="382893" y="161395"/>
                    </a:lnTo>
                    <a:lnTo>
                      <a:pt x="373027" y="162091"/>
                    </a:lnTo>
                    <a:lnTo>
                      <a:pt x="367978" y="158688"/>
                    </a:lnTo>
                    <a:lnTo>
                      <a:pt x="366066" y="151766"/>
                    </a:lnTo>
                    <a:lnTo>
                      <a:pt x="361247" y="146810"/>
                    </a:lnTo>
                    <a:lnTo>
                      <a:pt x="354593" y="145716"/>
                    </a:lnTo>
                    <a:lnTo>
                      <a:pt x="348398" y="146656"/>
                    </a:lnTo>
                    <a:lnTo>
                      <a:pt x="326752" y="147001"/>
                    </a:lnTo>
                    <a:lnTo>
                      <a:pt x="322927" y="140224"/>
                    </a:lnTo>
                    <a:lnTo>
                      <a:pt x="319180" y="132789"/>
                    </a:lnTo>
                    <a:lnTo>
                      <a:pt x="314514" y="122693"/>
                    </a:lnTo>
                    <a:lnTo>
                      <a:pt x="299293" y="120704"/>
                    </a:lnTo>
                    <a:lnTo>
                      <a:pt x="295086" y="106669"/>
                    </a:lnTo>
                    <a:lnTo>
                      <a:pt x="295545" y="99869"/>
                    </a:lnTo>
                    <a:lnTo>
                      <a:pt x="291798" y="87578"/>
                    </a:lnTo>
                    <a:lnTo>
                      <a:pt x="285755" y="90194"/>
                    </a:lnTo>
                    <a:lnTo>
                      <a:pt x="281548" y="85521"/>
                    </a:lnTo>
                    <a:lnTo>
                      <a:pt x="273670" y="75914"/>
                    </a:lnTo>
                    <a:lnTo>
                      <a:pt x="268162" y="72663"/>
                    </a:lnTo>
                    <a:lnTo>
                      <a:pt x="261508" y="69099"/>
                    </a:lnTo>
                    <a:lnTo>
                      <a:pt x="254319" y="61802"/>
                    </a:lnTo>
                    <a:lnTo>
                      <a:pt x="243075" y="66598"/>
                    </a:lnTo>
                    <a:lnTo>
                      <a:pt x="224412" y="65649"/>
                    </a:lnTo>
                    <a:lnTo>
                      <a:pt x="210186" y="63959"/>
                    </a:lnTo>
                    <a:lnTo>
                      <a:pt x="175079" y="68762"/>
                    </a:lnTo>
                    <a:lnTo>
                      <a:pt x="170490" y="65060"/>
                    </a:lnTo>
                    <a:lnTo>
                      <a:pt x="154733" y="52394"/>
                    </a:lnTo>
                    <a:lnTo>
                      <a:pt x="144866" y="44929"/>
                    </a:lnTo>
                    <a:lnTo>
                      <a:pt x="141577" y="40064"/>
                    </a:lnTo>
                    <a:lnTo>
                      <a:pt x="133622" y="35483"/>
                    </a:lnTo>
                    <a:lnTo>
                      <a:pt x="122456" y="29356"/>
                    </a:lnTo>
                    <a:lnTo>
                      <a:pt x="101880" y="19260"/>
                    </a:lnTo>
                    <a:lnTo>
                      <a:pt x="76104" y="7183"/>
                    </a:lnTo>
                    <a:lnTo>
                      <a:pt x="63102" y="-53"/>
                    </a:lnTo>
                    <a:lnTo>
                      <a:pt x="41762" y="6150"/>
                    </a:lnTo>
                    <a:lnTo>
                      <a:pt x="22793" y="11871"/>
                    </a:lnTo>
                    <a:lnTo>
                      <a:pt x="5507" y="17287"/>
                    </a:lnTo>
                    <a:lnTo>
                      <a:pt x="-688" y="19260"/>
                    </a:lnTo>
                    <a:lnTo>
                      <a:pt x="30748" y="141073"/>
                    </a:lnTo>
                    <a:lnTo>
                      <a:pt x="37708" y="141494"/>
                    </a:lnTo>
                    <a:lnTo>
                      <a:pt x="52776" y="142419"/>
                    </a:lnTo>
                    <a:lnTo>
                      <a:pt x="59812" y="143758"/>
                    </a:lnTo>
                    <a:lnTo>
                      <a:pt x="58283" y="137126"/>
                    </a:lnTo>
                    <a:lnTo>
                      <a:pt x="54612" y="129508"/>
                    </a:lnTo>
                    <a:lnTo>
                      <a:pt x="52393" y="122295"/>
                    </a:lnTo>
                    <a:lnTo>
                      <a:pt x="57289" y="118960"/>
                    </a:lnTo>
                    <a:lnTo>
                      <a:pt x="62872" y="113446"/>
                    </a:lnTo>
                    <a:lnTo>
                      <a:pt x="68991" y="114035"/>
                    </a:lnTo>
                    <a:lnTo>
                      <a:pt x="74651" y="111602"/>
                    </a:lnTo>
                    <a:lnTo>
                      <a:pt x="74575" y="105392"/>
                    </a:lnTo>
                    <a:lnTo>
                      <a:pt x="81229" y="102975"/>
                    </a:lnTo>
                    <a:lnTo>
                      <a:pt x="88037" y="109078"/>
                    </a:lnTo>
                    <a:lnTo>
                      <a:pt x="82912" y="100099"/>
                    </a:lnTo>
                    <a:lnTo>
                      <a:pt x="90102" y="97124"/>
                    </a:lnTo>
                    <a:lnTo>
                      <a:pt x="98974" y="98745"/>
                    </a:lnTo>
                    <a:lnTo>
                      <a:pt x="107005" y="101032"/>
                    </a:lnTo>
                    <a:lnTo>
                      <a:pt x="112130" y="106677"/>
                    </a:lnTo>
                    <a:lnTo>
                      <a:pt x="124444" y="108604"/>
                    </a:lnTo>
                    <a:lnTo>
                      <a:pt x="131099" y="110952"/>
                    </a:lnTo>
                    <a:lnTo>
                      <a:pt x="134923" y="115633"/>
                    </a:lnTo>
                    <a:lnTo>
                      <a:pt x="136376" y="121576"/>
                    </a:lnTo>
                    <a:lnTo>
                      <a:pt x="143566" y="124827"/>
                    </a:lnTo>
                    <a:lnTo>
                      <a:pt x="137983" y="126877"/>
                    </a:lnTo>
                    <a:lnTo>
                      <a:pt x="142801" y="131780"/>
                    </a:lnTo>
                    <a:lnTo>
                      <a:pt x="143107" y="138419"/>
                    </a:lnTo>
                    <a:lnTo>
                      <a:pt x="154427" y="144308"/>
                    </a:lnTo>
                    <a:lnTo>
                      <a:pt x="163759" y="143184"/>
                    </a:lnTo>
                    <a:lnTo>
                      <a:pt x="169877" y="144370"/>
                    </a:lnTo>
                    <a:lnTo>
                      <a:pt x="176378" y="146932"/>
                    </a:lnTo>
                    <a:lnTo>
                      <a:pt x="179668" y="142213"/>
                    </a:lnTo>
                    <a:lnTo>
                      <a:pt x="185863" y="142962"/>
                    </a:lnTo>
                    <a:lnTo>
                      <a:pt x="194124" y="147888"/>
                    </a:lnTo>
                    <a:lnTo>
                      <a:pt x="199784" y="157143"/>
                    </a:lnTo>
                    <a:lnTo>
                      <a:pt x="205444" y="164937"/>
                    </a:lnTo>
                    <a:lnTo>
                      <a:pt x="213627" y="170344"/>
                    </a:lnTo>
                    <a:lnTo>
                      <a:pt x="217223" y="177909"/>
                    </a:lnTo>
                    <a:lnTo>
                      <a:pt x="219976" y="184364"/>
                    </a:lnTo>
                    <a:lnTo>
                      <a:pt x="230532" y="191516"/>
                    </a:lnTo>
                    <a:lnTo>
                      <a:pt x="252560" y="204572"/>
                    </a:lnTo>
                    <a:lnTo>
                      <a:pt x="260820" y="209154"/>
                    </a:lnTo>
                    <a:lnTo>
                      <a:pt x="274129" y="218003"/>
                    </a:lnTo>
                    <a:lnTo>
                      <a:pt x="280783" y="218409"/>
                    </a:lnTo>
                    <a:lnTo>
                      <a:pt x="289885" y="224811"/>
                    </a:lnTo>
                    <a:lnTo>
                      <a:pt x="296998" y="228834"/>
                    </a:lnTo>
                    <a:lnTo>
                      <a:pt x="303729" y="231457"/>
                    </a:lnTo>
                    <a:lnTo>
                      <a:pt x="320250" y="241982"/>
                    </a:lnTo>
                    <a:lnTo>
                      <a:pt x="328893" y="243305"/>
                    </a:lnTo>
                    <a:lnTo>
                      <a:pt x="336083" y="244950"/>
                    </a:lnTo>
                    <a:lnTo>
                      <a:pt x="342202" y="248017"/>
                    </a:lnTo>
                    <a:lnTo>
                      <a:pt x="350004" y="250663"/>
                    </a:lnTo>
                    <a:lnTo>
                      <a:pt x="355511" y="254511"/>
                    </a:lnTo>
                    <a:lnTo>
                      <a:pt x="353752" y="264829"/>
                    </a:lnTo>
                    <a:lnTo>
                      <a:pt x="356582" y="270649"/>
                    </a:lnTo>
                    <a:lnTo>
                      <a:pt x="364689" y="273212"/>
                    </a:lnTo>
                    <a:lnTo>
                      <a:pt x="372262" y="274076"/>
                    </a:lnTo>
                    <a:lnTo>
                      <a:pt x="376774" y="277984"/>
                    </a:lnTo>
                    <a:close/>
                    <a:moveTo>
                      <a:pt x="459839" y="188258"/>
                    </a:moveTo>
                    <a:lnTo>
                      <a:pt x="457085" y="179293"/>
                    </a:lnTo>
                    <a:lnTo>
                      <a:pt x="460297" y="184793"/>
                    </a:lnTo>
                    <a:close/>
                  </a:path>
                </a:pathLst>
              </a:custGeom>
              <a:solidFill>
                <a:srgbClr val="EC7639">
                  <a:alpha val="50980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endParaRPr sz="1800" dirty="0">
                  <a:solidFill>
                    <a:schemeClr val="dk1"/>
                  </a:solidFill>
                  <a:latin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7"/>
              <p:cNvSpPr/>
              <p:nvPr/>
            </p:nvSpPr>
            <p:spPr>
              <a:xfrm>
                <a:off x="3978385" y="3125476"/>
                <a:ext cx="3977" cy="5201"/>
              </a:xfrm>
              <a:custGeom>
                <a:avLst/>
                <a:gdLst/>
                <a:ahLst/>
                <a:cxnLst/>
                <a:rect l="l" t="t" r="r" b="b"/>
                <a:pathLst>
                  <a:path w="3977" h="5201" extrusionOk="0">
                    <a:moveTo>
                      <a:pt x="841" y="5148"/>
                    </a:moveTo>
                    <a:lnTo>
                      <a:pt x="3289" y="-53"/>
                    </a:lnTo>
                    <a:lnTo>
                      <a:pt x="-688" y="403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7"/>
              <p:cNvSpPr/>
              <p:nvPr/>
            </p:nvSpPr>
            <p:spPr>
              <a:xfrm>
                <a:off x="3609183" y="3161685"/>
                <a:ext cx="404003" cy="386893"/>
              </a:xfrm>
              <a:custGeom>
                <a:avLst/>
                <a:gdLst/>
                <a:ahLst/>
                <a:cxnLst/>
                <a:rect l="l" t="t" r="r" b="b"/>
                <a:pathLst>
                  <a:path w="404003" h="386893" extrusionOk="0">
                    <a:moveTo>
                      <a:pt x="362701" y="87547"/>
                    </a:moveTo>
                    <a:lnTo>
                      <a:pt x="356811" y="80243"/>
                    </a:lnTo>
                    <a:lnTo>
                      <a:pt x="359183" y="85490"/>
                    </a:lnTo>
                    <a:close/>
                    <a:moveTo>
                      <a:pt x="320327" y="63332"/>
                    </a:moveTo>
                    <a:lnTo>
                      <a:pt x="317420" y="56746"/>
                    </a:lnTo>
                    <a:lnTo>
                      <a:pt x="320327" y="63332"/>
                    </a:lnTo>
                    <a:close/>
                    <a:moveTo>
                      <a:pt x="279790" y="44684"/>
                    </a:moveTo>
                    <a:lnTo>
                      <a:pt x="285373" y="42152"/>
                    </a:lnTo>
                    <a:lnTo>
                      <a:pt x="285908" y="34007"/>
                    </a:lnTo>
                    <a:lnTo>
                      <a:pt x="281319" y="40019"/>
                    </a:lnTo>
                    <a:lnTo>
                      <a:pt x="276118" y="37181"/>
                    </a:lnTo>
                    <a:lnTo>
                      <a:pt x="270457" y="40026"/>
                    </a:lnTo>
                    <a:lnTo>
                      <a:pt x="276806" y="41036"/>
                    </a:lnTo>
                    <a:close/>
                    <a:moveTo>
                      <a:pt x="225025" y="386840"/>
                    </a:moveTo>
                    <a:lnTo>
                      <a:pt x="229690" y="383108"/>
                    </a:lnTo>
                    <a:lnTo>
                      <a:pt x="231756" y="377180"/>
                    </a:lnTo>
                    <a:lnTo>
                      <a:pt x="236804" y="370931"/>
                    </a:lnTo>
                    <a:lnTo>
                      <a:pt x="242464" y="368330"/>
                    </a:lnTo>
                    <a:lnTo>
                      <a:pt x="247741" y="364460"/>
                    </a:lnTo>
                    <a:lnTo>
                      <a:pt x="254395" y="363619"/>
                    </a:lnTo>
                    <a:lnTo>
                      <a:pt x="258909" y="359175"/>
                    </a:lnTo>
                    <a:lnTo>
                      <a:pt x="268545" y="355006"/>
                    </a:lnTo>
                    <a:lnTo>
                      <a:pt x="270229" y="348245"/>
                    </a:lnTo>
                    <a:lnTo>
                      <a:pt x="272370" y="342118"/>
                    </a:lnTo>
                    <a:lnTo>
                      <a:pt x="278412" y="342203"/>
                    </a:lnTo>
                    <a:lnTo>
                      <a:pt x="283690" y="337613"/>
                    </a:lnTo>
                    <a:lnTo>
                      <a:pt x="290345" y="336252"/>
                    </a:lnTo>
                    <a:lnTo>
                      <a:pt x="291339" y="328137"/>
                    </a:lnTo>
                    <a:lnTo>
                      <a:pt x="285603" y="326400"/>
                    </a:lnTo>
                    <a:lnTo>
                      <a:pt x="279330" y="326699"/>
                    </a:lnTo>
                    <a:lnTo>
                      <a:pt x="271681" y="325957"/>
                    </a:lnTo>
                    <a:lnTo>
                      <a:pt x="272906" y="319800"/>
                    </a:lnTo>
                    <a:lnTo>
                      <a:pt x="270229" y="312189"/>
                    </a:lnTo>
                    <a:lnTo>
                      <a:pt x="266175" y="304999"/>
                    </a:lnTo>
                    <a:lnTo>
                      <a:pt x="269311" y="298705"/>
                    </a:lnTo>
                    <a:lnTo>
                      <a:pt x="269463" y="292555"/>
                    </a:lnTo>
                    <a:lnTo>
                      <a:pt x="265639" y="286994"/>
                    </a:lnTo>
                    <a:lnTo>
                      <a:pt x="259214" y="281227"/>
                    </a:lnTo>
                    <a:lnTo>
                      <a:pt x="252943" y="274535"/>
                    </a:lnTo>
                    <a:lnTo>
                      <a:pt x="249195" y="267873"/>
                    </a:lnTo>
                    <a:lnTo>
                      <a:pt x="254395" y="270680"/>
                    </a:lnTo>
                    <a:lnTo>
                      <a:pt x="260668" y="269739"/>
                    </a:lnTo>
                    <a:lnTo>
                      <a:pt x="267934" y="271376"/>
                    </a:lnTo>
                    <a:lnTo>
                      <a:pt x="272676" y="275483"/>
                    </a:lnTo>
                    <a:lnTo>
                      <a:pt x="282696" y="277594"/>
                    </a:lnTo>
                    <a:lnTo>
                      <a:pt x="288126" y="279866"/>
                    </a:lnTo>
                    <a:lnTo>
                      <a:pt x="295545" y="275674"/>
                    </a:lnTo>
                    <a:lnTo>
                      <a:pt x="298758" y="281235"/>
                    </a:lnTo>
                    <a:lnTo>
                      <a:pt x="303807" y="287599"/>
                    </a:lnTo>
                    <a:lnTo>
                      <a:pt x="307860" y="283384"/>
                    </a:lnTo>
                    <a:lnTo>
                      <a:pt x="310919" y="275430"/>
                    </a:lnTo>
                    <a:lnTo>
                      <a:pt x="316503" y="273984"/>
                    </a:lnTo>
                    <a:lnTo>
                      <a:pt x="319409" y="268569"/>
                    </a:lnTo>
                    <a:lnTo>
                      <a:pt x="327288" y="270726"/>
                    </a:lnTo>
                    <a:lnTo>
                      <a:pt x="333865" y="268477"/>
                    </a:lnTo>
                    <a:lnTo>
                      <a:pt x="341591" y="265525"/>
                    </a:lnTo>
                    <a:lnTo>
                      <a:pt x="348168" y="263819"/>
                    </a:lnTo>
                    <a:lnTo>
                      <a:pt x="353828" y="260125"/>
                    </a:lnTo>
                    <a:lnTo>
                      <a:pt x="360712" y="256996"/>
                    </a:lnTo>
                    <a:lnTo>
                      <a:pt x="365072" y="252560"/>
                    </a:lnTo>
                    <a:lnTo>
                      <a:pt x="372032" y="247787"/>
                    </a:lnTo>
                    <a:lnTo>
                      <a:pt x="376010" y="243351"/>
                    </a:lnTo>
                    <a:lnTo>
                      <a:pt x="373715" y="234677"/>
                    </a:lnTo>
                    <a:lnTo>
                      <a:pt x="361324" y="220092"/>
                    </a:lnTo>
                    <a:lnTo>
                      <a:pt x="353370" y="209582"/>
                    </a:lnTo>
                    <a:lnTo>
                      <a:pt x="356964" y="203846"/>
                    </a:lnTo>
                    <a:lnTo>
                      <a:pt x="361783" y="198430"/>
                    </a:lnTo>
                    <a:lnTo>
                      <a:pt x="360865" y="191960"/>
                    </a:lnTo>
                    <a:lnTo>
                      <a:pt x="360177" y="185030"/>
                    </a:lnTo>
                    <a:lnTo>
                      <a:pt x="367213" y="183485"/>
                    </a:lnTo>
                    <a:lnTo>
                      <a:pt x="374021" y="182261"/>
                    </a:lnTo>
                    <a:lnTo>
                      <a:pt x="380981" y="177894"/>
                    </a:lnTo>
                    <a:lnTo>
                      <a:pt x="386412" y="173304"/>
                    </a:lnTo>
                    <a:lnTo>
                      <a:pt x="382817" y="167170"/>
                    </a:lnTo>
                    <a:lnTo>
                      <a:pt x="377157" y="165794"/>
                    </a:lnTo>
                    <a:lnTo>
                      <a:pt x="377234" y="160019"/>
                    </a:lnTo>
                    <a:lnTo>
                      <a:pt x="378228" y="152500"/>
                    </a:lnTo>
                    <a:lnTo>
                      <a:pt x="380905" y="147230"/>
                    </a:lnTo>
                    <a:lnTo>
                      <a:pt x="386948" y="145922"/>
                    </a:lnTo>
                    <a:lnTo>
                      <a:pt x="392225" y="141455"/>
                    </a:lnTo>
                    <a:lnTo>
                      <a:pt x="398038" y="134250"/>
                    </a:lnTo>
                    <a:lnTo>
                      <a:pt x="403315" y="131428"/>
                    </a:lnTo>
                    <a:lnTo>
                      <a:pt x="397961" y="121959"/>
                    </a:lnTo>
                    <a:lnTo>
                      <a:pt x="391919" y="119450"/>
                    </a:lnTo>
                    <a:lnTo>
                      <a:pt x="385647" y="119580"/>
                    </a:lnTo>
                    <a:lnTo>
                      <a:pt x="379528" y="122341"/>
                    </a:lnTo>
                    <a:lnTo>
                      <a:pt x="370808" y="120574"/>
                    </a:lnTo>
                    <a:lnTo>
                      <a:pt x="376239" y="115343"/>
                    </a:lnTo>
                    <a:lnTo>
                      <a:pt x="372645" y="110287"/>
                    </a:lnTo>
                    <a:lnTo>
                      <a:pt x="375703" y="105078"/>
                    </a:lnTo>
                    <a:lnTo>
                      <a:pt x="375398" y="99173"/>
                    </a:lnTo>
                    <a:lnTo>
                      <a:pt x="368896" y="101261"/>
                    </a:lnTo>
                    <a:lnTo>
                      <a:pt x="374021" y="97957"/>
                    </a:lnTo>
                    <a:lnTo>
                      <a:pt x="373103" y="91823"/>
                    </a:lnTo>
                    <a:lnTo>
                      <a:pt x="365454" y="88221"/>
                    </a:lnTo>
                    <a:lnTo>
                      <a:pt x="359259" y="85872"/>
                    </a:lnTo>
                    <a:lnTo>
                      <a:pt x="353370" y="78767"/>
                    </a:lnTo>
                    <a:lnTo>
                      <a:pt x="345874" y="79210"/>
                    </a:lnTo>
                    <a:lnTo>
                      <a:pt x="338684" y="74851"/>
                    </a:lnTo>
                    <a:lnTo>
                      <a:pt x="333101" y="73443"/>
                    </a:lnTo>
                    <a:lnTo>
                      <a:pt x="329735" y="80136"/>
                    </a:lnTo>
                    <a:lnTo>
                      <a:pt x="326828" y="73917"/>
                    </a:lnTo>
                    <a:lnTo>
                      <a:pt x="324458" y="66842"/>
                    </a:lnTo>
                    <a:lnTo>
                      <a:pt x="319869" y="62597"/>
                    </a:lnTo>
                    <a:lnTo>
                      <a:pt x="315585" y="57786"/>
                    </a:lnTo>
                    <a:lnTo>
                      <a:pt x="321168" y="54192"/>
                    </a:lnTo>
                    <a:lnTo>
                      <a:pt x="330424" y="55675"/>
                    </a:lnTo>
                    <a:lnTo>
                      <a:pt x="342355" y="51973"/>
                    </a:lnTo>
                    <a:lnTo>
                      <a:pt x="335931" y="50650"/>
                    </a:lnTo>
                    <a:lnTo>
                      <a:pt x="321168" y="48700"/>
                    </a:lnTo>
                    <a:lnTo>
                      <a:pt x="314132" y="50352"/>
                    </a:lnTo>
                    <a:lnTo>
                      <a:pt x="307248" y="50008"/>
                    </a:lnTo>
                    <a:lnTo>
                      <a:pt x="300977" y="51117"/>
                    </a:lnTo>
                    <a:lnTo>
                      <a:pt x="295240" y="52517"/>
                    </a:lnTo>
                    <a:lnTo>
                      <a:pt x="288356" y="51453"/>
                    </a:lnTo>
                    <a:lnTo>
                      <a:pt x="279560" y="51706"/>
                    </a:lnTo>
                    <a:lnTo>
                      <a:pt x="273517" y="51254"/>
                    </a:lnTo>
                    <a:lnTo>
                      <a:pt x="279483" y="54245"/>
                    </a:lnTo>
                    <a:lnTo>
                      <a:pt x="286291" y="55063"/>
                    </a:lnTo>
                    <a:lnTo>
                      <a:pt x="280095" y="58941"/>
                    </a:lnTo>
                    <a:lnTo>
                      <a:pt x="274130" y="59561"/>
                    </a:lnTo>
                    <a:lnTo>
                      <a:pt x="266786" y="62506"/>
                    </a:lnTo>
                    <a:lnTo>
                      <a:pt x="261126" y="66292"/>
                    </a:lnTo>
                    <a:lnTo>
                      <a:pt x="251642" y="70284"/>
                    </a:lnTo>
                    <a:lnTo>
                      <a:pt x="231832" y="66888"/>
                    </a:lnTo>
                    <a:lnTo>
                      <a:pt x="224490" y="63316"/>
                    </a:lnTo>
                    <a:lnTo>
                      <a:pt x="218370" y="57588"/>
                    </a:lnTo>
                    <a:lnTo>
                      <a:pt x="214469" y="51782"/>
                    </a:lnTo>
                    <a:lnTo>
                      <a:pt x="206438" y="52371"/>
                    </a:lnTo>
                    <a:lnTo>
                      <a:pt x="193206" y="53465"/>
                    </a:lnTo>
                    <a:lnTo>
                      <a:pt x="185940" y="54933"/>
                    </a:lnTo>
                    <a:lnTo>
                      <a:pt x="176456" y="55836"/>
                    </a:lnTo>
                    <a:lnTo>
                      <a:pt x="170796" y="56892"/>
                    </a:lnTo>
                    <a:lnTo>
                      <a:pt x="164983" y="57718"/>
                    </a:lnTo>
                    <a:lnTo>
                      <a:pt x="159246" y="56846"/>
                    </a:lnTo>
                    <a:lnTo>
                      <a:pt x="153892" y="52991"/>
                    </a:lnTo>
                    <a:lnTo>
                      <a:pt x="152439" y="47277"/>
                    </a:lnTo>
                    <a:lnTo>
                      <a:pt x="153357" y="40600"/>
                    </a:lnTo>
                    <a:lnTo>
                      <a:pt x="151291" y="35146"/>
                    </a:lnTo>
                    <a:lnTo>
                      <a:pt x="139665" y="26641"/>
                    </a:lnTo>
                    <a:lnTo>
                      <a:pt x="132093" y="25302"/>
                    </a:lnTo>
                    <a:lnTo>
                      <a:pt x="125975" y="22128"/>
                    </a:lnTo>
                    <a:lnTo>
                      <a:pt x="118478" y="23084"/>
                    </a:lnTo>
                    <a:lnTo>
                      <a:pt x="112742" y="20369"/>
                    </a:lnTo>
                    <a:lnTo>
                      <a:pt x="110829" y="13263"/>
                    </a:lnTo>
                    <a:lnTo>
                      <a:pt x="110371" y="6548"/>
                    </a:lnTo>
                    <a:lnTo>
                      <a:pt x="105016" y="-53"/>
                    </a:lnTo>
                    <a:lnTo>
                      <a:pt x="99051" y="3228"/>
                    </a:lnTo>
                    <a:lnTo>
                      <a:pt x="95762" y="11466"/>
                    </a:lnTo>
                    <a:lnTo>
                      <a:pt x="97216" y="18816"/>
                    </a:lnTo>
                    <a:lnTo>
                      <a:pt x="106240" y="17531"/>
                    </a:lnTo>
                    <a:lnTo>
                      <a:pt x="112207" y="23589"/>
                    </a:lnTo>
                    <a:lnTo>
                      <a:pt x="105552" y="22587"/>
                    </a:lnTo>
                    <a:lnTo>
                      <a:pt x="99204" y="24407"/>
                    </a:lnTo>
                    <a:lnTo>
                      <a:pt x="90867" y="30641"/>
                    </a:lnTo>
                    <a:lnTo>
                      <a:pt x="82070" y="32462"/>
                    </a:lnTo>
                    <a:lnTo>
                      <a:pt x="71057" y="37701"/>
                    </a:lnTo>
                    <a:lnTo>
                      <a:pt x="62337" y="41487"/>
                    </a:lnTo>
                    <a:lnTo>
                      <a:pt x="59660" y="46726"/>
                    </a:lnTo>
                    <a:lnTo>
                      <a:pt x="56294" y="52272"/>
                    </a:lnTo>
                    <a:lnTo>
                      <a:pt x="58206" y="58406"/>
                    </a:lnTo>
                    <a:lnTo>
                      <a:pt x="60043" y="64517"/>
                    </a:lnTo>
                    <a:lnTo>
                      <a:pt x="63714" y="71195"/>
                    </a:lnTo>
                    <a:lnTo>
                      <a:pt x="67767" y="77742"/>
                    </a:lnTo>
                    <a:lnTo>
                      <a:pt x="69527" y="83256"/>
                    </a:lnTo>
                    <a:lnTo>
                      <a:pt x="67692" y="90278"/>
                    </a:lnTo>
                    <a:lnTo>
                      <a:pt x="67997" y="96435"/>
                    </a:lnTo>
                    <a:lnTo>
                      <a:pt x="63331" y="100237"/>
                    </a:lnTo>
                    <a:lnTo>
                      <a:pt x="57595" y="104413"/>
                    </a:lnTo>
                    <a:lnTo>
                      <a:pt x="51170" y="105820"/>
                    </a:lnTo>
                    <a:lnTo>
                      <a:pt x="46887" y="102004"/>
                    </a:lnTo>
                    <a:lnTo>
                      <a:pt x="47804" y="96252"/>
                    </a:lnTo>
                    <a:lnTo>
                      <a:pt x="42604" y="93812"/>
                    </a:lnTo>
                    <a:lnTo>
                      <a:pt x="40768" y="88320"/>
                    </a:lnTo>
                    <a:lnTo>
                      <a:pt x="37709" y="81903"/>
                    </a:lnTo>
                    <a:lnTo>
                      <a:pt x="40385" y="73558"/>
                    </a:lnTo>
                    <a:lnTo>
                      <a:pt x="44593" y="68257"/>
                    </a:lnTo>
                    <a:lnTo>
                      <a:pt x="47804" y="62575"/>
                    </a:lnTo>
                    <a:lnTo>
                      <a:pt x="52853" y="58842"/>
                    </a:lnTo>
                    <a:lnTo>
                      <a:pt x="54000" y="52883"/>
                    </a:lnTo>
                    <a:lnTo>
                      <a:pt x="52241" y="46734"/>
                    </a:lnTo>
                    <a:lnTo>
                      <a:pt x="50406" y="40347"/>
                    </a:lnTo>
                    <a:lnTo>
                      <a:pt x="47728" y="33364"/>
                    </a:lnTo>
                    <a:lnTo>
                      <a:pt x="45510" y="27207"/>
                    </a:lnTo>
                    <a:lnTo>
                      <a:pt x="46198" y="19948"/>
                    </a:lnTo>
                    <a:lnTo>
                      <a:pt x="61496" y="15940"/>
                    </a:lnTo>
                    <a:lnTo>
                      <a:pt x="65244" y="11619"/>
                    </a:lnTo>
                    <a:lnTo>
                      <a:pt x="45510" y="18388"/>
                    </a:lnTo>
                    <a:lnTo>
                      <a:pt x="38090" y="31658"/>
                    </a:lnTo>
                    <a:lnTo>
                      <a:pt x="33501" y="35192"/>
                    </a:lnTo>
                    <a:lnTo>
                      <a:pt x="28148" y="38764"/>
                    </a:lnTo>
                    <a:lnTo>
                      <a:pt x="24553" y="43965"/>
                    </a:lnTo>
                    <a:lnTo>
                      <a:pt x="21111" y="48746"/>
                    </a:lnTo>
                    <a:lnTo>
                      <a:pt x="18510" y="53863"/>
                    </a:lnTo>
                    <a:lnTo>
                      <a:pt x="14839" y="60058"/>
                    </a:lnTo>
                    <a:lnTo>
                      <a:pt x="14456" y="66253"/>
                    </a:lnTo>
                    <a:lnTo>
                      <a:pt x="12391" y="72571"/>
                    </a:lnTo>
                    <a:lnTo>
                      <a:pt x="11626" y="78438"/>
                    </a:lnTo>
                    <a:lnTo>
                      <a:pt x="9179" y="83784"/>
                    </a:lnTo>
                    <a:lnTo>
                      <a:pt x="2830" y="93536"/>
                    </a:lnTo>
                    <a:lnTo>
                      <a:pt x="-688" y="100328"/>
                    </a:lnTo>
                    <a:lnTo>
                      <a:pt x="5278" y="100336"/>
                    </a:lnTo>
                    <a:lnTo>
                      <a:pt x="11091" y="100963"/>
                    </a:lnTo>
                    <a:lnTo>
                      <a:pt x="16368" y="103220"/>
                    </a:lnTo>
                    <a:lnTo>
                      <a:pt x="17822" y="109224"/>
                    </a:lnTo>
                    <a:lnTo>
                      <a:pt x="19275" y="119940"/>
                    </a:lnTo>
                    <a:lnTo>
                      <a:pt x="24247" y="125875"/>
                    </a:lnTo>
                    <a:lnTo>
                      <a:pt x="26924" y="131206"/>
                    </a:lnTo>
                    <a:lnTo>
                      <a:pt x="27000" y="137111"/>
                    </a:lnTo>
                    <a:lnTo>
                      <a:pt x="23406" y="142373"/>
                    </a:lnTo>
                    <a:lnTo>
                      <a:pt x="23482" y="148622"/>
                    </a:lnTo>
                    <a:lnTo>
                      <a:pt x="23864" y="155277"/>
                    </a:lnTo>
                    <a:lnTo>
                      <a:pt x="26617" y="160738"/>
                    </a:lnTo>
                    <a:lnTo>
                      <a:pt x="32507" y="163101"/>
                    </a:lnTo>
                    <a:lnTo>
                      <a:pt x="35260" y="172723"/>
                    </a:lnTo>
                    <a:lnTo>
                      <a:pt x="41915" y="172983"/>
                    </a:lnTo>
                    <a:lnTo>
                      <a:pt x="47804" y="172104"/>
                    </a:lnTo>
                    <a:lnTo>
                      <a:pt x="53924" y="172716"/>
                    </a:lnTo>
                    <a:lnTo>
                      <a:pt x="59813" y="173113"/>
                    </a:lnTo>
                    <a:lnTo>
                      <a:pt x="65855" y="174895"/>
                    </a:lnTo>
                    <a:lnTo>
                      <a:pt x="71133" y="172150"/>
                    </a:lnTo>
                    <a:lnTo>
                      <a:pt x="77253" y="171415"/>
                    </a:lnTo>
                    <a:lnTo>
                      <a:pt x="82530" y="174008"/>
                    </a:lnTo>
                    <a:lnTo>
                      <a:pt x="88496" y="175997"/>
                    </a:lnTo>
                    <a:lnTo>
                      <a:pt x="105476" y="193596"/>
                    </a:lnTo>
                    <a:lnTo>
                      <a:pt x="112436" y="203922"/>
                    </a:lnTo>
                    <a:lnTo>
                      <a:pt x="118784" y="204113"/>
                    </a:lnTo>
                    <a:lnTo>
                      <a:pt x="124138" y="200105"/>
                    </a:lnTo>
                    <a:lnTo>
                      <a:pt x="130411" y="201498"/>
                    </a:lnTo>
                    <a:lnTo>
                      <a:pt x="135994" y="203203"/>
                    </a:lnTo>
                    <a:lnTo>
                      <a:pt x="141960" y="201238"/>
                    </a:lnTo>
                    <a:lnTo>
                      <a:pt x="148385" y="200832"/>
                    </a:lnTo>
                    <a:lnTo>
                      <a:pt x="154809" y="200840"/>
                    </a:lnTo>
                    <a:lnTo>
                      <a:pt x="160164" y="197092"/>
                    </a:lnTo>
                    <a:lnTo>
                      <a:pt x="166742" y="197773"/>
                    </a:lnTo>
                    <a:lnTo>
                      <a:pt x="171790" y="201153"/>
                    </a:lnTo>
                    <a:lnTo>
                      <a:pt x="173013" y="207509"/>
                    </a:lnTo>
                    <a:lnTo>
                      <a:pt x="166895" y="214202"/>
                    </a:lnTo>
                    <a:lnTo>
                      <a:pt x="165594" y="220092"/>
                    </a:lnTo>
                    <a:lnTo>
                      <a:pt x="162688" y="227625"/>
                    </a:lnTo>
                    <a:lnTo>
                      <a:pt x="158328" y="231870"/>
                    </a:lnTo>
                    <a:lnTo>
                      <a:pt x="159628" y="238976"/>
                    </a:lnTo>
                    <a:lnTo>
                      <a:pt x="159017" y="247627"/>
                    </a:lnTo>
                    <a:lnTo>
                      <a:pt x="158557" y="254396"/>
                    </a:lnTo>
                    <a:lnTo>
                      <a:pt x="160087" y="261127"/>
                    </a:lnTo>
                    <a:lnTo>
                      <a:pt x="160087" y="267812"/>
                    </a:lnTo>
                    <a:lnTo>
                      <a:pt x="162306" y="274489"/>
                    </a:lnTo>
                    <a:lnTo>
                      <a:pt x="163988" y="281189"/>
                    </a:lnTo>
                    <a:lnTo>
                      <a:pt x="169648" y="285296"/>
                    </a:lnTo>
                    <a:lnTo>
                      <a:pt x="171025" y="292104"/>
                    </a:lnTo>
                    <a:lnTo>
                      <a:pt x="171407" y="299554"/>
                    </a:lnTo>
                    <a:lnTo>
                      <a:pt x="157946" y="311738"/>
                    </a:lnTo>
                    <a:lnTo>
                      <a:pt x="163071" y="314729"/>
                    </a:lnTo>
                    <a:lnTo>
                      <a:pt x="167506" y="319157"/>
                    </a:lnTo>
                    <a:lnTo>
                      <a:pt x="173549" y="326752"/>
                    </a:lnTo>
                    <a:lnTo>
                      <a:pt x="175615" y="333032"/>
                    </a:lnTo>
                    <a:lnTo>
                      <a:pt x="179286" y="339724"/>
                    </a:lnTo>
                    <a:lnTo>
                      <a:pt x="181121" y="348215"/>
                    </a:lnTo>
                    <a:lnTo>
                      <a:pt x="183034" y="355290"/>
                    </a:lnTo>
                    <a:lnTo>
                      <a:pt x="185634" y="361615"/>
                    </a:lnTo>
                    <a:lnTo>
                      <a:pt x="186170" y="367359"/>
                    </a:lnTo>
                    <a:lnTo>
                      <a:pt x="202079" y="383574"/>
                    </a:lnTo>
                    <a:lnTo>
                      <a:pt x="209192" y="382871"/>
                    </a:lnTo>
                    <a:lnTo>
                      <a:pt x="213322" y="378672"/>
                    </a:lnTo>
                    <a:lnTo>
                      <a:pt x="219212" y="375031"/>
                    </a:lnTo>
                    <a:lnTo>
                      <a:pt x="226631" y="379001"/>
                    </a:lnTo>
                    <a:lnTo>
                      <a:pt x="223189" y="38484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4" name="Google Shape;394;p7"/>
              <p:cNvSpPr/>
              <p:nvPr/>
            </p:nvSpPr>
            <p:spPr>
              <a:xfrm>
                <a:off x="6226486" y="2057575"/>
                <a:ext cx="105169" cy="88197"/>
              </a:xfrm>
              <a:custGeom>
                <a:avLst/>
                <a:gdLst/>
                <a:ahLst/>
                <a:cxnLst/>
                <a:rect l="l" t="t" r="r" b="b"/>
                <a:pathLst>
                  <a:path w="105169" h="88197" extrusionOk="0">
                    <a:moveTo>
                      <a:pt x="79087" y="88144"/>
                    </a:moveTo>
                    <a:lnTo>
                      <a:pt x="79852" y="81964"/>
                    </a:lnTo>
                    <a:lnTo>
                      <a:pt x="78093" y="76028"/>
                    </a:lnTo>
                    <a:lnTo>
                      <a:pt x="82147" y="71661"/>
                    </a:lnTo>
                    <a:lnTo>
                      <a:pt x="82605" y="65932"/>
                    </a:lnTo>
                    <a:lnTo>
                      <a:pt x="87654" y="62766"/>
                    </a:lnTo>
                    <a:lnTo>
                      <a:pt x="88342" y="57014"/>
                    </a:lnTo>
                    <a:lnTo>
                      <a:pt x="94231" y="56907"/>
                    </a:lnTo>
                    <a:lnTo>
                      <a:pt x="99815" y="54192"/>
                    </a:lnTo>
                    <a:lnTo>
                      <a:pt x="104481" y="50558"/>
                    </a:lnTo>
                    <a:lnTo>
                      <a:pt x="100809" y="46015"/>
                    </a:lnTo>
                    <a:lnTo>
                      <a:pt x="96756" y="41732"/>
                    </a:lnTo>
                    <a:lnTo>
                      <a:pt x="102569" y="42045"/>
                    </a:lnTo>
                    <a:lnTo>
                      <a:pt x="102416" y="36056"/>
                    </a:lnTo>
                    <a:lnTo>
                      <a:pt x="97903" y="32362"/>
                    </a:lnTo>
                    <a:lnTo>
                      <a:pt x="92472" y="30205"/>
                    </a:lnTo>
                    <a:lnTo>
                      <a:pt x="91784" y="24461"/>
                    </a:lnTo>
                    <a:lnTo>
                      <a:pt x="94691" y="19260"/>
                    </a:lnTo>
                    <a:lnTo>
                      <a:pt x="96908" y="13837"/>
                    </a:lnTo>
                    <a:lnTo>
                      <a:pt x="92014" y="10257"/>
                    </a:lnTo>
                    <a:lnTo>
                      <a:pt x="86277" y="12613"/>
                    </a:lnTo>
                    <a:lnTo>
                      <a:pt x="80846" y="10625"/>
                    </a:lnTo>
                    <a:lnTo>
                      <a:pt x="77863" y="5676"/>
                    </a:lnTo>
                    <a:lnTo>
                      <a:pt x="71974" y="5133"/>
                    </a:lnTo>
                    <a:lnTo>
                      <a:pt x="66467" y="3190"/>
                    </a:lnTo>
                    <a:lnTo>
                      <a:pt x="60577" y="3121"/>
                    </a:lnTo>
                    <a:lnTo>
                      <a:pt x="55453" y="6089"/>
                    </a:lnTo>
                    <a:lnTo>
                      <a:pt x="50405" y="3297"/>
                    </a:lnTo>
                    <a:lnTo>
                      <a:pt x="44668" y="2395"/>
                    </a:lnTo>
                    <a:lnTo>
                      <a:pt x="38779" y="2900"/>
                    </a:lnTo>
                    <a:lnTo>
                      <a:pt x="33425" y="628"/>
                    </a:lnTo>
                    <a:lnTo>
                      <a:pt x="27765" y="1591"/>
                    </a:lnTo>
                    <a:lnTo>
                      <a:pt x="22028" y="169"/>
                    </a:lnTo>
                    <a:lnTo>
                      <a:pt x="17210" y="3580"/>
                    </a:lnTo>
                    <a:lnTo>
                      <a:pt x="12391" y="6831"/>
                    </a:lnTo>
                    <a:lnTo>
                      <a:pt x="7954" y="2708"/>
                    </a:lnTo>
                    <a:lnTo>
                      <a:pt x="2524" y="-53"/>
                    </a:lnTo>
                    <a:lnTo>
                      <a:pt x="-688" y="4743"/>
                    </a:lnTo>
                    <a:lnTo>
                      <a:pt x="77" y="10525"/>
                    </a:lnTo>
                    <a:lnTo>
                      <a:pt x="1989" y="15963"/>
                    </a:lnTo>
                    <a:lnTo>
                      <a:pt x="6654" y="19306"/>
                    </a:lnTo>
                    <a:lnTo>
                      <a:pt x="10402" y="23956"/>
                    </a:lnTo>
                    <a:lnTo>
                      <a:pt x="13232" y="29157"/>
                    </a:lnTo>
                    <a:lnTo>
                      <a:pt x="15221" y="34596"/>
                    </a:lnTo>
                    <a:lnTo>
                      <a:pt x="19045" y="38909"/>
                    </a:lnTo>
                    <a:lnTo>
                      <a:pt x="24017" y="41808"/>
                    </a:lnTo>
                    <a:lnTo>
                      <a:pt x="27995" y="46015"/>
                    </a:lnTo>
                    <a:lnTo>
                      <a:pt x="31971" y="50229"/>
                    </a:lnTo>
                    <a:lnTo>
                      <a:pt x="36331" y="54069"/>
                    </a:lnTo>
                    <a:lnTo>
                      <a:pt x="40844" y="57710"/>
                    </a:lnTo>
                    <a:lnTo>
                      <a:pt x="44745" y="62200"/>
                    </a:lnTo>
                    <a:lnTo>
                      <a:pt x="48339" y="66743"/>
                    </a:lnTo>
                    <a:lnTo>
                      <a:pt x="53005" y="70613"/>
                    </a:lnTo>
                    <a:lnTo>
                      <a:pt x="57059" y="74789"/>
                    </a:lnTo>
                    <a:lnTo>
                      <a:pt x="61571" y="78522"/>
                    </a:lnTo>
                    <a:lnTo>
                      <a:pt x="66161" y="82025"/>
                    </a:lnTo>
                    <a:lnTo>
                      <a:pt x="71515" y="84442"/>
                    </a:lnTo>
                    <a:lnTo>
                      <a:pt x="77099" y="8637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5" name="Google Shape;395;p7"/>
              <p:cNvSpPr/>
              <p:nvPr/>
            </p:nvSpPr>
            <p:spPr>
              <a:xfrm>
                <a:off x="8803174" y="2786632"/>
                <a:ext cx="260284" cy="496843"/>
              </a:xfrm>
              <a:custGeom>
                <a:avLst/>
                <a:gdLst/>
                <a:ahLst/>
                <a:cxnLst/>
                <a:rect l="l" t="t" r="r" b="b"/>
                <a:pathLst>
                  <a:path w="260284" h="496843" extrusionOk="0">
                    <a:moveTo>
                      <a:pt x="160853" y="83769"/>
                    </a:moveTo>
                    <a:lnTo>
                      <a:pt x="164753" y="78568"/>
                    </a:lnTo>
                    <a:lnTo>
                      <a:pt x="160853" y="83769"/>
                    </a:lnTo>
                    <a:close/>
                    <a:moveTo>
                      <a:pt x="151751" y="89758"/>
                    </a:moveTo>
                    <a:lnTo>
                      <a:pt x="148614" y="84916"/>
                    </a:lnTo>
                    <a:lnTo>
                      <a:pt x="151751" y="89758"/>
                    </a:lnTo>
                    <a:close/>
                    <a:moveTo>
                      <a:pt x="108842" y="448412"/>
                    </a:moveTo>
                    <a:lnTo>
                      <a:pt x="108306" y="441903"/>
                    </a:lnTo>
                    <a:lnTo>
                      <a:pt x="107618" y="435195"/>
                    </a:lnTo>
                    <a:lnTo>
                      <a:pt x="101040" y="436373"/>
                    </a:lnTo>
                    <a:lnTo>
                      <a:pt x="105476" y="441888"/>
                    </a:lnTo>
                    <a:lnTo>
                      <a:pt x="107541" y="448229"/>
                    </a:lnTo>
                    <a:close/>
                    <a:moveTo>
                      <a:pt x="135229" y="496790"/>
                    </a:moveTo>
                    <a:lnTo>
                      <a:pt x="143108" y="494304"/>
                    </a:lnTo>
                    <a:lnTo>
                      <a:pt x="148461" y="488797"/>
                    </a:lnTo>
                    <a:lnTo>
                      <a:pt x="151216" y="482151"/>
                    </a:lnTo>
                    <a:lnTo>
                      <a:pt x="160929" y="475405"/>
                    </a:lnTo>
                    <a:lnTo>
                      <a:pt x="172478" y="470831"/>
                    </a:lnTo>
                    <a:lnTo>
                      <a:pt x="176074" y="465087"/>
                    </a:lnTo>
                    <a:lnTo>
                      <a:pt x="184181" y="462035"/>
                    </a:lnTo>
                    <a:lnTo>
                      <a:pt x="186170" y="455296"/>
                    </a:lnTo>
                    <a:lnTo>
                      <a:pt x="187011" y="448596"/>
                    </a:lnTo>
                    <a:lnTo>
                      <a:pt x="190224" y="443624"/>
                    </a:lnTo>
                    <a:lnTo>
                      <a:pt x="189076" y="435234"/>
                    </a:lnTo>
                    <a:lnTo>
                      <a:pt x="187394" y="429030"/>
                    </a:lnTo>
                    <a:lnTo>
                      <a:pt x="190453" y="435188"/>
                    </a:lnTo>
                    <a:lnTo>
                      <a:pt x="195501" y="432296"/>
                    </a:lnTo>
                    <a:lnTo>
                      <a:pt x="198331" y="437857"/>
                    </a:lnTo>
                    <a:lnTo>
                      <a:pt x="203609" y="435348"/>
                    </a:lnTo>
                    <a:lnTo>
                      <a:pt x="210493" y="431815"/>
                    </a:lnTo>
                    <a:lnTo>
                      <a:pt x="220818" y="424464"/>
                    </a:lnTo>
                    <a:lnTo>
                      <a:pt x="226249" y="417909"/>
                    </a:lnTo>
                    <a:lnTo>
                      <a:pt x="232445" y="417971"/>
                    </a:lnTo>
                    <a:lnTo>
                      <a:pt x="237340" y="413473"/>
                    </a:lnTo>
                    <a:lnTo>
                      <a:pt x="242082" y="408609"/>
                    </a:lnTo>
                    <a:lnTo>
                      <a:pt x="248430" y="403629"/>
                    </a:lnTo>
                    <a:lnTo>
                      <a:pt x="252025" y="395575"/>
                    </a:lnTo>
                    <a:lnTo>
                      <a:pt x="256537" y="390756"/>
                    </a:lnTo>
                    <a:lnTo>
                      <a:pt x="255619" y="381884"/>
                    </a:lnTo>
                    <a:lnTo>
                      <a:pt x="254931" y="375880"/>
                    </a:lnTo>
                    <a:lnTo>
                      <a:pt x="254014" y="368285"/>
                    </a:lnTo>
                    <a:lnTo>
                      <a:pt x="254855" y="361967"/>
                    </a:lnTo>
                    <a:lnTo>
                      <a:pt x="257073" y="354808"/>
                    </a:lnTo>
                    <a:lnTo>
                      <a:pt x="259597" y="360353"/>
                    </a:lnTo>
                    <a:lnTo>
                      <a:pt x="257532" y="354815"/>
                    </a:lnTo>
                    <a:lnTo>
                      <a:pt x="257532" y="348100"/>
                    </a:lnTo>
                    <a:lnTo>
                      <a:pt x="254320" y="341560"/>
                    </a:lnTo>
                    <a:lnTo>
                      <a:pt x="252484" y="336053"/>
                    </a:lnTo>
                    <a:lnTo>
                      <a:pt x="252408" y="329796"/>
                    </a:lnTo>
                    <a:lnTo>
                      <a:pt x="249883" y="323127"/>
                    </a:lnTo>
                    <a:lnTo>
                      <a:pt x="250113" y="316702"/>
                    </a:lnTo>
                    <a:lnTo>
                      <a:pt x="248277" y="310790"/>
                    </a:lnTo>
                    <a:lnTo>
                      <a:pt x="247130" y="305160"/>
                    </a:lnTo>
                    <a:lnTo>
                      <a:pt x="242617" y="294521"/>
                    </a:lnTo>
                    <a:lnTo>
                      <a:pt x="240246" y="287828"/>
                    </a:lnTo>
                    <a:lnTo>
                      <a:pt x="236804" y="281097"/>
                    </a:lnTo>
                    <a:lnTo>
                      <a:pt x="235045" y="274435"/>
                    </a:lnTo>
                    <a:lnTo>
                      <a:pt x="231909" y="267697"/>
                    </a:lnTo>
                    <a:lnTo>
                      <a:pt x="226937" y="263957"/>
                    </a:lnTo>
                    <a:lnTo>
                      <a:pt x="217759" y="254350"/>
                    </a:lnTo>
                    <a:lnTo>
                      <a:pt x="212329" y="247657"/>
                    </a:lnTo>
                    <a:lnTo>
                      <a:pt x="207357" y="243435"/>
                    </a:lnTo>
                    <a:lnTo>
                      <a:pt x="203226" y="236093"/>
                    </a:lnTo>
                    <a:lnTo>
                      <a:pt x="188923" y="227610"/>
                    </a:lnTo>
                    <a:lnTo>
                      <a:pt x="179898" y="220849"/>
                    </a:lnTo>
                    <a:lnTo>
                      <a:pt x="173167" y="214164"/>
                    </a:lnTo>
                    <a:lnTo>
                      <a:pt x="167048" y="207502"/>
                    </a:lnTo>
                    <a:lnTo>
                      <a:pt x="158788" y="200702"/>
                    </a:lnTo>
                    <a:lnTo>
                      <a:pt x="153433" y="194002"/>
                    </a:lnTo>
                    <a:lnTo>
                      <a:pt x="149303" y="187347"/>
                    </a:lnTo>
                    <a:lnTo>
                      <a:pt x="148844" y="180632"/>
                    </a:lnTo>
                    <a:lnTo>
                      <a:pt x="141884" y="173962"/>
                    </a:lnTo>
                    <a:lnTo>
                      <a:pt x="136377" y="171178"/>
                    </a:lnTo>
                    <a:lnTo>
                      <a:pt x="126892" y="160554"/>
                    </a:lnTo>
                    <a:lnTo>
                      <a:pt x="124522" y="154879"/>
                    </a:lnTo>
                    <a:lnTo>
                      <a:pt x="119703" y="150404"/>
                    </a:lnTo>
                    <a:lnTo>
                      <a:pt x="119397" y="144186"/>
                    </a:lnTo>
                    <a:lnTo>
                      <a:pt x="123374" y="136920"/>
                    </a:lnTo>
                    <a:lnTo>
                      <a:pt x="121767" y="127015"/>
                    </a:lnTo>
                    <a:lnTo>
                      <a:pt x="124216" y="120483"/>
                    </a:lnTo>
                    <a:lnTo>
                      <a:pt x="126051" y="114960"/>
                    </a:lnTo>
                    <a:lnTo>
                      <a:pt x="134465" y="107663"/>
                    </a:lnTo>
                    <a:lnTo>
                      <a:pt x="140201" y="104313"/>
                    </a:lnTo>
                    <a:lnTo>
                      <a:pt x="139054" y="95165"/>
                    </a:lnTo>
                    <a:lnTo>
                      <a:pt x="143490" y="89658"/>
                    </a:lnTo>
                    <a:lnTo>
                      <a:pt x="145631" y="83914"/>
                    </a:lnTo>
                    <a:lnTo>
                      <a:pt x="152975" y="81941"/>
                    </a:lnTo>
                    <a:lnTo>
                      <a:pt x="159017" y="80128"/>
                    </a:lnTo>
                    <a:lnTo>
                      <a:pt x="165059" y="73405"/>
                    </a:lnTo>
                    <a:lnTo>
                      <a:pt x="167966" y="66705"/>
                    </a:lnTo>
                    <a:lnTo>
                      <a:pt x="174467" y="66384"/>
                    </a:lnTo>
                    <a:lnTo>
                      <a:pt x="171255" y="60005"/>
                    </a:lnTo>
                    <a:lnTo>
                      <a:pt x="165212" y="59599"/>
                    </a:lnTo>
                    <a:lnTo>
                      <a:pt x="159323" y="60005"/>
                    </a:lnTo>
                    <a:lnTo>
                      <a:pt x="153051" y="55232"/>
                    </a:lnTo>
                    <a:lnTo>
                      <a:pt x="146549" y="53304"/>
                    </a:lnTo>
                    <a:lnTo>
                      <a:pt x="142801" y="48164"/>
                    </a:lnTo>
                    <a:lnTo>
                      <a:pt x="136453" y="46604"/>
                    </a:lnTo>
                    <a:lnTo>
                      <a:pt x="132171" y="40003"/>
                    </a:lnTo>
                    <a:lnTo>
                      <a:pt x="127734" y="34894"/>
                    </a:lnTo>
                    <a:lnTo>
                      <a:pt x="127657" y="26503"/>
                    </a:lnTo>
                    <a:lnTo>
                      <a:pt x="131405" y="21769"/>
                    </a:lnTo>
                    <a:lnTo>
                      <a:pt x="127734" y="16721"/>
                    </a:lnTo>
                    <a:lnTo>
                      <a:pt x="119014" y="16958"/>
                    </a:lnTo>
                    <a:lnTo>
                      <a:pt x="113354" y="13401"/>
                    </a:lnTo>
                    <a:lnTo>
                      <a:pt x="107541" y="13378"/>
                    </a:lnTo>
                    <a:lnTo>
                      <a:pt x="101728" y="13332"/>
                    </a:lnTo>
                    <a:lnTo>
                      <a:pt x="94539" y="10709"/>
                    </a:lnTo>
                    <a:lnTo>
                      <a:pt x="90714" y="4406"/>
                    </a:lnTo>
                    <a:lnTo>
                      <a:pt x="85360" y="-53"/>
                    </a:lnTo>
                    <a:lnTo>
                      <a:pt x="80006" y="4827"/>
                    </a:lnTo>
                    <a:lnTo>
                      <a:pt x="73887" y="7267"/>
                    </a:lnTo>
                    <a:lnTo>
                      <a:pt x="73122" y="13095"/>
                    </a:lnTo>
                    <a:lnTo>
                      <a:pt x="71286" y="19023"/>
                    </a:lnTo>
                    <a:lnTo>
                      <a:pt x="65245" y="19788"/>
                    </a:lnTo>
                    <a:lnTo>
                      <a:pt x="58207" y="21746"/>
                    </a:lnTo>
                    <a:lnTo>
                      <a:pt x="51553" y="22182"/>
                    </a:lnTo>
                    <a:lnTo>
                      <a:pt x="51935" y="29073"/>
                    </a:lnTo>
                    <a:lnTo>
                      <a:pt x="46581" y="26633"/>
                    </a:lnTo>
                    <a:lnTo>
                      <a:pt x="39468" y="19887"/>
                    </a:lnTo>
                    <a:lnTo>
                      <a:pt x="37480" y="26465"/>
                    </a:lnTo>
                    <a:lnTo>
                      <a:pt x="33731" y="21180"/>
                    </a:lnTo>
                    <a:lnTo>
                      <a:pt x="27153" y="24836"/>
                    </a:lnTo>
                    <a:lnTo>
                      <a:pt x="24936" y="31467"/>
                    </a:lnTo>
                    <a:lnTo>
                      <a:pt x="17899" y="26526"/>
                    </a:lnTo>
                    <a:lnTo>
                      <a:pt x="9409" y="22021"/>
                    </a:lnTo>
                    <a:lnTo>
                      <a:pt x="3213" y="23704"/>
                    </a:lnTo>
                    <a:lnTo>
                      <a:pt x="1224" y="29853"/>
                    </a:lnTo>
                    <a:lnTo>
                      <a:pt x="-688" y="36385"/>
                    </a:lnTo>
                    <a:lnTo>
                      <a:pt x="4207" y="39896"/>
                    </a:lnTo>
                    <a:lnTo>
                      <a:pt x="8338" y="44126"/>
                    </a:lnTo>
                    <a:lnTo>
                      <a:pt x="14304" y="49373"/>
                    </a:lnTo>
                    <a:lnTo>
                      <a:pt x="16293" y="55561"/>
                    </a:lnTo>
                    <a:lnTo>
                      <a:pt x="21417" y="51744"/>
                    </a:lnTo>
                    <a:lnTo>
                      <a:pt x="27230" y="59920"/>
                    </a:lnTo>
                    <a:lnTo>
                      <a:pt x="24706" y="65879"/>
                    </a:lnTo>
                    <a:lnTo>
                      <a:pt x="26312" y="71883"/>
                    </a:lnTo>
                    <a:lnTo>
                      <a:pt x="29295" y="77382"/>
                    </a:lnTo>
                    <a:lnTo>
                      <a:pt x="34802" y="83555"/>
                    </a:lnTo>
                    <a:lnTo>
                      <a:pt x="40310" y="85513"/>
                    </a:lnTo>
                    <a:lnTo>
                      <a:pt x="46198" y="86446"/>
                    </a:lnTo>
                    <a:lnTo>
                      <a:pt x="52929" y="91441"/>
                    </a:lnTo>
                    <a:lnTo>
                      <a:pt x="55531" y="84595"/>
                    </a:lnTo>
                    <a:lnTo>
                      <a:pt x="61802" y="83310"/>
                    </a:lnTo>
                    <a:lnTo>
                      <a:pt x="67845" y="82308"/>
                    </a:lnTo>
                    <a:lnTo>
                      <a:pt x="73658" y="86790"/>
                    </a:lnTo>
                    <a:lnTo>
                      <a:pt x="79623" y="90966"/>
                    </a:lnTo>
                    <a:lnTo>
                      <a:pt x="74652" y="97254"/>
                    </a:lnTo>
                    <a:lnTo>
                      <a:pt x="81535" y="99456"/>
                    </a:lnTo>
                    <a:lnTo>
                      <a:pt x="86737" y="106899"/>
                    </a:lnTo>
                    <a:lnTo>
                      <a:pt x="92473" y="108298"/>
                    </a:lnTo>
                    <a:lnTo>
                      <a:pt x="91249" y="116123"/>
                    </a:lnTo>
                    <a:lnTo>
                      <a:pt x="89643" y="121890"/>
                    </a:lnTo>
                    <a:lnTo>
                      <a:pt x="83448" y="126548"/>
                    </a:lnTo>
                    <a:lnTo>
                      <a:pt x="77099" y="124743"/>
                    </a:lnTo>
                    <a:lnTo>
                      <a:pt x="69680" y="124246"/>
                    </a:lnTo>
                    <a:lnTo>
                      <a:pt x="72128" y="130296"/>
                    </a:lnTo>
                    <a:lnTo>
                      <a:pt x="65780" y="136805"/>
                    </a:lnTo>
                    <a:lnTo>
                      <a:pt x="71822" y="138817"/>
                    </a:lnTo>
                    <a:lnTo>
                      <a:pt x="76793" y="141845"/>
                    </a:lnTo>
                    <a:lnTo>
                      <a:pt x="82454" y="145287"/>
                    </a:lnTo>
                    <a:lnTo>
                      <a:pt x="88572" y="150420"/>
                    </a:lnTo>
                    <a:lnTo>
                      <a:pt x="94003" y="153793"/>
                    </a:lnTo>
                    <a:lnTo>
                      <a:pt x="100045" y="155835"/>
                    </a:lnTo>
                    <a:lnTo>
                      <a:pt x="105782" y="156638"/>
                    </a:lnTo>
                    <a:lnTo>
                      <a:pt x="106241" y="165564"/>
                    </a:lnTo>
                    <a:lnTo>
                      <a:pt x="111137" y="170689"/>
                    </a:lnTo>
                    <a:lnTo>
                      <a:pt x="116720" y="175400"/>
                    </a:lnTo>
                    <a:lnTo>
                      <a:pt x="122533" y="180181"/>
                    </a:lnTo>
                    <a:lnTo>
                      <a:pt x="126510" y="186277"/>
                    </a:lnTo>
                    <a:lnTo>
                      <a:pt x="129264" y="191677"/>
                    </a:lnTo>
                    <a:lnTo>
                      <a:pt x="142649" y="203639"/>
                    </a:lnTo>
                    <a:lnTo>
                      <a:pt x="147850" y="206117"/>
                    </a:lnTo>
                    <a:lnTo>
                      <a:pt x="151904" y="211510"/>
                    </a:lnTo>
                    <a:lnTo>
                      <a:pt x="156569" y="216581"/>
                    </a:lnTo>
                    <a:lnTo>
                      <a:pt x="158405" y="226073"/>
                    </a:lnTo>
                    <a:lnTo>
                      <a:pt x="162153" y="231741"/>
                    </a:lnTo>
                    <a:lnTo>
                      <a:pt x="168196" y="229775"/>
                    </a:lnTo>
                    <a:lnTo>
                      <a:pt x="171637" y="235588"/>
                    </a:lnTo>
                    <a:lnTo>
                      <a:pt x="177603" y="238563"/>
                    </a:lnTo>
                    <a:lnTo>
                      <a:pt x="181657" y="243022"/>
                    </a:lnTo>
                    <a:lnTo>
                      <a:pt x="187394" y="244514"/>
                    </a:lnTo>
                    <a:lnTo>
                      <a:pt x="186934" y="251267"/>
                    </a:lnTo>
                    <a:lnTo>
                      <a:pt x="182192" y="256354"/>
                    </a:lnTo>
                    <a:lnTo>
                      <a:pt x="187011" y="260974"/>
                    </a:lnTo>
                    <a:lnTo>
                      <a:pt x="191448" y="264653"/>
                    </a:lnTo>
                    <a:lnTo>
                      <a:pt x="196878" y="270412"/>
                    </a:lnTo>
                    <a:lnTo>
                      <a:pt x="196955" y="278176"/>
                    </a:lnTo>
                    <a:lnTo>
                      <a:pt x="197643" y="285342"/>
                    </a:lnTo>
                    <a:lnTo>
                      <a:pt x="196955" y="294421"/>
                    </a:lnTo>
                    <a:lnTo>
                      <a:pt x="196190" y="301007"/>
                    </a:lnTo>
                    <a:lnTo>
                      <a:pt x="193895" y="307891"/>
                    </a:lnTo>
                    <a:lnTo>
                      <a:pt x="193972" y="314300"/>
                    </a:lnTo>
                    <a:lnTo>
                      <a:pt x="197643" y="319448"/>
                    </a:lnTo>
                    <a:lnTo>
                      <a:pt x="201620" y="327685"/>
                    </a:lnTo>
                    <a:lnTo>
                      <a:pt x="204067" y="336053"/>
                    </a:lnTo>
                    <a:lnTo>
                      <a:pt x="201161" y="345323"/>
                    </a:lnTo>
                    <a:lnTo>
                      <a:pt x="201544" y="351565"/>
                    </a:lnTo>
                    <a:lnTo>
                      <a:pt x="205368" y="361485"/>
                    </a:lnTo>
                    <a:lnTo>
                      <a:pt x="204833" y="368178"/>
                    </a:lnTo>
                    <a:lnTo>
                      <a:pt x="202079" y="373272"/>
                    </a:lnTo>
                    <a:lnTo>
                      <a:pt x="193665" y="372262"/>
                    </a:lnTo>
                    <a:lnTo>
                      <a:pt x="189688" y="378404"/>
                    </a:lnTo>
                    <a:lnTo>
                      <a:pt x="183493" y="378863"/>
                    </a:lnTo>
                    <a:lnTo>
                      <a:pt x="179286" y="382901"/>
                    </a:lnTo>
                    <a:lnTo>
                      <a:pt x="172555" y="382465"/>
                    </a:lnTo>
                    <a:lnTo>
                      <a:pt x="173320" y="389418"/>
                    </a:lnTo>
                    <a:lnTo>
                      <a:pt x="166665" y="389854"/>
                    </a:lnTo>
                    <a:lnTo>
                      <a:pt x="160011" y="393678"/>
                    </a:lnTo>
                    <a:lnTo>
                      <a:pt x="158252" y="399637"/>
                    </a:lnTo>
                    <a:lnTo>
                      <a:pt x="158558" y="405488"/>
                    </a:lnTo>
                    <a:lnTo>
                      <a:pt x="163377" y="408700"/>
                    </a:lnTo>
                    <a:lnTo>
                      <a:pt x="169801" y="415844"/>
                    </a:lnTo>
                    <a:lnTo>
                      <a:pt x="169955" y="421657"/>
                    </a:lnTo>
                    <a:lnTo>
                      <a:pt x="162229" y="417879"/>
                    </a:lnTo>
                    <a:lnTo>
                      <a:pt x="156799" y="414009"/>
                    </a:lnTo>
                    <a:lnTo>
                      <a:pt x="148768" y="416846"/>
                    </a:lnTo>
                    <a:lnTo>
                      <a:pt x="138672" y="417649"/>
                    </a:lnTo>
                    <a:lnTo>
                      <a:pt x="137601" y="424411"/>
                    </a:lnTo>
                    <a:lnTo>
                      <a:pt x="132935" y="428426"/>
                    </a:lnTo>
                    <a:lnTo>
                      <a:pt x="123374" y="430698"/>
                    </a:lnTo>
                    <a:lnTo>
                      <a:pt x="118938" y="434400"/>
                    </a:lnTo>
                    <a:lnTo>
                      <a:pt x="122227" y="439303"/>
                    </a:lnTo>
                    <a:lnTo>
                      <a:pt x="125975" y="444030"/>
                    </a:lnTo>
                    <a:lnTo>
                      <a:pt x="133241" y="445483"/>
                    </a:lnTo>
                    <a:lnTo>
                      <a:pt x="139436" y="448221"/>
                    </a:lnTo>
                    <a:lnTo>
                      <a:pt x="136147" y="453460"/>
                    </a:lnTo>
                    <a:lnTo>
                      <a:pt x="133241" y="461973"/>
                    </a:lnTo>
                    <a:lnTo>
                      <a:pt x="133164" y="475343"/>
                    </a:lnTo>
                    <a:lnTo>
                      <a:pt x="133317" y="481952"/>
                    </a:lnTo>
                    <a:lnTo>
                      <a:pt x="133012" y="488453"/>
                    </a:lnTo>
                    <a:lnTo>
                      <a:pt x="131635" y="49542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7"/>
              <p:cNvSpPr/>
              <p:nvPr/>
            </p:nvSpPr>
            <p:spPr>
              <a:xfrm>
                <a:off x="3881476" y="2977184"/>
                <a:ext cx="5813" cy="1009"/>
              </a:xfrm>
              <a:custGeom>
                <a:avLst/>
                <a:gdLst/>
                <a:ahLst/>
                <a:cxnLst/>
                <a:rect l="l" t="t" r="r" b="b"/>
                <a:pathLst>
                  <a:path w="5813" h="1009" extrusionOk="0">
                    <a:moveTo>
                      <a:pt x="-688" y="957"/>
                    </a:moveTo>
                    <a:lnTo>
                      <a:pt x="5125" y="-53"/>
                    </a:lnTo>
                    <a:lnTo>
                      <a:pt x="-688" y="66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7"/>
              <p:cNvSpPr/>
              <p:nvPr/>
            </p:nvSpPr>
            <p:spPr>
              <a:xfrm>
                <a:off x="6150305" y="4138521"/>
                <a:ext cx="397119" cy="402183"/>
              </a:xfrm>
              <a:custGeom>
                <a:avLst/>
                <a:gdLst/>
                <a:ahLst/>
                <a:cxnLst/>
                <a:rect l="l" t="t" r="r" b="b"/>
                <a:pathLst>
                  <a:path w="397119" h="402183" extrusionOk="0">
                    <a:moveTo>
                      <a:pt x="204297" y="402130"/>
                    </a:moveTo>
                    <a:lnTo>
                      <a:pt x="209574" y="399576"/>
                    </a:lnTo>
                    <a:lnTo>
                      <a:pt x="213017" y="394321"/>
                    </a:lnTo>
                    <a:lnTo>
                      <a:pt x="217912" y="387315"/>
                    </a:lnTo>
                    <a:lnTo>
                      <a:pt x="225101" y="386680"/>
                    </a:lnTo>
                    <a:lnTo>
                      <a:pt x="230608" y="383980"/>
                    </a:lnTo>
                    <a:lnTo>
                      <a:pt x="231144" y="373845"/>
                    </a:lnTo>
                    <a:lnTo>
                      <a:pt x="238716" y="185413"/>
                    </a:lnTo>
                    <a:lnTo>
                      <a:pt x="239328" y="168654"/>
                    </a:lnTo>
                    <a:lnTo>
                      <a:pt x="268698" y="168669"/>
                    </a:lnTo>
                    <a:lnTo>
                      <a:pt x="272676" y="45304"/>
                    </a:lnTo>
                    <a:lnTo>
                      <a:pt x="286061" y="45312"/>
                    </a:lnTo>
                    <a:lnTo>
                      <a:pt x="304188" y="41456"/>
                    </a:lnTo>
                    <a:lnTo>
                      <a:pt x="317268" y="38604"/>
                    </a:lnTo>
                    <a:lnTo>
                      <a:pt x="335089" y="34695"/>
                    </a:lnTo>
                    <a:lnTo>
                      <a:pt x="341285" y="34726"/>
                    </a:lnTo>
                    <a:lnTo>
                      <a:pt x="343732" y="41350"/>
                    </a:lnTo>
                    <a:lnTo>
                      <a:pt x="348321" y="45962"/>
                    </a:lnTo>
                    <a:lnTo>
                      <a:pt x="354364" y="48065"/>
                    </a:lnTo>
                    <a:lnTo>
                      <a:pt x="359488" y="43047"/>
                    </a:lnTo>
                    <a:lnTo>
                      <a:pt x="363160" y="38351"/>
                    </a:lnTo>
                    <a:lnTo>
                      <a:pt x="369662" y="35047"/>
                    </a:lnTo>
                    <a:lnTo>
                      <a:pt x="375322" y="33441"/>
                    </a:lnTo>
                    <a:lnTo>
                      <a:pt x="383735" y="30794"/>
                    </a:lnTo>
                    <a:lnTo>
                      <a:pt x="390236" y="27972"/>
                    </a:lnTo>
                    <a:lnTo>
                      <a:pt x="396432" y="27237"/>
                    </a:lnTo>
                    <a:lnTo>
                      <a:pt x="393755" y="21792"/>
                    </a:lnTo>
                    <a:lnTo>
                      <a:pt x="388324" y="18832"/>
                    </a:lnTo>
                    <a:lnTo>
                      <a:pt x="378840" y="19214"/>
                    </a:lnTo>
                    <a:lnTo>
                      <a:pt x="372032" y="17646"/>
                    </a:lnTo>
                    <a:lnTo>
                      <a:pt x="354288" y="20537"/>
                    </a:lnTo>
                    <a:lnTo>
                      <a:pt x="317574" y="28668"/>
                    </a:lnTo>
                    <a:lnTo>
                      <a:pt x="285603" y="35529"/>
                    </a:lnTo>
                    <a:lnTo>
                      <a:pt x="279254" y="32278"/>
                    </a:lnTo>
                    <a:lnTo>
                      <a:pt x="272371" y="33280"/>
                    </a:lnTo>
                    <a:lnTo>
                      <a:pt x="263574" y="34672"/>
                    </a:lnTo>
                    <a:lnTo>
                      <a:pt x="256997" y="31812"/>
                    </a:lnTo>
                    <a:lnTo>
                      <a:pt x="250724" y="31077"/>
                    </a:lnTo>
                    <a:lnTo>
                      <a:pt x="241393" y="30083"/>
                    </a:lnTo>
                    <a:lnTo>
                      <a:pt x="234127" y="29800"/>
                    </a:lnTo>
                    <a:lnTo>
                      <a:pt x="226019" y="30228"/>
                    </a:lnTo>
                    <a:lnTo>
                      <a:pt x="215005" y="29150"/>
                    </a:lnTo>
                    <a:lnTo>
                      <a:pt x="206439" y="25853"/>
                    </a:lnTo>
                    <a:lnTo>
                      <a:pt x="202920" y="21310"/>
                    </a:lnTo>
                    <a:lnTo>
                      <a:pt x="197566" y="14648"/>
                    </a:lnTo>
                    <a:lnTo>
                      <a:pt x="151444" y="14227"/>
                    </a:lnTo>
                    <a:lnTo>
                      <a:pt x="72739" y="14518"/>
                    </a:lnTo>
                    <a:lnTo>
                      <a:pt x="66697" y="15061"/>
                    </a:lnTo>
                    <a:lnTo>
                      <a:pt x="55148" y="7887"/>
                    </a:lnTo>
                    <a:lnTo>
                      <a:pt x="49564" y="1194"/>
                    </a:lnTo>
                    <a:lnTo>
                      <a:pt x="41916" y="-53"/>
                    </a:lnTo>
                    <a:lnTo>
                      <a:pt x="35949" y="1148"/>
                    </a:lnTo>
                    <a:lnTo>
                      <a:pt x="28301" y="6923"/>
                    </a:lnTo>
                    <a:lnTo>
                      <a:pt x="20346" y="10020"/>
                    </a:lnTo>
                    <a:lnTo>
                      <a:pt x="12927" y="7887"/>
                    </a:lnTo>
                    <a:lnTo>
                      <a:pt x="4514" y="7864"/>
                    </a:lnTo>
                    <a:lnTo>
                      <a:pt x="-382" y="14487"/>
                    </a:lnTo>
                    <a:lnTo>
                      <a:pt x="-688" y="21218"/>
                    </a:lnTo>
                    <a:lnTo>
                      <a:pt x="230" y="27934"/>
                    </a:lnTo>
                    <a:lnTo>
                      <a:pt x="1148" y="34664"/>
                    </a:lnTo>
                    <a:lnTo>
                      <a:pt x="4054" y="41334"/>
                    </a:lnTo>
                    <a:lnTo>
                      <a:pt x="6579" y="48042"/>
                    </a:lnTo>
                    <a:lnTo>
                      <a:pt x="10862" y="54674"/>
                    </a:lnTo>
                    <a:lnTo>
                      <a:pt x="16904" y="61106"/>
                    </a:lnTo>
                    <a:lnTo>
                      <a:pt x="20346" y="68166"/>
                    </a:lnTo>
                    <a:lnTo>
                      <a:pt x="24400" y="74866"/>
                    </a:lnTo>
                    <a:lnTo>
                      <a:pt x="26695" y="80893"/>
                    </a:lnTo>
                    <a:lnTo>
                      <a:pt x="30136" y="88106"/>
                    </a:lnTo>
                    <a:lnTo>
                      <a:pt x="33349" y="94959"/>
                    </a:lnTo>
                    <a:lnTo>
                      <a:pt x="36103" y="101644"/>
                    </a:lnTo>
                    <a:lnTo>
                      <a:pt x="40385" y="108360"/>
                    </a:lnTo>
                    <a:lnTo>
                      <a:pt x="42298" y="115060"/>
                    </a:lnTo>
                    <a:lnTo>
                      <a:pt x="44439" y="121753"/>
                    </a:lnTo>
                    <a:lnTo>
                      <a:pt x="45740" y="128453"/>
                    </a:lnTo>
                    <a:lnTo>
                      <a:pt x="49488" y="135153"/>
                    </a:lnTo>
                    <a:lnTo>
                      <a:pt x="53006" y="141861"/>
                    </a:lnTo>
                    <a:lnTo>
                      <a:pt x="57213" y="148553"/>
                    </a:lnTo>
                    <a:lnTo>
                      <a:pt x="60043" y="155231"/>
                    </a:lnTo>
                    <a:lnTo>
                      <a:pt x="61726" y="161059"/>
                    </a:lnTo>
                    <a:lnTo>
                      <a:pt x="68150" y="168654"/>
                    </a:lnTo>
                    <a:lnTo>
                      <a:pt x="72204" y="175355"/>
                    </a:lnTo>
                    <a:lnTo>
                      <a:pt x="75722" y="182055"/>
                    </a:lnTo>
                    <a:lnTo>
                      <a:pt x="77634" y="188755"/>
                    </a:lnTo>
                    <a:lnTo>
                      <a:pt x="78323" y="195318"/>
                    </a:lnTo>
                    <a:lnTo>
                      <a:pt x="75722" y="202943"/>
                    </a:lnTo>
                    <a:lnTo>
                      <a:pt x="75722" y="208848"/>
                    </a:lnTo>
                    <a:lnTo>
                      <a:pt x="76258" y="215556"/>
                    </a:lnTo>
                    <a:lnTo>
                      <a:pt x="76487" y="222249"/>
                    </a:lnTo>
                    <a:lnTo>
                      <a:pt x="76564" y="228949"/>
                    </a:lnTo>
                    <a:lnTo>
                      <a:pt x="74728" y="235634"/>
                    </a:lnTo>
                    <a:lnTo>
                      <a:pt x="75875" y="242342"/>
                    </a:lnTo>
                    <a:lnTo>
                      <a:pt x="78935" y="250510"/>
                    </a:lnTo>
                    <a:lnTo>
                      <a:pt x="83754" y="262404"/>
                    </a:lnTo>
                    <a:lnTo>
                      <a:pt x="85207" y="269112"/>
                    </a:lnTo>
                    <a:lnTo>
                      <a:pt x="85130" y="275843"/>
                    </a:lnTo>
                    <a:lnTo>
                      <a:pt x="84289" y="282551"/>
                    </a:lnTo>
                    <a:lnTo>
                      <a:pt x="85054" y="289243"/>
                    </a:lnTo>
                    <a:lnTo>
                      <a:pt x="85054" y="295959"/>
                    </a:lnTo>
                    <a:lnTo>
                      <a:pt x="87578" y="302628"/>
                    </a:lnTo>
                    <a:lnTo>
                      <a:pt x="87502" y="309344"/>
                    </a:lnTo>
                    <a:lnTo>
                      <a:pt x="90867" y="316044"/>
                    </a:lnTo>
                    <a:lnTo>
                      <a:pt x="93161" y="322744"/>
                    </a:lnTo>
                    <a:lnTo>
                      <a:pt x="91326" y="329452"/>
                    </a:lnTo>
                    <a:lnTo>
                      <a:pt x="94462" y="336122"/>
                    </a:lnTo>
                    <a:lnTo>
                      <a:pt x="94921" y="342853"/>
                    </a:lnTo>
                    <a:lnTo>
                      <a:pt x="97521" y="349553"/>
                    </a:lnTo>
                    <a:lnTo>
                      <a:pt x="101116" y="356254"/>
                    </a:lnTo>
                    <a:lnTo>
                      <a:pt x="106317" y="366556"/>
                    </a:lnTo>
                    <a:lnTo>
                      <a:pt x="110830" y="373845"/>
                    </a:lnTo>
                    <a:lnTo>
                      <a:pt x="119855" y="382932"/>
                    </a:lnTo>
                    <a:lnTo>
                      <a:pt x="126051" y="389724"/>
                    </a:lnTo>
                    <a:lnTo>
                      <a:pt x="131864" y="387590"/>
                    </a:lnTo>
                    <a:lnTo>
                      <a:pt x="137371" y="384401"/>
                    </a:lnTo>
                    <a:lnTo>
                      <a:pt x="138365" y="377073"/>
                    </a:lnTo>
                    <a:lnTo>
                      <a:pt x="141425" y="372086"/>
                    </a:lnTo>
                    <a:lnTo>
                      <a:pt x="149838" y="373845"/>
                    </a:lnTo>
                    <a:lnTo>
                      <a:pt x="155728" y="383024"/>
                    </a:lnTo>
                    <a:lnTo>
                      <a:pt x="154657" y="388714"/>
                    </a:lnTo>
                    <a:lnTo>
                      <a:pt x="159934" y="392623"/>
                    </a:lnTo>
                    <a:lnTo>
                      <a:pt x="171484" y="396187"/>
                    </a:lnTo>
                    <a:lnTo>
                      <a:pt x="177527" y="400340"/>
                    </a:lnTo>
                    <a:lnTo>
                      <a:pt x="184258" y="399836"/>
                    </a:lnTo>
                    <a:lnTo>
                      <a:pt x="193282" y="397510"/>
                    </a:lnTo>
                    <a:lnTo>
                      <a:pt x="199249" y="398375"/>
                    </a:lnTo>
                    <a:lnTo>
                      <a:pt x="204297" y="40213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7"/>
              <p:cNvSpPr/>
              <p:nvPr/>
            </p:nvSpPr>
            <p:spPr>
              <a:xfrm>
                <a:off x="6803503" y="2479805"/>
                <a:ext cx="16903" cy="40530"/>
              </a:xfrm>
              <a:custGeom>
                <a:avLst/>
                <a:gdLst/>
                <a:ahLst/>
                <a:cxnLst/>
                <a:rect l="l" t="t" r="r" b="b"/>
                <a:pathLst>
                  <a:path w="16903" h="40530" extrusionOk="0">
                    <a:moveTo>
                      <a:pt x="383" y="40477"/>
                    </a:moveTo>
                    <a:lnTo>
                      <a:pt x="6349" y="40041"/>
                    </a:lnTo>
                    <a:lnTo>
                      <a:pt x="13385" y="35444"/>
                    </a:lnTo>
                    <a:lnTo>
                      <a:pt x="15833" y="29371"/>
                    </a:lnTo>
                    <a:lnTo>
                      <a:pt x="16215" y="23612"/>
                    </a:lnTo>
                    <a:lnTo>
                      <a:pt x="15144" y="17937"/>
                    </a:lnTo>
                    <a:lnTo>
                      <a:pt x="15451" y="12124"/>
                    </a:lnTo>
                    <a:lnTo>
                      <a:pt x="14686" y="6410"/>
                    </a:lnTo>
                    <a:lnTo>
                      <a:pt x="9944" y="2242"/>
                    </a:lnTo>
                    <a:lnTo>
                      <a:pt x="4514" y="-53"/>
                    </a:lnTo>
                    <a:lnTo>
                      <a:pt x="306" y="3810"/>
                    </a:lnTo>
                    <a:lnTo>
                      <a:pt x="0" y="9554"/>
                    </a:lnTo>
                    <a:lnTo>
                      <a:pt x="-688" y="15428"/>
                    </a:lnTo>
                    <a:lnTo>
                      <a:pt x="1148" y="20935"/>
                    </a:lnTo>
                    <a:lnTo>
                      <a:pt x="5890" y="24874"/>
                    </a:lnTo>
                    <a:lnTo>
                      <a:pt x="2219" y="29831"/>
                    </a:lnTo>
                    <a:lnTo>
                      <a:pt x="153" y="3565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7"/>
              <p:cNvSpPr/>
              <p:nvPr/>
            </p:nvSpPr>
            <p:spPr>
              <a:xfrm>
                <a:off x="660524" y="4021145"/>
                <a:ext cx="40652" cy="19741"/>
              </a:xfrm>
              <a:custGeom>
                <a:avLst/>
                <a:gdLst/>
                <a:ahLst/>
                <a:cxnLst/>
                <a:rect l="l" t="t" r="r" b="b"/>
                <a:pathLst>
                  <a:path w="40652" h="19741" extrusionOk="0">
                    <a:moveTo>
                      <a:pt x="39965" y="19688"/>
                    </a:moveTo>
                    <a:lnTo>
                      <a:pt x="35414" y="16154"/>
                    </a:lnTo>
                    <a:lnTo>
                      <a:pt x="30328" y="13057"/>
                    </a:lnTo>
                    <a:lnTo>
                      <a:pt x="24706" y="11358"/>
                    </a:lnTo>
                    <a:lnTo>
                      <a:pt x="24147" y="17157"/>
                    </a:lnTo>
                    <a:lnTo>
                      <a:pt x="29769" y="18992"/>
                    </a:lnTo>
                    <a:lnTo>
                      <a:pt x="35506" y="19581"/>
                    </a:lnTo>
                    <a:close/>
                    <a:moveTo>
                      <a:pt x="14518" y="11473"/>
                    </a:moveTo>
                    <a:lnTo>
                      <a:pt x="14923" y="5698"/>
                    </a:lnTo>
                    <a:lnTo>
                      <a:pt x="10739" y="-53"/>
                    </a:lnTo>
                    <a:lnTo>
                      <a:pt x="4858" y="383"/>
                    </a:lnTo>
                    <a:lnTo>
                      <a:pt x="-688" y="1951"/>
                    </a:lnTo>
                    <a:lnTo>
                      <a:pt x="2211" y="7366"/>
                    </a:lnTo>
                    <a:lnTo>
                      <a:pt x="6379" y="11351"/>
                    </a:lnTo>
                    <a:lnTo>
                      <a:pt x="12078" y="1000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7"/>
              <p:cNvSpPr/>
              <p:nvPr/>
            </p:nvSpPr>
            <p:spPr>
              <a:xfrm>
                <a:off x="3728197" y="3895209"/>
                <a:ext cx="372184" cy="442116"/>
              </a:xfrm>
              <a:custGeom>
                <a:avLst/>
                <a:gdLst/>
                <a:ahLst/>
                <a:cxnLst/>
                <a:rect l="l" t="t" r="r" b="b"/>
                <a:pathLst>
                  <a:path w="372184" h="442116" extrusionOk="0">
                    <a:moveTo>
                      <a:pt x="91861" y="442064"/>
                    </a:moveTo>
                    <a:lnTo>
                      <a:pt x="102875" y="439234"/>
                    </a:lnTo>
                    <a:lnTo>
                      <a:pt x="107158" y="433910"/>
                    </a:lnTo>
                    <a:lnTo>
                      <a:pt x="113200" y="426652"/>
                    </a:lnTo>
                    <a:lnTo>
                      <a:pt x="113736" y="419959"/>
                    </a:lnTo>
                    <a:lnTo>
                      <a:pt x="125286" y="415936"/>
                    </a:lnTo>
                    <a:lnTo>
                      <a:pt x="126738" y="405312"/>
                    </a:lnTo>
                    <a:lnTo>
                      <a:pt x="132858" y="407683"/>
                    </a:lnTo>
                    <a:lnTo>
                      <a:pt x="142419" y="415645"/>
                    </a:lnTo>
                    <a:lnTo>
                      <a:pt x="150067" y="415179"/>
                    </a:lnTo>
                    <a:lnTo>
                      <a:pt x="164447" y="414735"/>
                    </a:lnTo>
                    <a:lnTo>
                      <a:pt x="172172" y="418338"/>
                    </a:lnTo>
                    <a:lnTo>
                      <a:pt x="178520" y="421497"/>
                    </a:lnTo>
                    <a:lnTo>
                      <a:pt x="181580" y="428725"/>
                    </a:lnTo>
                    <a:lnTo>
                      <a:pt x="184180" y="434943"/>
                    </a:lnTo>
                    <a:lnTo>
                      <a:pt x="187163" y="441552"/>
                    </a:lnTo>
                    <a:lnTo>
                      <a:pt x="188311" y="432082"/>
                    </a:lnTo>
                    <a:lnTo>
                      <a:pt x="191294" y="425390"/>
                    </a:lnTo>
                    <a:lnTo>
                      <a:pt x="193053" y="418682"/>
                    </a:lnTo>
                    <a:lnTo>
                      <a:pt x="195348" y="411982"/>
                    </a:lnTo>
                    <a:lnTo>
                      <a:pt x="201849" y="411966"/>
                    </a:lnTo>
                    <a:lnTo>
                      <a:pt x="228313" y="411966"/>
                    </a:lnTo>
                    <a:lnTo>
                      <a:pt x="231526" y="418674"/>
                    </a:lnTo>
                    <a:lnTo>
                      <a:pt x="241087" y="378672"/>
                    </a:lnTo>
                    <a:lnTo>
                      <a:pt x="239328" y="363841"/>
                    </a:lnTo>
                    <a:lnTo>
                      <a:pt x="247818" y="347962"/>
                    </a:lnTo>
                    <a:lnTo>
                      <a:pt x="252024" y="332733"/>
                    </a:lnTo>
                    <a:lnTo>
                      <a:pt x="258143" y="331632"/>
                    </a:lnTo>
                    <a:lnTo>
                      <a:pt x="288738" y="325613"/>
                    </a:lnTo>
                    <a:lnTo>
                      <a:pt x="302888" y="321352"/>
                    </a:lnTo>
                    <a:lnTo>
                      <a:pt x="329888" y="321237"/>
                    </a:lnTo>
                    <a:lnTo>
                      <a:pt x="355664" y="337453"/>
                    </a:lnTo>
                    <a:lnTo>
                      <a:pt x="356811" y="343419"/>
                    </a:lnTo>
                    <a:lnTo>
                      <a:pt x="359565" y="349125"/>
                    </a:lnTo>
                    <a:lnTo>
                      <a:pt x="364842" y="345606"/>
                    </a:lnTo>
                    <a:lnTo>
                      <a:pt x="358724" y="336871"/>
                    </a:lnTo>
                    <a:lnTo>
                      <a:pt x="366984" y="312587"/>
                    </a:lnTo>
                    <a:lnTo>
                      <a:pt x="367672" y="305068"/>
                    </a:lnTo>
                    <a:lnTo>
                      <a:pt x="368896" y="299179"/>
                    </a:lnTo>
                    <a:lnTo>
                      <a:pt x="371496" y="286015"/>
                    </a:lnTo>
                    <a:lnTo>
                      <a:pt x="369202" y="278566"/>
                    </a:lnTo>
                    <a:lnTo>
                      <a:pt x="365531" y="272309"/>
                    </a:lnTo>
                    <a:lnTo>
                      <a:pt x="363236" y="266006"/>
                    </a:lnTo>
                    <a:lnTo>
                      <a:pt x="359718" y="259520"/>
                    </a:lnTo>
                    <a:lnTo>
                      <a:pt x="352834" y="259589"/>
                    </a:lnTo>
                    <a:lnTo>
                      <a:pt x="344879" y="251650"/>
                    </a:lnTo>
                    <a:lnTo>
                      <a:pt x="342202" y="244781"/>
                    </a:lnTo>
                    <a:lnTo>
                      <a:pt x="340443" y="238417"/>
                    </a:lnTo>
                    <a:lnTo>
                      <a:pt x="340902" y="231457"/>
                    </a:lnTo>
                    <a:lnTo>
                      <a:pt x="343196" y="224444"/>
                    </a:lnTo>
                    <a:lnTo>
                      <a:pt x="288585" y="219915"/>
                    </a:lnTo>
                    <a:lnTo>
                      <a:pt x="286290" y="204962"/>
                    </a:lnTo>
                    <a:lnTo>
                      <a:pt x="284225" y="193183"/>
                    </a:lnTo>
                    <a:lnTo>
                      <a:pt x="273364" y="180754"/>
                    </a:lnTo>
                    <a:lnTo>
                      <a:pt x="283155" y="180747"/>
                    </a:lnTo>
                    <a:lnTo>
                      <a:pt x="282007" y="171102"/>
                    </a:lnTo>
                    <a:lnTo>
                      <a:pt x="281319" y="164784"/>
                    </a:lnTo>
                    <a:lnTo>
                      <a:pt x="276882" y="157380"/>
                    </a:lnTo>
                    <a:lnTo>
                      <a:pt x="274588" y="150687"/>
                    </a:lnTo>
                    <a:lnTo>
                      <a:pt x="276194" y="143995"/>
                    </a:lnTo>
                    <a:lnTo>
                      <a:pt x="274052" y="137294"/>
                    </a:lnTo>
                    <a:lnTo>
                      <a:pt x="268239" y="135160"/>
                    </a:lnTo>
                    <a:lnTo>
                      <a:pt x="261050" y="130617"/>
                    </a:lnTo>
                    <a:lnTo>
                      <a:pt x="256078" y="126724"/>
                    </a:lnTo>
                    <a:lnTo>
                      <a:pt x="248506" y="126494"/>
                    </a:lnTo>
                    <a:lnTo>
                      <a:pt x="240474" y="127841"/>
                    </a:lnTo>
                    <a:lnTo>
                      <a:pt x="234432" y="127772"/>
                    </a:lnTo>
                    <a:lnTo>
                      <a:pt x="228466" y="123971"/>
                    </a:lnTo>
                    <a:lnTo>
                      <a:pt x="223877" y="119221"/>
                    </a:lnTo>
                    <a:lnTo>
                      <a:pt x="220358" y="114203"/>
                    </a:lnTo>
                    <a:lnTo>
                      <a:pt x="214545" y="114723"/>
                    </a:lnTo>
                    <a:lnTo>
                      <a:pt x="208733" y="111985"/>
                    </a:lnTo>
                    <a:lnTo>
                      <a:pt x="202537" y="108474"/>
                    </a:lnTo>
                    <a:lnTo>
                      <a:pt x="197260" y="105759"/>
                    </a:lnTo>
                    <a:lnTo>
                      <a:pt x="194429" y="100022"/>
                    </a:lnTo>
                    <a:lnTo>
                      <a:pt x="184945" y="98967"/>
                    </a:lnTo>
                    <a:lnTo>
                      <a:pt x="179285" y="93911"/>
                    </a:lnTo>
                    <a:lnTo>
                      <a:pt x="172325" y="91318"/>
                    </a:lnTo>
                    <a:lnTo>
                      <a:pt x="167506" y="94729"/>
                    </a:lnTo>
                    <a:lnTo>
                      <a:pt x="161922" y="92947"/>
                    </a:lnTo>
                    <a:lnTo>
                      <a:pt x="153815" y="91930"/>
                    </a:lnTo>
                    <a:lnTo>
                      <a:pt x="150908" y="86714"/>
                    </a:lnTo>
                    <a:lnTo>
                      <a:pt x="144101" y="82736"/>
                    </a:lnTo>
                    <a:lnTo>
                      <a:pt x="140277" y="77520"/>
                    </a:lnTo>
                    <a:lnTo>
                      <a:pt x="134082" y="76656"/>
                    </a:lnTo>
                    <a:lnTo>
                      <a:pt x="131863" y="67072"/>
                    </a:lnTo>
                    <a:lnTo>
                      <a:pt x="127886" y="61190"/>
                    </a:lnTo>
                    <a:lnTo>
                      <a:pt x="123908" y="54773"/>
                    </a:lnTo>
                    <a:lnTo>
                      <a:pt x="122609" y="48187"/>
                    </a:lnTo>
                    <a:lnTo>
                      <a:pt x="125591" y="42986"/>
                    </a:lnTo>
                    <a:lnTo>
                      <a:pt x="122532" y="37104"/>
                    </a:lnTo>
                    <a:lnTo>
                      <a:pt x="120237" y="31406"/>
                    </a:lnTo>
                    <a:lnTo>
                      <a:pt x="120543" y="23398"/>
                    </a:lnTo>
                    <a:lnTo>
                      <a:pt x="122837" y="17026"/>
                    </a:lnTo>
                    <a:lnTo>
                      <a:pt x="121002" y="7611"/>
                    </a:lnTo>
                    <a:lnTo>
                      <a:pt x="119473" y="-53"/>
                    </a:lnTo>
                    <a:lnTo>
                      <a:pt x="113889" y="3664"/>
                    </a:lnTo>
                    <a:lnTo>
                      <a:pt x="107617" y="1094"/>
                    </a:lnTo>
                    <a:lnTo>
                      <a:pt x="101575" y="2471"/>
                    </a:lnTo>
                    <a:lnTo>
                      <a:pt x="95609" y="3221"/>
                    </a:lnTo>
                    <a:lnTo>
                      <a:pt x="88878" y="5408"/>
                    </a:lnTo>
                    <a:lnTo>
                      <a:pt x="82223" y="6609"/>
                    </a:lnTo>
                    <a:lnTo>
                      <a:pt x="72050" y="16682"/>
                    </a:lnTo>
                    <a:lnTo>
                      <a:pt x="67614" y="20927"/>
                    </a:lnTo>
                    <a:lnTo>
                      <a:pt x="61496" y="23176"/>
                    </a:lnTo>
                    <a:lnTo>
                      <a:pt x="54688" y="27145"/>
                    </a:lnTo>
                    <a:lnTo>
                      <a:pt x="51629" y="33800"/>
                    </a:lnTo>
                    <a:lnTo>
                      <a:pt x="41762" y="31957"/>
                    </a:lnTo>
                    <a:lnTo>
                      <a:pt x="37402" y="38787"/>
                    </a:lnTo>
                    <a:lnTo>
                      <a:pt x="32048" y="44179"/>
                    </a:lnTo>
                    <a:lnTo>
                      <a:pt x="22487" y="48402"/>
                    </a:lnTo>
                    <a:lnTo>
                      <a:pt x="19887" y="43147"/>
                    </a:lnTo>
                    <a:lnTo>
                      <a:pt x="13997" y="43866"/>
                    </a:lnTo>
                    <a:lnTo>
                      <a:pt x="6578" y="41472"/>
                    </a:lnTo>
                    <a:lnTo>
                      <a:pt x="-688" y="41976"/>
                    </a:lnTo>
                    <a:lnTo>
                      <a:pt x="2677" y="51859"/>
                    </a:lnTo>
                    <a:lnTo>
                      <a:pt x="17363" y="75417"/>
                    </a:lnTo>
                    <a:lnTo>
                      <a:pt x="27382" y="93666"/>
                    </a:lnTo>
                    <a:lnTo>
                      <a:pt x="26006" y="99816"/>
                    </a:lnTo>
                    <a:lnTo>
                      <a:pt x="22716" y="105759"/>
                    </a:lnTo>
                    <a:lnTo>
                      <a:pt x="22793" y="112038"/>
                    </a:lnTo>
                    <a:lnTo>
                      <a:pt x="23252" y="119542"/>
                    </a:lnTo>
                    <a:lnTo>
                      <a:pt x="20881" y="130510"/>
                    </a:lnTo>
                    <a:lnTo>
                      <a:pt x="20040" y="136835"/>
                    </a:lnTo>
                    <a:lnTo>
                      <a:pt x="21569" y="143956"/>
                    </a:lnTo>
                    <a:lnTo>
                      <a:pt x="25700" y="148836"/>
                    </a:lnTo>
                    <a:lnTo>
                      <a:pt x="20651" y="154527"/>
                    </a:lnTo>
                    <a:lnTo>
                      <a:pt x="16980" y="161456"/>
                    </a:lnTo>
                    <a:lnTo>
                      <a:pt x="14227" y="166895"/>
                    </a:lnTo>
                    <a:lnTo>
                      <a:pt x="11626" y="175171"/>
                    </a:lnTo>
                    <a:lnTo>
                      <a:pt x="14762" y="181183"/>
                    </a:lnTo>
                    <a:lnTo>
                      <a:pt x="19887" y="186169"/>
                    </a:lnTo>
                    <a:lnTo>
                      <a:pt x="17133" y="192281"/>
                    </a:lnTo>
                    <a:lnTo>
                      <a:pt x="12697" y="197780"/>
                    </a:lnTo>
                    <a:lnTo>
                      <a:pt x="15679" y="204962"/>
                    </a:lnTo>
                    <a:lnTo>
                      <a:pt x="20804" y="216741"/>
                    </a:lnTo>
                    <a:lnTo>
                      <a:pt x="27765" y="217598"/>
                    </a:lnTo>
                    <a:lnTo>
                      <a:pt x="33042" y="222080"/>
                    </a:lnTo>
                    <a:lnTo>
                      <a:pt x="27612" y="225231"/>
                    </a:lnTo>
                    <a:lnTo>
                      <a:pt x="26771" y="231060"/>
                    </a:lnTo>
                    <a:lnTo>
                      <a:pt x="22563" y="237752"/>
                    </a:lnTo>
                    <a:lnTo>
                      <a:pt x="19122" y="243817"/>
                    </a:lnTo>
                    <a:lnTo>
                      <a:pt x="13079" y="249814"/>
                    </a:lnTo>
                    <a:lnTo>
                      <a:pt x="16445" y="257012"/>
                    </a:lnTo>
                    <a:lnTo>
                      <a:pt x="17210" y="264744"/>
                    </a:lnTo>
                    <a:lnTo>
                      <a:pt x="21416" y="268905"/>
                    </a:lnTo>
                    <a:lnTo>
                      <a:pt x="23941" y="276952"/>
                    </a:lnTo>
                    <a:lnTo>
                      <a:pt x="30825" y="280026"/>
                    </a:lnTo>
                    <a:lnTo>
                      <a:pt x="31283" y="285885"/>
                    </a:lnTo>
                    <a:lnTo>
                      <a:pt x="33883" y="294184"/>
                    </a:lnTo>
                    <a:lnTo>
                      <a:pt x="34649" y="300089"/>
                    </a:lnTo>
                    <a:lnTo>
                      <a:pt x="37784" y="307807"/>
                    </a:lnTo>
                    <a:lnTo>
                      <a:pt x="44592" y="317184"/>
                    </a:lnTo>
                    <a:lnTo>
                      <a:pt x="50023" y="321421"/>
                    </a:lnTo>
                    <a:lnTo>
                      <a:pt x="54459" y="325421"/>
                    </a:lnTo>
                    <a:lnTo>
                      <a:pt x="50405" y="331563"/>
                    </a:lnTo>
                    <a:lnTo>
                      <a:pt x="46963" y="336680"/>
                    </a:lnTo>
                    <a:lnTo>
                      <a:pt x="52240" y="339801"/>
                    </a:lnTo>
                    <a:lnTo>
                      <a:pt x="51782" y="346654"/>
                    </a:lnTo>
                    <a:lnTo>
                      <a:pt x="46122" y="347603"/>
                    </a:lnTo>
                    <a:lnTo>
                      <a:pt x="50098" y="356261"/>
                    </a:lnTo>
                    <a:lnTo>
                      <a:pt x="55300" y="365072"/>
                    </a:lnTo>
                    <a:lnTo>
                      <a:pt x="55300" y="371589"/>
                    </a:lnTo>
                    <a:lnTo>
                      <a:pt x="59659" y="376278"/>
                    </a:lnTo>
                    <a:lnTo>
                      <a:pt x="65472" y="384561"/>
                    </a:lnTo>
                    <a:lnTo>
                      <a:pt x="68991" y="398727"/>
                    </a:lnTo>
                    <a:lnTo>
                      <a:pt x="73198" y="405167"/>
                    </a:lnTo>
                    <a:lnTo>
                      <a:pt x="73657" y="411263"/>
                    </a:lnTo>
                    <a:lnTo>
                      <a:pt x="78476" y="418667"/>
                    </a:lnTo>
                    <a:lnTo>
                      <a:pt x="78934" y="424755"/>
                    </a:lnTo>
                    <a:lnTo>
                      <a:pt x="82530" y="429941"/>
                    </a:lnTo>
                    <a:lnTo>
                      <a:pt x="81688" y="436060"/>
                    </a:lnTo>
                    <a:lnTo>
                      <a:pt x="84977" y="441467"/>
                    </a:lnTo>
                    <a:lnTo>
                      <a:pt x="91861" y="44206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7"/>
              <p:cNvSpPr/>
              <p:nvPr/>
            </p:nvSpPr>
            <p:spPr>
              <a:xfrm>
                <a:off x="6698180" y="4431810"/>
                <a:ext cx="39544" cy="53556"/>
              </a:xfrm>
              <a:custGeom>
                <a:avLst/>
                <a:gdLst/>
                <a:ahLst/>
                <a:cxnLst/>
                <a:rect l="l" t="t" r="r" b="b"/>
                <a:pathLst>
                  <a:path w="39544" h="53556" extrusionOk="0">
                    <a:moveTo>
                      <a:pt x="32278" y="53503"/>
                    </a:moveTo>
                    <a:lnTo>
                      <a:pt x="32737" y="47239"/>
                    </a:lnTo>
                    <a:lnTo>
                      <a:pt x="33884" y="40791"/>
                    </a:lnTo>
                    <a:lnTo>
                      <a:pt x="38397" y="33448"/>
                    </a:lnTo>
                    <a:lnTo>
                      <a:pt x="38856" y="27031"/>
                    </a:lnTo>
                    <a:lnTo>
                      <a:pt x="37632" y="19612"/>
                    </a:lnTo>
                    <a:lnTo>
                      <a:pt x="38626" y="10724"/>
                    </a:lnTo>
                    <a:lnTo>
                      <a:pt x="32355" y="9355"/>
                    </a:lnTo>
                    <a:lnTo>
                      <a:pt x="26082" y="4628"/>
                    </a:lnTo>
                    <a:lnTo>
                      <a:pt x="19887" y="-53"/>
                    </a:lnTo>
                    <a:lnTo>
                      <a:pt x="11015" y="6724"/>
                    </a:lnTo>
                    <a:lnTo>
                      <a:pt x="6579" y="15986"/>
                    </a:lnTo>
                    <a:lnTo>
                      <a:pt x="2295" y="21669"/>
                    </a:lnTo>
                    <a:lnTo>
                      <a:pt x="-305" y="28431"/>
                    </a:lnTo>
                    <a:lnTo>
                      <a:pt x="-688" y="36141"/>
                    </a:lnTo>
                    <a:lnTo>
                      <a:pt x="4131" y="39789"/>
                    </a:lnTo>
                    <a:lnTo>
                      <a:pt x="6196" y="46092"/>
                    </a:lnTo>
                    <a:lnTo>
                      <a:pt x="12468" y="51162"/>
                    </a:lnTo>
                    <a:lnTo>
                      <a:pt x="18281" y="53427"/>
                    </a:lnTo>
                    <a:lnTo>
                      <a:pt x="32278" y="5350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2" name="Google Shape;402;p7"/>
              <p:cNvSpPr/>
              <p:nvPr/>
            </p:nvSpPr>
            <p:spPr>
              <a:xfrm>
                <a:off x="7068147" y="2933785"/>
                <a:ext cx="356504" cy="229529"/>
              </a:xfrm>
              <a:custGeom>
                <a:avLst/>
                <a:gdLst/>
                <a:ahLst/>
                <a:cxnLst/>
                <a:rect l="l" t="t" r="r" b="b"/>
                <a:pathLst>
                  <a:path w="356504" h="229529" extrusionOk="0">
                    <a:moveTo>
                      <a:pt x="335624" y="224344"/>
                    </a:moveTo>
                    <a:lnTo>
                      <a:pt x="347940" y="222646"/>
                    </a:lnTo>
                    <a:lnTo>
                      <a:pt x="355817" y="218791"/>
                    </a:lnTo>
                    <a:lnTo>
                      <a:pt x="350234" y="212787"/>
                    </a:lnTo>
                    <a:lnTo>
                      <a:pt x="343350" y="212710"/>
                    </a:lnTo>
                    <a:lnTo>
                      <a:pt x="337766" y="214355"/>
                    </a:lnTo>
                    <a:lnTo>
                      <a:pt x="332642" y="210913"/>
                    </a:lnTo>
                    <a:lnTo>
                      <a:pt x="325222" y="212489"/>
                    </a:lnTo>
                    <a:lnTo>
                      <a:pt x="329047" y="221024"/>
                    </a:lnTo>
                    <a:lnTo>
                      <a:pt x="335624" y="224344"/>
                    </a:lnTo>
                    <a:close/>
                    <a:moveTo>
                      <a:pt x="293251" y="229476"/>
                    </a:moveTo>
                    <a:lnTo>
                      <a:pt x="286214" y="226432"/>
                    </a:lnTo>
                    <a:lnTo>
                      <a:pt x="293251" y="229476"/>
                    </a:lnTo>
                    <a:close/>
                    <a:moveTo>
                      <a:pt x="43675" y="214554"/>
                    </a:moveTo>
                    <a:lnTo>
                      <a:pt x="49641" y="212458"/>
                    </a:lnTo>
                    <a:lnTo>
                      <a:pt x="57213" y="211609"/>
                    </a:lnTo>
                    <a:lnTo>
                      <a:pt x="62261" y="207127"/>
                    </a:lnTo>
                    <a:lnTo>
                      <a:pt x="68610" y="208550"/>
                    </a:lnTo>
                    <a:lnTo>
                      <a:pt x="74346" y="206806"/>
                    </a:lnTo>
                    <a:lnTo>
                      <a:pt x="79393" y="200939"/>
                    </a:lnTo>
                    <a:lnTo>
                      <a:pt x="85742" y="198989"/>
                    </a:lnTo>
                    <a:lnTo>
                      <a:pt x="93696" y="189183"/>
                    </a:lnTo>
                    <a:lnTo>
                      <a:pt x="101116" y="187546"/>
                    </a:lnTo>
                    <a:lnTo>
                      <a:pt x="111059" y="186399"/>
                    </a:lnTo>
                    <a:lnTo>
                      <a:pt x="116872" y="187324"/>
                    </a:lnTo>
                    <a:lnTo>
                      <a:pt x="124444" y="186560"/>
                    </a:lnTo>
                    <a:lnTo>
                      <a:pt x="130870" y="182881"/>
                    </a:lnTo>
                    <a:lnTo>
                      <a:pt x="138671" y="180846"/>
                    </a:lnTo>
                    <a:lnTo>
                      <a:pt x="144790" y="179003"/>
                    </a:lnTo>
                    <a:lnTo>
                      <a:pt x="153433" y="170520"/>
                    </a:lnTo>
                    <a:lnTo>
                      <a:pt x="159017" y="167461"/>
                    </a:lnTo>
                    <a:lnTo>
                      <a:pt x="167201" y="167339"/>
                    </a:lnTo>
                    <a:lnTo>
                      <a:pt x="175079" y="166596"/>
                    </a:lnTo>
                    <a:lnTo>
                      <a:pt x="182345" y="165977"/>
                    </a:lnTo>
                    <a:lnTo>
                      <a:pt x="187317" y="160753"/>
                    </a:lnTo>
                    <a:lnTo>
                      <a:pt x="191370" y="156630"/>
                    </a:lnTo>
                    <a:lnTo>
                      <a:pt x="193742" y="150167"/>
                    </a:lnTo>
                    <a:lnTo>
                      <a:pt x="208351" y="142449"/>
                    </a:lnTo>
                    <a:lnTo>
                      <a:pt x="214546" y="140644"/>
                    </a:lnTo>
                    <a:lnTo>
                      <a:pt x="220742" y="138931"/>
                    </a:lnTo>
                    <a:lnTo>
                      <a:pt x="232980" y="133952"/>
                    </a:lnTo>
                    <a:lnTo>
                      <a:pt x="238640" y="132001"/>
                    </a:lnTo>
                    <a:lnTo>
                      <a:pt x="256461" y="127267"/>
                    </a:lnTo>
                    <a:lnTo>
                      <a:pt x="265180" y="123221"/>
                    </a:lnTo>
                    <a:lnTo>
                      <a:pt x="273212" y="118463"/>
                    </a:lnTo>
                    <a:lnTo>
                      <a:pt x="282696" y="113843"/>
                    </a:lnTo>
                    <a:lnTo>
                      <a:pt x="283614" y="107151"/>
                    </a:lnTo>
                    <a:lnTo>
                      <a:pt x="281855" y="100458"/>
                    </a:lnTo>
                    <a:lnTo>
                      <a:pt x="283767" y="93743"/>
                    </a:lnTo>
                    <a:lnTo>
                      <a:pt x="288814" y="87058"/>
                    </a:lnTo>
                    <a:lnTo>
                      <a:pt x="303347" y="80350"/>
                    </a:lnTo>
                    <a:lnTo>
                      <a:pt x="304801" y="71133"/>
                    </a:lnTo>
                    <a:lnTo>
                      <a:pt x="298147" y="57381"/>
                    </a:lnTo>
                    <a:lnTo>
                      <a:pt x="269922" y="-53"/>
                    </a:lnTo>
                    <a:lnTo>
                      <a:pt x="229843" y="7565"/>
                    </a:lnTo>
                    <a:lnTo>
                      <a:pt x="185634" y="12789"/>
                    </a:lnTo>
                    <a:lnTo>
                      <a:pt x="159017" y="27865"/>
                    </a:lnTo>
                    <a:lnTo>
                      <a:pt x="143413" y="51866"/>
                    </a:lnTo>
                    <a:lnTo>
                      <a:pt x="141195" y="59354"/>
                    </a:lnTo>
                    <a:lnTo>
                      <a:pt x="132170" y="68617"/>
                    </a:lnTo>
                    <a:lnTo>
                      <a:pt x="118555" y="57450"/>
                    </a:lnTo>
                    <a:lnTo>
                      <a:pt x="107311" y="59125"/>
                    </a:lnTo>
                    <a:lnTo>
                      <a:pt x="78476" y="55775"/>
                    </a:lnTo>
                    <a:lnTo>
                      <a:pt x="72816" y="52425"/>
                    </a:lnTo>
                    <a:lnTo>
                      <a:pt x="66391" y="52402"/>
                    </a:lnTo>
                    <a:lnTo>
                      <a:pt x="55989" y="52409"/>
                    </a:lnTo>
                    <a:lnTo>
                      <a:pt x="47652" y="52425"/>
                    </a:lnTo>
                    <a:lnTo>
                      <a:pt x="40921" y="53243"/>
                    </a:lnTo>
                    <a:lnTo>
                      <a:pt x="32049" y="55591"/>
                    </a:lnTo>
                    <a:lnTo>
                      <a:pt x="22641" y="49717"/>
                    </a:lnTo>
                    <a:lnTo>
                      <a:pt x="14227" y="50849"/>
                    </a:lnTo>
                    <a:lnTo>
                      <a:pt x="17439" y="56761"/>
                    </a:lnTo>
                    <a:lnTo>
                      <a:pt x="12774" y="61159"/>
                    </a:lnTo>
                    <a:lnTo>
                      <a:pt x="15374" y="66429"/>
                    </a:lnTo>
                    <a:lnTo>
                      <a:pt x="13692" y="71997"/>
                    </a:lnTo>
                    <a:lnTo>
                      <a:pt x="15604" y="77489"/>
                    </a:lnTo>
                    <a:lnTo>
                      <a:pt x="12621" y="82736"/>
                    </a:lnTo>
                    <a:lnTo>
                      <a:pt x="7343" y="85345"/>
                    </a:lnTo>
                    <a:lnTo>
                      <a:pt x="2831" y="88962"/>
                    </a:lnTo>
                    <a:lnTo>
                      <a:pt x="4667" y="94423"/>
                    </a:lnTo>
                    <a:lnTo>
                      <a:pt x="5125" y="100229"/>
                    </a:lnTo>
                    <a:lnTo>
                      <a:pt x="3901" y="106241"/>
                    </a:lnTo>
                    <a:lnTo>
                      <a:pt x="1837" y="111786"/>
                    </a:lnTo>
                    <a:lnTo>
                      <a:pt x="3901" y="117209"/>
                    </a:lnTo>
                    <a:lnTo>
                      <a:pt x="5355" y="123320"/>
                    </a:lnTo>
                    <a:lnTo>
                      <a:pt x="-76" y="125447"/>
                    </a:lnTo>
                    <a:lnTo>
                      <a:pt x="5355" y="127680"/>
                    </a:lnTo>
                    <a:lnTo>
                      <a:pt x="8185" y="132766"/>
                    </a:lnTo>
                    <a:lnTo>
                      <a:pt x="10938" y="138251"/>
                    </a:lnTo>
                    <a:lnTo>
                      <a:pt x="11550" y="144369"/>
                    </a:lnTo>
                    <a:lnTo>
                      <a:pt x="13080" y="150091"/>
                    </a:lnTo>
                    <a:lnTo>
                      <a:pt x="13845" y="155927"/>
                    </a:lnTo>
                    <a:lnTo>
                      <a:pt x="15910" y="162283"/>
                    </a:lnTo>
                    <a:lnTo>
                      <a:pt x="17822" y="167729"/>
                    </a:lnTo>
                    <a:lnTo>
                      <a:pt x="20729" y="172784"/>
                    </a:lnTo>
                    <a:lnTo>
                      <a:pt x="22488" y="178513"/>
                    </a:lnTo>
                    <a:lnTo>
                      <a:pt x="21876" y="184923"/>
                    </a:lnTo>
                    <a:lnTo>
                      <a:pt x="21340" y="191126"/>
                    </a:lnTo>
                    <a:lnTo>
                      <a:pt x="24094" y="197099"/>
                    </a:lnTo>
                    <a:lnTo>
                      <a:pt x="27000" y="202071"/>
                    </a:lnTo>
                    <a:lnTo>
                      <a:pt x="29907" y="207043"/>
                    </a:lnTo>
                    <a:lnTo>
                      <a:pt x="34725" y="210110"/>
                    </a:lnTo>
                    <a:lnTo>
                      <a:pt x="41150" y="212458"/>
                    </a:lnTo>
                    <a:close/>
                    <a:moveTo>
                      <a:pt x="-688" y="125125"/>
                    </a:moveTo>
                    <a:lnTo>
                      <a:pt x="536" y="118723"/>
                    </a:lnTo>
                    <a:lnTo>
                      <a:pt x="-688" y="12512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3" name="Google Shape;403;p7"/>
              <p:cNvSpPr/>
              <p:nvPr/>
            </p:nvSpPr>
            <p:spPr>
              <a:xfrm>
                <a:off x="6455564" y="3848193"/>
                <a:ext cx="351915" cy="327600"/>
              </a:xfrm>
              <a:custGeom>
                <a:avLst/>
                <a:gdLst/>
                <a:ahLst/>
                <a:cxnLst/>
                <a:rect l="l" t="t" r="r" b="b"/>
                <a:pathLst>
                  <a:path w="351915" h="327600" extrusionOk="0">
                    <a:moveTo>
                      <a:pt x="136147" y="327548"/>
                    </a:moveTo>
                    <a:lnTo>
                      <a:pt x="146549" y="323624"/>
                    </a:lnTo>
                    <a:lnTo>
                      <a:pt x="149762" y="318515"/>
                    </a:lnTo>
                    <a:lnTo>
                      <a:pt x="155116" y="311600"/>
                    </a:lnTo>
                    <a:lnTo>
                      <a:pt x="162764" y="304976"/>
                    </a:lnTo>
                    <a:lnTo>
                      <a:pt x="165288" y="299087"/>
                    </a:lnTo>
                    <a:lnTo>
                      <a:pt x="170260" y="291676"/>
                    </a:lnTo>
                    <a:lnTo>
                      <a:pt x="176991" y="287308"/>
                    </a:lnTo>
                    <a:lnTo>
                      <a:pt x="184486" y="282046"/>
                    </a:lnTo>
                    <a:lnTo>
                      <a:pt x="193436" y="278130"/>
                    </a:lnTo>
                    <a:lnTo>
                      <a:pt x="201008" y="274259"/>
                    </a:lnTo>
                    <a:lnTo>
                      <a:pt x="201391" y="268362"/>
                    </a:lnTo>
                    <a:lnTo>
                      <a:pt x="203150" y="261455"/>
                    </a:lnTo>
                    <a:lnTo>
                      <a:pt x="205215" y="256102"/>
                    </a:lnTo>
                    <a:lnTo>
                      <a:pt x="212634" y="251298"/>
                    </a:lnTo>
                    <a:lnTo>
                      <a:pt x="219900" y="247497"/>
                    </a:lnTo>
                    <a:lnTo>
                      <a:pt x="226707" y="246732"/>
                    </a:lnTo>
                    <a:lnTo>
                      <a:pt x="232291" y="244927"/>
                    </a:lnTo>
                    <a:lnTo>
                      <a:pt x="242158" y="245225"/>
                    </a:lnTo>
                    <a:lnTo>
                      <a:pt x="248812" y="246089"/>
                    </a:lnTo>
                    <a:lnTo>
                      <a:pt x="248965" y="237997"/>
                    </a:lnTo>
                    <a:lnTo>
                      <a:pt x="245982" y="232880"/>
                    </a:lnTo>
                    <a:lnTo>
                      <a:pt x="245141" y="225805"/>
                    </a:lnTo>
                    <a:lnTo>
                      <a:pt x="261050" y="217873"/>
                    </a:lnTo>
                    <a:lnTo>
                      <a:pt x="283308" y="211448"/>
                    </a:lnTo>
                    <a:lnTo>
                      <a:pt x="288738" y="208113"/>
                    </a:lnTo>
                    <a:lnTo>
                      <a:pt x="298069" y="204542"/>
                    </a:lnTo>
                    <a:lnTo>
                      <a:pt x="311837" y="200518"/>
                    </a:lnTo>
                    <a:lnTo>
                      <a:pt x="317880" y="197742"/>
                    </a:lnTo>
                    <a:lnTo>
                      <a:pt x="329964" y="193091"/>
                    </a:lnTo>
                    <a:lnTo>
                      <a:pt x="335624" y="190958"/>
                    </a:lnTo>
                    <a:lnTo>
                      <a:pt x="329429" y="192862"/>
                    </a:lnTo>
                    <a:lnTo>
                      <a:pt x="325452" y="184808"/>
                    </a:lnTo>
                    <a:lnTo>
                      <a:pt x="322392" y="179132"/>
                    </a:lnTo>
                    <a:lnTo>
                      <a:pt x="324458" y="173022"/>
                    </a:lnTo>
                    <a:lnTo>
                      <a:pt x="327594" y="166857"/>
                    </a:lnTo>
                    <a:lnTo>
                      <a:pt x="329658" y="157571"/>
                    </a:lnTo>
                    <a:lnTo>
                      <a:pt x="328129" y="150848"/>
                    </a:lnTo>
                    <a:lnTo>
                      <a:pt x="331342" y="144170"/>
                    </a:lnTo>
                    <a:lnTo>
                      <a:pt x="338149" y="142373"/>
                    </a:lnTo>
                    <a:lnTo>
                      <a:pt x="345338" y="137417"/>
                    </a:lnTo>
                    <a:lnTo>
                      <a:pt x="339678" y="132331"/>
                    </a:lnTo>
                    <a:lnTo>
                      <a:pt x="339908" y="124169"/>
                    </a:lnTo>
                    <a:lnTo>
                      <a:pt x="340673" y="117798"/>
                    </a:lnTo>
                    <a:lnTo>
                      <a:pt x="340290" y="110654"/>
                    </a:lnTo>
                    <a:lnTo>
                      <a:pt x="338149" y="104505"/>
                    </a:lnTo>
                    <a:lnTo>
                      <a:pt x="342126" y="98875"/>
                    </a:lnTo>
                    <a:lnTo>
                      <a:pt x="341437" y="92863"/>
                    </a:lnTo>
                    <a:lnTo>
                      <a:pt x="339142" y="86805"/>
                    </a:lnTo>
                    <a:lnTo>
                      <a:pt x="344421" y="83608"/>
                    </a:lnTo>
                    <a:lnTo>
                      <a:pt x="349927" y="79050"/>
                    </a:lnTo>
                    <a:lnTo>
                      <a:pt x="351228" y="72349"/>
                    </a:lnTo>
                    <a:lnTo>
                      <a:pt x="349239" y="65007"/>
                    </a:lnTo>
                    <a:lnTo>
                      <a:pt x="343120" y="59959"/>
                    </a:lnTo>
                    <a:lnTo>
                      <a:pt x="344421" y="53939"/>
                    </a:lnTo>
                    <a:lnTo>
                      <a:pt x="339832" y="44600"/>
                    </a:lnTo>
                    <a:lnTo>
                      <a:pt x="333559" y="44715"/>
                    </a:lnTo>
                    <a:lnTo>
                      <a:pt x="331723" y="36951"/>
                    </a:lnTo>
                    <a:lnTo>
                      <a:pt x="326217" y="34328"/>
                    </a:lnTo>
                    <a:lnTo>
                      <a:pt x="319486" y="32033"/>
                    </a:lnTo>
                    <a:lnTo>
                      <a:pt x="311149" y="27903"/>
                    </a:lnTo>
                    <a:lnTo>
                      <a:pt x="305566" y="25119"/>
                    </a:lnTo>
                    <a:lnTo>
                      <a:pt x="297611" y="19658"/>
                    </a:lnTo>
                    <a:lnTo>
                      <a:pt x="290727" y="17118"/>
                    </a:lnTo>
                    <a:lnTo>
                      <a:pt x="287514" y="11435"/>
                    </a:lnTo>
                    <a:lnTo>
                      <a:pt x="281395" y="10120"/>
                    </a:lnTo>
                    <a:lnTo>
                      <a:pt x="275276" y="10296"/>
                    </a:lnTo>
                    <a:lnTo>
                      <a:pt x="270304" y="3695"/>
                    </a:lnTo>
                    <a:lnTo>
                      <a:pt x="260743" y="-53"/>
                    </a:lnTo>
                    <a:lnTo>
                      <a:pt x="235044" y="2249"/>
                    </a:lnTo>
                    <a:lnTo>
                      <a:pt x="214316" y="5271"/>
                    </a:lnTo>
                    <a:lnTo>
                      <a:pt x="212634" y="12980"/>
                    </a:lnTo>
                    <a:lnTo>
                      <a:pt x="205980" y="23283"/>
                    </a:lnTo>
                    <a:lnTo>
                      <a:pt x="199249" y="29142"/>
                    </a:lnTo>
                    <a:lnTo>
                      <a:pt x="194888" y="33051"/>
                    </a:lnTo>
                    <a:lnTo>
                      <a:pt x="199325" y="36829"/>
                    </a:lnTo>
                    <a:lnTo>
                      <a:pt x="200931" y="42856"/>
                    </a:lnTo>
                    <a:lnTo>
                      <a:pt x="204144" y="50229"/>
                    </a:lnTo>
                    <a:lnTo>
                      <a:pt x="201926" y="56999"/>
                    </a:lnTo>
                    <a:lnTo>
                      <a:pt x="200855" y="63546"/>
                    </a:lnTo>
                    <a:lnTo>
                      <a:pt x="201543" y="70170"/>
                    </a:lnTo>
                    <a:lnTo>
                      <a:pt x="202996" y="76051"/>
                    </a:lnTo>
                    <a:lnTo>
                      <a:pt x="199937" y="83631"/>
                    </a:lnTo>
                    <a:lnTo>
                      <a:pt x="197718" y="90439"/>
                    </a:lnTo>
                    <a:lnTo>
                      <a:pt x="196572" y="97193"/>
                    </a:lnTo>
                    <a:lnTo>
                      <a:pt x="194812" y="103824"/>
                    </a:lnTo>
                    <a:lnTo>
                      <a:pt x="193512" y="110432"/>
                    </a:lnTo>
                    <a:lnTo>
                      <a:pt x="195271" y="116475"/>
                    </a:lnTo>
                    <a:lnTo>
                      <a:pt x="199937" y="120934"/>
                    </a:lnTo>
                    <a:lnTo>
                      <a:pt x="204602" y="125523"/>
                    </a:lnTo>
                    <a:lnTo>
                      <a:pt x="209268" y="130533"/>
                    </a:lnTo>
                    <a:lnTo>
                      <a:pt x="212175" y="136851"/>
                    </a:lnTo>
                    <a:lnTo>
                      <a:pt x="219059" y="136078"/>
                    </a:lnTo>
                    <a:lnTo>
                      <a:pt x="225025" y="139421"/>
                    </a:lnTo>
                    <a:lnTo>
                      <a:pt x="225483" y="132353"/>
                    </a:lnTo>
                    <a:lnTo>
                      <a:pt x="232827" y="130717"/>
                    </a:lnTo>
                    <a:lnTo>
                      <a:pt x="234203" y="172394"/>
                    </a:lnTo>
                    <a:lnTo>
                      <a:pt x="228237" y="170964"/>
                    </a:lnTo>
                    <a:lnTo>
                      <a:pt x="230302" y="165028"/>
                    </a:lnTo>
                    <a:lnTo>
                      <a:pt x="223266" y="167958"/>
                    </a:lnTo>
                    <a:lnTo>
                      <a:pt x="217223" y="170888"/>
                    </a:lnTo>
                    <a:lnTo>
                      <a:pt x="210186" y="171683"/>
                    </a:lnTo>
                    <a:lnTo>
                      <a:pt x="207739" y="164248"/>
                    </a:lnTo>
                    <a:lnTo>
                      <a:pt x="205138" y="157540"/>
                    </a:lnTo>
                    <a:lnTo>
                      <a:pt x="200243" y="151292"/>
                    </a:lnTo>
                    <a:lnTo>
                      <a:pt x="194277" y="148041"/>
                    </a:lnTo>
                    <a:lnTo>
                      <a:pt x="194353" y="141302"/>
                    </a:lnTo>
                    <a:lnTo>
                      <a:pt x="186781" y="137425"/>
                    </a:lnTo>
                    <a:lnTo>
                      <a:pt x="179744" y="135941"/>
                    </a:lnTo>
                    <a:lnTo>
                      <a:pt x="175690" y="131436"/>
                    </a:lnTo>
                    <a:lnTo>
                      <a:pt x="169801" y="131359"/>
                    </a:lnTo>
                    <a:lnTo>
                      <a:pt x="166436" y="125928"/>
                    </a:lnTo>
                    <a:lnTo>
                      <a:pt x="160164" y="117331"/>
                    </a:lnTo>
                    <a:lnTo>
                      <a:pt x="158481" y="110616"/>
                    </a:lnTo>
                    <a:lnTo>
                      <a:pt x="152515" y="111205"/>
                    </a:lnTo>
                    <a:lnTo>
                      <a:pt x="151903" y="117278"/>
                    </a:lnTo>
                    <a:lnTo>
                      <a:pt x="148461" y="123251"/>
                    </a:lnTo>
                    <a:lnTo>
                      <a:pt x="139512" y="122907"/>
                    </a:lnTo>
                    <a:lnTo>
                      <a:pt x="131710" y="122693"/>
                    </a:lnTo>
                    <a:lnTo>
                      <a:pt x="121308" y="122257"/>
                    </a:lnTo>
                    <a:lnTo>
                      <a:pt x="116489" y="118318"/>
                    </a:lnTo>
                    <a:lnTo>
                      <a:pt x="111594" y="115022"/>
                    </a:lnTo>
                    <a:lnTo>
                      <a:pt x="102416" y="111740"/>
                    </a:lnTo>
                    <a:lnTo>
                      <a:pt x="101040" y="103954"/>
                    </a:lnTo>
                    <a:lnTo>
                      <a:pt x="103257" y="97231"/>
                    </a:lnTo>
                    <a:lnTo>
                      <a:pt x="96297" y="98875"/>
                    </a:lnTo>
                    <a:lnTo>
                      <a:pt x="88801" y="99403"/>
                    </a:lnTo>
                    <a:lnTo>
                      <a:pt x="83448" y="101675"/>
                    </a:lnTo>
                    <a:lnTo>
                      <a:pt x="78399" y="106073"/>
                    </a:lnTo>
                    <a:lnTo>
                      <a:pt x="71974" y="104214"/>
                    </a:lnTo>
                    <a:lnTo>
                      <a:pt x="74728" y="98875"/>
                    </a:lnTo>
                    <a:lnTo>
                      <a:pt x="71974" y="91892"/>
                    </a:lnTo>
                    <a:lnTo>
                      <a:pt x="67003" y="87983"/>
                    </a:lnTo>
                    <a:lnTo>
                      <a:pt x="62949" y="94439"/>
                    </a:lnTo>
                    <a:lnTo>
                      <a:pt x="65320" y="104061"/>
                    </a:lnTo>
                    <a:lnTo>
                      <a:pt x="62567" y="110601"/>
                    </a:lnTo>
                    <a:lnTo>
                      <a:pt x="62643" y="117285"/>
                    </a:lnTo>
                    <a:lnTo>
                      <a:pt x="61726" y="123902"/>
                    </a:lnTo>
                    <a:lnTo>
                      <a:pt x="62031" y="130670"/>
                    </a:lnTo>
                    <a:lnTo>
                      <a:pt x="64249" y="136117"/>
                    </a:lnTo>
                    <a:lnTo>
                      <a:pt x="60501" y="141417"/>
                    </a:lnTo>
                    <a:lnTo>
                      <a:pt x="58513" y="150772"/>
                    </a:lnTo>
                    <a:lnTo>
                      <a:pt x="63102" y="157495"/>
                    </a:lnTo>
                    <a:lnTo>
                      <a:pt x="16751" y="157502"/>
                    </a:lnTo>
                    <a:lnTo>
                      <a:pt x="1989" y="157502"/>
                    </a:lnTo>
                    <a:lnTo>
                      <a:pt x="1454" y="175431"/>
                    </a:lnTo>
                    <a:lnTo>
                      <a:pt x="-382" y="251979"/>
                    </a:lnTo>
                    <a:lnTo>
                      <a:pt x="-688" y="264668"/>
                    </a:lnTo>
                    <a:lnTo>
                      <a:pt x="2754" y="270925"/>
                    </a:lnTo>
                    <a:lnTo>
                      <a:pt x="6578" y="277686"/>
                    </a:lnTo>
                    <a:lnTo>
                      <a:pt x="11091" y="282971"/>
                    </a:lnTo>
                    <a:lnTo>
                      <a:pt x="17439" y="290696"/>
                    </a:lnTo>
                    <a:lnTo>
                      <a:pt x="21722" y="295515"/>
                    </a:lnTo>
                    <a:lnTo>
                      <a:pt x="27918" y="301015"/>
                    </a:lnTo>
                    <a:lnTo>
                      <a:pt x="34572" y="309810"/>
                    </a:lnTo>
                    <a:lnTo>
                      <a:pt x="40156" y="312862"/>
                    </a:lnTo>
                    <a:lnTo>
                      <a:pt x="64479" y="307378"/>
                    </a:lnTo>
                    <a:lnTo>
                      <a:pt x="73199" y="308556"/>
                    </a:lnTo>
                    <a:lnTo>
                      <a:pt x="80235" y="308556"/>
                    </a:lnTo>
                    <a:lnTo>
                      <a:pt x="88037" y="311516"/>
                    </a:lnTo>
                    <a:lnTo>
                      <a:pt x="92014" y="317237"/>
                    </a:lnTo>
                    <a:lnTo>
                      <a:pt x="97444" y="320044"/>
                    </a:lnTo>
                    <a:lnTo>
                      <a:pt x="106929" y="318706"/>
                    </a:lnTo>
                    <a:lnTo>
                      <a:pt x="111519" y="324197"/>
                    </a:lnTo>
                    <a:lnTo>
                      <a:pt x="118402" y="324358"/>
                    </a:lnTo>
                    <a:lnTo>
                      <a:pt x="127657" y="322859"/>
                    </a:lnTo>
                    <a:lnTo>
                      <a:pt x="133394" y="32669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4" name="Google Shape;404;p7"/>
              <p:cNvSpPr/>
              <p:nvPr/>
            </p:nvSpPr>
            <p:spPr>
              <a:xfrm>
                <a:off x="6551708" y="4093547"/>
                <a:ext cx="229383" cy="227900"/>
              </a:xfrm>
              <a:custGeom>
                <a:avLst/>
                <a:gdLst/>
                <a:ahLst/>
                <a:cxnLst/>
                <a:rect l="l" t="t" r="r" b="b"/>
                <a:pathLst>
                  <a:path w="229383" h="227900" extrusionOk="0">
                    <a:moveTo>
                      <a:pt x="169419" y="227847"/>
                    </a:moveTo>
                    <a:lnTo>
                      <a:pt x="194736" y="200947"/>
                    </a:lnTo>
                    <a:lnTo>
                      <a:pt x="201237" y="193581"/>
                    </a:lnTo>
                    <a:lnTo>
                      <a:pt x="203609" y="186881"/>
                    </a:lnTo>
                    <a:lnTo>
                      <a:pt x="206286" y="180288"/>
                    </a:lnTo>
                    <a:lnTo>
                      <a:pt x="207280" y="173687"/>
                    </a:lnTo>
                    <a:lnTo>
                      <a:pt x="207968" y="166742"/>
                    </a:lnTo>
                    <a:lnTo>
                      <a:pt x="216000" y="160256"/>
                    </a:lnTo>
                    <a:lnTo>
                      <a:pt x="218753" y="153541"/>
                    </a:lnTo>
                    <a:lnTo>
                      <a:pt x="221124" y="148202"/>
                    </a:lnTo>
                    <a:lnTo>
                      <a:pt x="225254" y="140125"/>
                    </a:lnTo>
                    <a:lnTo>
                      <a:pt x="219135" y="135620"/>
                    </a:lnTo>
                    <a:lnTo>
                      <a:pt x="219748" y="129340"/>
                    </a:lnTo>
                    <a:lnTo>
                      <a:pt x="220206" y="122976"/>
                    </a:lnTo>
                    <a:lnTo>
                      <a:pt x="221277" y="116421"/>
                    </a:lnTo>
                    <a:lnTo>
                      <a:pt x="216305" y="111044"/>
                    </a:lnTo>
                    <a:lnTo>
                      <a:pt x="220818" y="105660"/>
                    </a:lnTo>
                    <a:lnTo>
                      <a:pt x="222959" y="99892"/>
                    </a:lnTo>
                    <a:lnTo>
                      <a:pt x="226708" y="95410"/>
                    </a:lnTo>
                    <a:lnTo>
                      <a:pt x="226555" y="89062"/>
                    </a:lnTo>
                    <a:lnTo>
                      <a:pt x="224719" y="80740"/>
                    </a:lnTo>
                    <a:lnTo>
                      <a:pt x="226172" y="72939"/>
                    </a:lnTo>
                    <a:lnTo>
                      <a:pt x="228696" y="66246"/>
                    </a:lnTo>
                    <a:lnTo>
                      <a:pt x="227702" y="59561"/>
                    </a:lnTo>
                    <a:lnTo>
                      <a:pt x="227549" y="52333"/>
                    </a:lnTo>
                    <a:lnTo>
                      <a:pt x="225254" y="46749"/>
                    </a:lnTo>
                    <a:lnTo>
                      <a:pt x="226708" y="40287"/>
                    </a:lnTo>
                    <a:lnTo>
                      <a:pt x="221813" y="36370"/>
                    </a:lnTo>
                    <a:lnTo>
                      <a:pt x="209574" y="27689"/>
                    </a:lnTo>
                    <a:lnTo>
                      <a:pt x="200473" y="27452"/>
                    </a:lnTo>
                    <a:lnTo>
                      <a:pt x="194507" y="22947"/>
                    </a:lnTo>
                    <a:lnTo>
                      <a:pt x="182804" y="18006"/>
                    </a:lnTo>
                    <a:lnTo>
                      <a:pt x="175921" y="12774"/>
                    </a:lnTo>
                    <a:lnTo>
                      <a:pt x="169878" y="14709"/>
                    </a:lnTo>
                    <a:lnTo>
                      <a:pt x="153280" y="12644"/>
                    </a:lnTo>
                    <a:lnTo>
                      <a:pt x="153510" y="6625"/>
                    </a:lnTo>
                    <a:lnTo>
                      <a:pt x="153739" y="-53"/>
                    </a:lnTo>
                    <a:lnTo>
                      <a:pt x="147544" y="1538"/>
                    </a:lnTo>
                    <a:lnTo>
                      <a:pt x="140278" y="704"/>
                    </a:lnTo>
                    <a:lnTo>
                      <a:pt x="130564" y="1377"/>
                    </a:lnTo>
                    <a:lnTo>
                      <a:pt x="123756" y="2143"/>
                    </a:lnTo>
                    <a:lnTo>
                      <a:pt x="116567" y="5890"/>
                    </a:lnTo>
                    <a:lnTo>
                      <a:pt x="111748" y="10686"/>
                    </a:lnTo>
                    <a:lnTo>
                      <a:pt x="106317" y="14288"/>
                    </a:lnTo>
                    <a:lnTo>
                      <a:pt x="106470" y="20820"/>
                    </a:lnTo>
                    <a:lnTo>
                      <a:pt x="104864" y="28905"/>
                    </a:lnTo>
                    <a:lnTo>
                      <a:pt x="97674" y="32538"/>
                    </a:lnTo>
                    <a:lnTo>
                      <a:pt x="88343" y="36691"/>
                    </a:lnTo>
                    <a:lnTo>
                      <a:pt x="83907" y="40416"/>
                    </a:lnTo>
                    <a:lnTo>
                      <a:pt x="74728" y="45610"/>
                    </a:lnTo>
                    <a:lnTo>
                      <a:pt x="70445" y="51760"/>
                    </a:lnTo>
                    <a:lnTo>
                      <a:pt x="68456" y="57282"/>
                    </a:lnTo>
                    <a:lnTo>
                      <a:pt x="59125" y="66085"/>
                    </a:lnTo>
                    <a:lnTo>
                      <a:pt x="53618" y="73160"/>
                    </a:lnTo>
                    <a:lnTo>
                      <a:pt x="50406" y="78270"/>
                    </a:lnTo>
                    <a:lnTo>
                      <a:pt x="44058" y="79493"/>
                    </a:lnTo>
                    <a:lnTo>
                      <a:pt x="37250" y="81345"/>
                    </a:lnTo>
                    <a:lnTo>
                      <a:pt x="31514" y="77505"/>
                    </a:lnTo>
                    <a:lnTo>
                      <a:pt x="22258" y="77444"/>
                    </a:lnTo>
                    <a:lnTo>
                      <a:pt x="15375" y="78843"/>
                    </a:lnTo>
                    <a:lnTo>
                      <a:pt x="11015" y="74231"/>
                    </a:lnTo>
                    <a:lnTo>
                      <a:pt x="1301" y="74690"/>
                    </a:lnTo>
                    <a:lnTo>
                      <a:pt x="-688" y="82247"/>
                    </a:lnTo>
                    <a:lnTo>
                      <a:pt x="5431" y="93039"/>
                    </a:lnTo>
                    <a:lnTo>
                      <a:pt x="11168" y="99709"/>
                    </a:lnTo>
                    <a:lnTo>
                      <a:pt x="13080" y="106402"/>
                    </a:lnTo>
                    <a:lnTo>
                      <a:pt x="17975" y="112911"/>
                    </a:lnTo>
                    <a:lnTo>
                      <a:pt x="19046" y="119771"/>
                    </a:lnTo>
                    <a:lnTo>
                      <a:pt x="21264" y="126387"/>
                    </a:lnTo>
                    <a:lnTo>
                      <a:pt x="27383" y="133226"/>
                    </a:lnTo>
                    <a:lnTo>
                      <a:pt x="34420" y="139849"/>
                    </a:lnTo>
                    <a:lnTo>
                      <a:pt x="38626" y="144622"/>
                    </a:lnTo>
                    <a:lnTo>
                      <a:pt x="44669" y="146611"/>
                    </a:lnTo>
                    <a:lnTo>
                      <a:pt x="50712" y="149303"/>
                    </a:lnTo>
                    <a:lnTo>
                      <a:pt x="54995" y="156569"/>
                    </a:lnTo>
                    <a:lnTo>
                      <a:pt x="54383" y="163354"/>
                    </a:lnTo>
                    <a:lnTo>
                      <a:pt x="66009" y="162964"/>
                    </a:lnTo>
                    <a:lnTo>
                      <a:pt x="67156" y="170230"/>
                    </a:lnTo>
                    <a:lnTo>
                      <a:pt x="65473" y="177955"/>
                    </a:lnTo>
                    <a:lnTo>
                      <a:pt x="68763" y="186835"/>
                    </a:lnTo>
                    <a:lnTo>
                      <a:pt x="72434" y="193535"/>
                    </a:lnTo>
                    <a:lnTo>
                      <a:pt x="74193" y="199394"/>
                    </a:lnTo>
                    <a:lnTo>
                      <a:pt x="83448" y="200205"/>
                    </a:lnTo>
                    <a:lnTo>
                      <a:pt x="90561" y="201222"/>
                    </a:lnTo>
                    <a:lnTo>
                      <a:pt x="96833" y="204672"/>
                    </a:lnTo>
                    <a:lnTo>
                      <a:pt x="104023" y="206928"/>
                    </a:lnTo>
                    <a:lnTo>
                      <a:pt x="103487" y="213544"/>
                    </a:lnTo>
                    <a:lnTo>
                      <a:pt x="110066" y="215992"/>
                    </a:lnTo>
                    <a:lnTo>
                      <a:pt x="115726" y="219204"/>
                    </a:lnTo>
                    <a:lnTo>
                      <a:pt x="121386" y="217828"/>
                    </a:lnTo>
                    <a:lnTo>
                      <a:pt x="129493" y="220153"/>
                    </a:lnTo>
                    <a:lnTo>
                      <a:pt x="135000" y="224069"/>
                    </a:lnTo>
                    <a:lnTo>
                      <a:pt x="145403" y="224253"/>
                    </a:lnTo>
                    <a:lnTo>
                      <a:pt x="155728" y="223419"/>
                    </a:lnTo>
                    <a:lnTo>
                      <a:pt x="163147" y="225331"/>
                    </a:lnTo>
                    <a:lnTo>
                      <a:pt x="168807" y="22699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5" name="Google Shape;405;p7"/>
              <p:cNvSpPr/>
              <p:nvPr/>
            </p:nvSpPr>
            <p:spPr>
              <a:xfrm>
                <a:off x="8515048" y="2615669"/>
                <a:ext cx="262808" cy="624866"/>
              </a:xfrm>
              <a:custGeom>
                <a:avLst/>
                <a:gdLst/>
                <a:ahLst/>
                <a:cxnLst/>
                <a:rect l="l" t="t" r="r" b="b"/>
                <a:pathLst>
                  <a:path w="262808" h="624866" extrusionOk="0">
                    <a:moveTo>
                      <a:pt x="22181" y="275154"/>
                    </a:moveTo>
                    <a:lnTo>
                      <a:pt x="21493" y="268530"/>
                    </a:lnTo>
                    <a:lnTo>
                      <a:pt x="21493" y="274756"/>
                    </a:lnTo>
                    <a:close/>
                    <a:moveTo>
                      <a:pt x="36178" y="283728"/>
                    </a:moveTo>
                    <a:lnTo>
                      <a:pt x="37632" y="277610"/>
                    </a:lnTo>
                    <a:lnTo>
                      <a:pt x="31360" y="278711"/>
                    </a:lnTo>
                    <a:lnTo>
                      <a:pt x="36178" y="283728"/>
                    </a:lnTo>
                    <a:close/>
                    <a:moveTo>
                      <a:pt x="40692" y="283988"/>
                    </a:moveTo>
                    <a:lnTo>
                      <a:pt x="40385" y="277892"/>
                    </a:lnTo>
                    <a:lnTo>
                      <a:pt x="40692" y="283988"/>
                    </a:lnTo>
                    <a:close/>
                    <a:moveTo>
                      <a:pt x="31283" y="290544"/>
                    </a:moveTo>
                    <a:lnTo>
                      <a:pt x="29065" y="284600"/>
                    </a:lnTo>
                    <a:lnTo>
                      <a:pt x="31283" y="290544"/>
                    </a:lnTo>
                    <a:close/>
                    <a:moveTo>
                      <a:pt x="38090" y="290956"/>
                    </a:moveTo>
                    <a:lnTo>
                      <a:pt x="34343" y="284593"/>
                    </a:lnTo>
                    <a:lnTo>
                      <a:pt x="37173" y="290696"/>
                    </a:lnTo>
                    <a:close/>
                    <a:moveTo>
                      <a:pt x="35949" y="291744"/>
                    </a:moveTo>
                    <a:lnTo>
                      <a:pt x="33043" y="286321"/>
                    </a:lnTo>
                    <a:lnTo>
                      <a:pt x="31283" y="280585"/>
                    </a:lnTo>
                    <a:lnTo>
                      <a:pt x="35490" y="291194"/>
                    </a:lnTo>
                    <a:close/>
                    <a:moveTo>
                      <a:pt x="46045" y="293526"/>
                    </a:moveTo>
                    <a:lnTo>
                      <a:pt x="41686" y="285664"/>
                    </a:lnTo>
                    <a:lnTo>
                      <a:pt x="46045" y="293526"/>
                    </a:lnTo>
                    <a:close/>
                    <a:moveTo>
                      <a:pt x="48493" y="294704"/>
                    </a:moveTo>
                    <a:lnTo>
                      <a:pt x="51094" y="289519"/>
                    </a:lnTo>
                    <a:lnTo>
                      <a:pt x="48493" y="294704"/>
                    </a:lnTo>
                    <a:close/>
                    <a:moveTo>
                      <a:pt x="62490" y="323188"/>
                    </a:moveTo>
                    <a:lnTo>
                      <a:pt x="62031" y="316274"/>
                    </a:lnTo>
                    <a:lnTo>
                      <a:pt x="60655" y="310705"/>
                    </a:lnTo>
                    <a:lnTo>
                      <a:pt x="64096" y="305634"/>
                    </a:lnTo>
                    <a:lnTo>
                      <a:pt x="59354" y="309221"/>
                    </a:lnTo>
                    <a:lnTo>
                      <a:pt x="53388" y="308594"/>
                    </a:lnTo>
                    <a:lnTo>
                      <a:pt x="49563" y="304250"/>
                    </a:lnTo>
                    <a:lnTo>
                      <a:pt x="50328" y="311394"/>
                    </a:lnTo>
                    <a:lnTo>
                      <a:pt x="53694" y="317513"/>
                    </a:lnTo>
                    <a:lnTo>
                      <a:pt x="59201" y="320580"/>
                    </a:lnTo>
                    <a:close/>
                    <a:moveTo>
                      <a:pt x="55989" y="329185"/>
                    </a:moveTo>
                    <a:lnTo>
                      <a:pt x="56907" y="321712"/>
                    </a:lnTo>
                    <a:lnTo>
                      <a:pt x="50864" y="322110"/>
                    </a:lnTo>
                    <a:lnTo>
                      <a:pt x="54306" y="328756"/>
                    </a:lnTo>
                    <a:close/>
                    <a:moveTo>
                      <a:pt x="181656" y="412700"/>
                    </a:moveTo>
                    <a:lnTo>
                      <a:pt x="181274" y="405595"/>
                    </a:lnTo>
                    <a:lnTo>
                      <a:pt x="180356" y="411752"/>
                    </a:lnTo>
                    <a:close/>
                    <a:moveTo>
                      <a:pt x="114577" y="423592"/>
                    </a:moveTo>
                    <a:lnTo>
                      <a:pt x="115801" y="415653"/>
                    </a:lnTo>
                    <a:lnTo>
                      <a:pt x="113966" y="422873"/>
                    </a:lnTo>
                    <a:close/>
                    <a:moveTo>
                      <a:pt x="215922" y="521954"/>
                    </a:moveTo>
                    <a:lnTo>
                      <a:pt x="213705" y="512371"/>
                    </a:lnTo>
                    <a:lnTo>
                      <a:pt x="215004" y="518964"/>
                    </a:lnTo>
                    <a:close/>
                    <a:moveTo>
                      <a:pt x="218829" y="542139"/>
                    </a:moveTo>
                    <a:lnTo>
                      <a:pt x="221659" y="532479"/>
                    </a:lnTo>
                    <a:lnTo>
                      <a:pt x="216687" y="529565"/>
                    </a:lnTo>
                    <a:lnTo>
                      <a:pt x="218064" y="537183"/>
                    </a:lnTo>
                    <a:close/>
                    <a:moveTo>
                      <a:pt x="209038" y="543852"/>
                    </a:moveTo>
                    <a:lnTo>
                      <a:pt x="211027" y="538453"/>
                    </a:lnTo>
                    <a:lnTo>
                      <a:pt x="209038" y="543852"/>
                    </a:lnTo>
                    <a:close/>
                    <a:moveTo>
                      <a:pt x="213322" y="548327"/>
                    </a:moveTo>
                    <a:lnTo>
                      <a:pt x="211027" y="542935"/>
                    </a:lnTo>
                    <a:lnTo>
                      <a:pt x="213322" y="548327"/>
                    </a:lnTo>
                    <a:close/>
                    <a:moveTo>
                      <a:pt x="224489" y="556740"/>
                    </a:moveTo>
                    <a:lnTo>
                      <a:pt x="229920" y="554393"/>
                    </a:lnTo>
                    <a:lnTo>
                      <a:pt x="222423" y="548809"/>
                    </a:lnTo>
                    <a:lnTo>
                      <a:pt x="223418" y="555050"/>
                    </a:lnTo>
                    <a:close/>
                    <a:moveTo>
                      <a:pt x="213475" y="565116"/>
                    </a:moveTo>
                    <a:lnTo>
                      <a:pt x="211333" y="559280"/>
                    </a:lnTo>
                    <a:lnTo>
                      <a:pt x="213475" y="565116"/>
                    </a:lnTo>
                    <a:close/>
                    <a:moveTo>
                      <a:pt x="226860" y="568864"/>
                    </a:moveTo>
                    <a:lnTo>
                      <a:pt x="226401" y="559762"/>
                    </a:lnTo>
                    <a:lnTo>
                      <a:pt x="219976" y="559066"/>
                    </a:lnTo>
                    <a:lnTo>
                      <a:pt x="223724" y="565300"/>
                    </a:lnTo>
                    <a:close/>
                    <a:moveTo>
                      <a:pt x="217529" y="571755"/>
                    </a:moveTo>
                    <a:lnTo>
                      <a:pt x="219518" y="566202"/>
                    </a:lnTo>
                    <a:lnTo>
                      <a:pt x="219212" y="559280"/>
                    </a:lnTo>
                    <a:lnTo>
                      <a:pt x="217299" y="565950"/>
                    </a:lnTo>
                    <a:lnTo>
                      <a:pt x="217529" y="571755"/>
                    </a:lnTo>
                    <a:close/>
                    <a:moveTo>
                      <a:pt x="221582" y="596544"/>
                    </a:moveTo>
                    <a:lnTo>
                      <a:pt x="219518" y="587549"/>
                    </a:lnTo>
                    <a:lnTo>
                      <a:pt x="214163" y="590808"/>
                    </a:lnTo>
                    <a:lnTo>
                      <a:pt x="220971" y="591404"/>
                    </a:lnTo>
                    <a:close/>
                    <a:moveTo>
                      <a:pt x="232750" y="620576"/>
                    </a:moveTo>
                    <a:lnTo>
                      <a:pt x="236038" y="613012"/>
                    </a:lnTo>
                    <a:lnTo>
                      <a:pt x="237569" y="606151"/>
                    </a:lnTo>
                    <a:lnTo>
                      <a:pt x="238104" y="599451"/>
                    </a:lnTo>
                    <a:lnTo>
                      <a:pt x="239251" y="593554"/>
                    </a:lnTo>
                    <a:lnTo>
                      <a:pt x="242922" y="589064"/>
                    </a:lnTo>
                    <a:lnTo>
                      <a:pt x="248200" y="584505"/>
                    </a:lnTo>
                    <a:lnTo>
                      <a:pt x="249959" y="578845"/>
                    </a:lnTo>
                    <a:lnTo>
                      <a:pt x="252943" y="573507"/>
                    </a:lnTo>
                    <a:lnTo>
                      <a:pt x="255160" y="568175"/>
                    </a:lnTo>
                    <a:lnTo>
                      <a:pt x="258143" y="563181"/>
                    </a:lnTo>
                    <a:lnTo>
                      <a:pt x="258526" y="557421"/>
                    </a:lnTo>
                    <a:lnTo>
                      <a:pt x="255543" y="552083"/>
                    </a:lnTo>
                    <a:lnTo>
                      <a:pt x="253478" y="546484"/>
                    </a:lnTo>
                    <a:lnTo>
                      <a:pt x="251412" y="541084"/>
                    </a:lnTo>
                    <a:lnTo>
                      <a:pt x="250418" y="535294"/>
                    </a:lnTo>
                    <a:lnTo>
                      <a:pt x="247511" y="530253"/>
                    </a:lnTo>
                    <a:lnTo>
                      <a:pt x="242999" y="524425"/>
                    </a:lnTo>
                    <a:lnTo>
                      <a:pt x="241240" y="518704"/>
                    </a:lnTo>
                    <a:lnTo>
                      <a:pt x="239251" y="513105"/>
                    </a:lnTo>
                    <a:lnTo>
                      <a:pt x="241393" y="507697"/>
                    </a:lnTo>
                    <a:lnTo>
                      <a:pt x="240322" y="500783"/>
                    </a:lnTo>
                    <a:lnTo>
                      <a:pt x="238945" y="494733"/>
                    </a:lnTo>
                    <a:lnTo>
                      <a:pt x="236651" y="489142"/>
                    </a:lnTo>
                    <a:lnTo>
                      <a:pt x="232137" y="484437"/>
                    </a:lnTo>
                    <a:lnTo>
                      <a:pt x="225866" y="478854"/>
                    </a:lnTo>
                    <a:lnTo>
                      <a:pt x="221124" y="474969"/>
                    </a:lnTo>
                    <a:lnTo>
                      <a:pt x="217070" y="469576"/>
                    </a:lnTo>
                    <a:lnTo>
                      <a:pt x="214010" y="464689"/>
                    </a:lnTo>
                    <a:lnTo>
                      <a:pt x="209957" y="460543"/>
                    </a:lnTo>
                    <a:lnTo>
                      <a:pt x="207892" y="454829"/>
                    </a:lnTo>
                    <a:lnTo>
                      <a:pt x="205903" y="449453"/>
                    </a:lnTo>
                    <a:lnTo>
                      <a:pt x="206974" y="443777"/>
                    </a:lnTo>
                    <a:lnTo>
                      <a:pt x="211333" y="439746"/>
                    </a:lnTo>
                    <a:lnTo>
                      <a:pt x="213857" y="431899"/>
                    </a:lnTo>
                    <a:lnTo>
                      <a:pt x="213628" y="425275"/>
                    </a:lnTo>
                    <a:lnTo>
                      <a:pt x="213781" y="419447"/>
                    </a:lnTo>
                    <a:lnTo>
                      <a:pt x="215769" y="414009"/>
                    </a:lnTo>
                    <a:lnTo>
                      <a:pt x="220359" y="410551"/>
                    </a:lnTo>
                    <a:lnTo>
                      <a:pt x="219823" y="404409"/>
                    </a:lnTo>
                    <a:lnTo>
                      <a:pt x="215540" y="408670"/>
                    </a:lnTo>
                    <a:lnTo>
                      <a:pt x="213016" y="403316"/>
                    </a:lnTo>
                    <a:lnTo>
                      <a:pt x="209957" y="398466"/>
                    </a:lnTo>
                    <a:lnTo>
                      <a:pt x="205980" y="394137"/>
                    </a:lnTo>
                    <a:lnTo>
                      <a:pt x="206821" y="387842"/>
                    </a:lnTo>
                    <a:lnTo>
                      <a:pt x="202690" y="383177"/>
                    </a:lnTo>
                    <a:lnTo>
                      <a:pt x="198484" y="379276"/>
                    </a:lnTo>
                    <a:lnTo>
                      <a:pt x="192823" y="374350"/>
                    </a:lnTo>
                    <a:lnTo>
                      <a:pt x="188464" y="367986"/>
                    </a:lnTo>
                    <a:lnTo>
                      <a:pt x="181733" y="362296"/>
                    </a:lnTo>
                    <a:lnTo>
                      <a:pt x="178291" y="357576"/>
                    </a:lnTo>
                    <a:lnTo>
                      <a:pt x="177526" y="349668"/>
                    </a:lnTo>
                    <a:lnTo>
                      <a:pt x="174008" y="344092"/>
                    </a:lnTo>
                    <a:lnTo>
                      <a:pt x="168501" y="340436"/>
                    </a:lnTo>
                    <a:lnTo>
                      <a:pt x="164370" y="332236"/>
                    </a:lnTo>
                    <a:lnTo>
                      <a:pt x="170413" y="335112"/>
                    </a:lnTo>
                    <a:lnTo>
                      <a:pt x="176914" y="332183"/>
                    </a:lnTo>
                    <a:lnTo>
                      <a:pt x="174696" y="322025"/>
                    </a:lnTo>
                    <a:lnTo>
                      <a:pt x="174619" y="315639"/>
                    </a:lnTo>
                    <a:lnTo>
                      <a:pt x="174237" y="309221"/>
                    </a:lnTo>
                    <a:lnTo>
                      <a:pt x="176226" y="301297"/>
                    </a:lnTo>
                    <a:lnTo>
                      <a:pt x="179974" y="296509"/>
                    </a:lnTo>
                    <a:lnTo>
                      <a:pt x="185251" y="293710"/>
                    </a:lnTo>
                    <a:lnTo>
                      <a:pt x="192441" y="294865"/>
                    </a:lnTo>
                    <a:lnTo>
                      <a:pt x="199249" y="292310"/>
                    </a:lnTo>
                    <a:lnTo>
                      <a:pt x="205214" y="292555"/>
                    </a:lnTo>
                    <a:lnTo>
                      <a:pt x="207662" y="287002"/>
                    </a:lnTo>
                    <a:lnTo>
                      <a:pt x="208427" y="281204"/>
                    </a:lnTo>
                    <a:lnTo>
                      <a:pt x="219135" y="281526"/>
                    </a:lnTo>
                    <a:lnTo>
                      <a:pt x="219976" y="273984"/>
                    </a:lnTo>
                    <a:lnTo>
                      <a:pt x="226324" y="272837"/>
                    </a:lnTo>
                    <a:lnTo>
                      <a:pt x="232291" y="268982"/>
                    </a:lnTo>
                    <a:lnTo>
                      <a:pt x="236803" y="272852"/>
                    </a:lnTo>
                    <a:lnTo>
                      <a:pt x="237797" y="264852"/>
                    </a:lnTo>
                    <a:lnTo>
                      <a:pt x="242540" y="256973"/>
                    </a:lnTo>
                    <a:lnTo>
                      <a:pt x="249730" y="256292"/>
                    </a:lnTo>
                    <a:lnTo>
                      <a:pt x="246670" y="250235"/>
                    </a:lnTo>
                    <a:lnTo>
                      <a:pt x="250341" y="240613"/>
                    </a:lnTo>
                    <a:lnTo>
                      <a:pt x="258067" y="237928"/>
                    </a:lnTo>
                    <a:lnTo>
                      <a:pt x="262121" y="233377"/>
                    </a:lnTo>
                    <a:lnTo>
                      <a:pt x="259520" y="225086"/>
                    </a:lnTo>
                    <a:lnTo>
                      <a:pt x="252789" y="228023"/>
                    </a:lnTo>
                    <a:lnTo>
                      <a:pt x="249194" y="233782"/>
                    </a:lnTo>
                    <a:lnTo>
                      <a:pt x="242158" y="235611"/>
                    </a:lnTo>
                    <a:lnTo>
                      <a:pt x="235503" y="235488"/>
                    </a:lnTo>
                    <a:lnTo>
                      <a:pt x="230532" y="230998"/>
                    </a:lnTo>
                    <a:lnTo>
                      <a:pt x="224412" y="223464"/>
                    </a:lnTo>
                    <a:lnTo>
                      <a:pt x="223724" y="216581"/>
                    </a:lnTo>
                    <a:lnTo>
                      <a:pt x="217146" y="215105"/>
                    </a:lnTo>
                    <a:lnTo>
                      <a:pt x="210645" y="214324"/>
                    </a:lnTo>
                    <a:lnTo>
                      <a:pt x="204832" y="214362"/>
                    </a:lnTo>
                    <a:lnTo>
                      <a:pt x="199477" y="211900"/>
                    </a:lnTo>
                    <a:lnTo>
                      <a:pt x="202002" y="205865"/>
                    </a:lnTo>
                    <a:lnTo>
                      <a:pt x="203378" y="199914"/>
                    </a:lnTo>
                    <a:lnTo>
                      <a:pt x="201008" y="192786"/>
                    </a:lnTo>
                    <a:lnTo>
                      <a:pt x="203608" y="186016"/>
                    </a:lnTo>
                    <a:lnTo>
                      <a:pt x="201161" y="180739"/>
                    </a:lnTo>
                    <a:lnTo>
                      <a:pt x="192823" y="180945"/>
                    </a:lnTo>
                    <a:lnTo>
                      <a:pt x="185940" y="177848"/>
                    </a:lnTo>
                    <a:lnTo>
                      <a:pt x="185481" y="170727"/>
                    </a:lnTo>
                    <a:lnTo>
                      <a:pt x="181503" y="166084"/>
                    </a:lnTo>
                    <a:lnTo>
                      <a:pt x="180432" y="158275"/>
                    </a:lnTo>
                    <a:lnTo>
                      <a:pt x="175996" y="153318"/>
                    </a:lnTo>
                    <a:lnTo>
                      <a:pt x="181198" y="147131"/>
                    </a:lnTo>
                    <a:lnTo>
                      <a:pt x="172478" y="147804"/>
                    </a:lnTo>
                    <a:lnTo>
                      <a:pt x="165518" y="147192"/>
                    </a:lnTo>
                    <a:lnTo>
                      <a:pt x="156263" y="148117"/>
                    </a:lnTo>
                    <a:lnTo>
                      <a:pt x="150450" y="151506"/>
                    </a:lnTo>
                    <a:lnTo>
                      <a:pt x="146090" y="155820"/>
                    </a:lnTo>
                    <a:lnTo>
                      <a:pt x="144560" y="148928"/>
                    </a:lnTo>
                    <a:lnTo>
                      <a:pt x="147467" y="141647"/>
                    </a:lnTo>
                    <a:lnTo>
                      <a:pt x="143413" y="135306"/>
                    </a:lnTo>
                    <a:lnTo>
                      <a:pt x="139665" y="130556"/>
                    </a:lnTo>
                    <a:lnTo>
                      <a:pt x="141119" y="123825"/>
                    </a:lnTo>
                    <a:lnTo>
                      <a:pt x="141960" y="117079"/>
                    </a:lnTo>
                    <a:lnTo>
                      <a:pt x="143031" y="110394"/>
                    </a:lnTo>
                    <a:lnTo>
                      <a:pt x="148232" y="106715"/>
                    </a:lnTo>
                    <a:lnTo>
                      <a:pt x="151215" y="101743"/>
                    </a:lnTo>
                    <a:lnTo>
                      <a:pt x="150297" y="96045"/>
                    </a:lnTo>
                    <a:lnTo>
                      <a:pt x="157334" y="97009"/>
                    </a:lnTo>
                    <a:lnTo>
                      <a:pt x="158328" y="90301"/>
                    </a:lnTo>
                    <a:lnTo>
                      <a:pt x="164141" y="88435"/>
                    </a:lnTo>
                    <a:lnTo>
                      <a:pt x="160316" y="83593"/>
                    </a:lnTo>
                    <a:lnTo>
                      <a:pt x="162153" y="76908"/>
                    </a:lnTo>
                    <a:lnTo>
                      <a:pt x="161005" y="70192"/>
                    </a:lnTo>
                    <a:lnTo>
                      <a:pt x="160546" y="63653"/>
                    </a:lnTo>
                    <a:lnTo>
                      <a:pt x="158557" y="56876"/>
                    </a:lnTo>
                    <a:lnTo>
                      <a:pt x="156416" y="50069"/>
                    </a:lnTo>
                    <a:lnTo>
                      <a:pt x="153433" y="43384"/>
                    </a:lnTo>
                    <a:lnTo>
                      <a:pt x="152209" y="36676"/>
                    </a:lnTo>
                    <a:lnTo>
                      <a:pt x="149685" y="30335"/>
                    </a:lnTo>
                    <a:lnTo>
                      <a:pt x="142419" y="27704"/>
                    </a:lnTo>
                    <a:lnTo>
                      <a:pt x="135841" y="26159"/>
                    </a:lnTo>
                    <a:lnTo>
                      <a:pt x="134005" y="20170"/>
                    </a:lnTo>
                    <a:lnTo>
                      <a:pt x="130564" y="12384"/>
                    </a:lnTo>
                    <a:lnTo>
                      <a:pt x="125515" y="7504"/>
                    </a:lnTo>
                    <a:lnTo>
                      <a:pt x="120390" y="4452"/>
                    </a:lnTo>
                    <a:lnTo>
                      <a:pt x="115342" y="-53"/>
                    </a:lnTo>
                    <a:lnTo>
                      <a:pt x="108994" y="8"/>
                    </a:lnTo>
                    <a:lnTo>
                      <a:pt x="110676" y="5508"/>
                    </a:lnTo>
                    <a:lnTo>
                      <a:pt x="107311" y="10273"/>
                    </a:lnTo>
                    <a:lnTo>
                      <a:pt x="110141" y="16070"/>
                    </a:lnTo>
                    <a:lnTo>
                      <a:pt x="102722" y="23956"/>
                    </a:lnTo>
                    <a:lnTo>
                      <a:pt x="98209" y="29570"/>
                    </a:lnTo>
                    <a:lnTo>
                      <a:pt x="101728" y="36477"/>
                    </a:lnTo>
                    <a:lnTo>
                      <a:pt x="109759" y="45602"/>
                    </a:lnTo>
                    <a:lnTo>
                      <a:pt x="100351" y="43468"/>
                    </a:lnTo>
                    <a:lnTo>
                      <a:pt x="97444" y="38512"/>
                    </a:lnTo>
                    <a:lnTo>
                      <a:pt x="89719" y="40508"/>
                    </a:lnTo>
                    <a:lnTo>
                      <a:pt x="83524" y="40225"/>
                    </a:lnTo>
                    <a:lnTo>
                      <a:pt x="77175" y="43185"/>
                    </a:lnTo>
                    <a:lnTo>
                      <a:pt x="73045" y="49633"/>
                    </a:lnTo>
                    <a:lnTo>
                      <a:pt x="69526" y="54214"/>
                    </a:lnTo>
                    <a:lnTo>
                      <a:pt x="64096" y="56563"/>
                    </a:lnTo>
                    <a:lnTo>
                      <a:pt x="59048" y="61817"/>
                    </a:lnTo>
                    <a:lnTo>
                      <a:pt x="53617" y="68326"/>
                    </a:lnTo>
                    <a:lnTo>
                      <a:pt x="57442" y="76847"/>
                    </a:lnTo>
                    <a:lnTo>
                      <a:pt x="59201" y="83448"/>
                    </a:lnTo>
                    <a:lnTo>
                      <a:pt x="57977" y="90171"/>
                    </a:lnTo>
                    <a:lnTo>
                      <a:pt x="55606" y="96948"/>
                    </a:lnTo>
                    <a:lnTo>
                      <a:pt x="49946" y="101698"/>
                    </a:lnTo>
                    <a:lnTo>
                      <a:pt x="48799" y="110057"/>
                    </a:lnTo>
                    <a:lnTo>
                      <a:pt x="54077" y="112727"/>
                    </a:lnTo>
                    <a:lnTo>
                      <a:pt x="54535" y="119236"/>
                    </a:lnTo>
                    <a:lnTo>
                      <a:pt x="52547" y="126609"/>
                    </a:lnTo>
                    <a:lnTo>
                      <a:pt x="47728" y="134441"/>
                    </a:lnTo>
                    <a:lnTo>
                      <a:pt x="45739" y="143689"/>
                    </a:lnTo>
                    <a:lnTo>
                      <a:pt x="44898" y="150511"/>
                    </a:lnTo>
                    <a:lnTo>
                      <a:pt x="42833" y="156034"/>
                    </a:lnTo>
                    <a:lnTo>
                      <a:pt x="36102" y="152171"/>
                    </a:lnTo>
                    <a:lnTo>
                      <a:pt x="30442" y="150603"/>
                    </a:lnTo>
                    <a:lnTo>
                      <a:pt x="24552" y="152485"/>
                    </a:lnTo>
                    <a:lnTo>
                      <a:pt x="18740" y="146916"/>
                    </a:lnTo>
                    <a:lnTo>
                      <a:pt x="21187" y="153035"/>
                    </a:lnTo>
                    <a:lnTo>
                      <a:pt x="22870" y="160348"/>
                    </a:lnTo>
                    <a:lnTo>
                      <a:pt x="23864" y="170421"/>
                    </a:lnTo>
                    <a:lnTo>
                      <a:pt x="24552" y="177259"/>
                    </a:lnTo>
                    <a:lnTo>
                      <a:pt x="23634" y="183454"/>
                    </a:lnTo>
                    <a:lnTo>
                      <a:pt x="18816" y="187080"/>
                    </a:lnTo>
                    <a:lnTo>
                      <a:pt x="18510" y="193902"/>
                    </a:lnTo>
                    <a:lnTo>
                      <a:pt x="19963" y="199845"/>
                    </a:lnTo>
                    <a:lnTo>
                      <a:pt x="23176" y="205245"/>
                    </a:lnTo>
                    <a:lnTo>
                      <a:pt x="23252" y="211555"/>
                    </a:lnTo>
                    <a:lnTo>
                      <a:pt x="19122" y="215953"/>
                    </a:lnTo>
                    <a:lnTo>
                      <a:pt x="13462" y="214408"/>
                    </a:lnTo>
                    <a:lnTo>
                      <a:pt x="8873" y="217988"/>
                    </a:lnTo>
                    <a:lnTo>
                      <a:pt x="9255" y="227541"/>
                    </a:lnTo>
                    <a:lnTo>
                      <a:pt x="11091" y="235144"/>
                    </a:lnTo>
                    <a:lnTo>
                      <a:pt x="13692" y="241423"/>
                    </a:lnTo>
                    <a:lnTo>
                      <a:pt x="8337" y="238387"/>
                    </a:lnTo>
                    <a:lnTo>
                      <a:pt x="3518" y="235006"/>
                    </a:lnTo>
                    <a:lnTo>
                      <a:pt x="-688" y="240054"/>
                    </a:lnTo>
                    <a:lnTo>
                      <a:pt x="459" y="246915"/>
                    </a:lnTo>
                    <a:lnTo>
                      <a:pt x="3443" y="252751"/>
                    </a:lnTo>
                    <a:lnTo>
                      <a:pt x="7802" y="261004"/>
                    </a:lnTo>
                    <a:lnTo>
                      <a:pt x="12697" y="265173"/>
                    </a:lnTo>
                    <a:lnTo>
                      <a:pt x="17592" y="271116"/>
                    </a:lnTo>
                    <a:lnTo>
                      <a:pt x="17821" y="264951"/>
                    </a:lnTo>
                    <a:lnTo>
                      <a:pt x="13615" y="260316"/>
                    </a:lnTo>
                    <a:lnTo>
                      <a:pt x="18204" y="264224"/>
                    </a:lnTo>
                    <a:lnTo>
                      <a:pt x="22105" y="269043"/>
                    </a:lnTo>
                    <a:lnTo>
                      <a:pt x="24858" y="274374"/>
                    </a:lnTo>
                    <a:lnTo>
                      <a:pt x="25088" y="280470"/>
                    </a:lnTo>
                    <a:lnTo>
                      <a:pt x="28530" y="274558"/>
                    </a:lnTo>
                    <a:lnTo>
                      <a:pt x="28836" y="268676"/>
                    </a:lnTo>
                    <a:lnTo>
                      <a:pt x="29219" y="274626"/>
                    </a:lnTo>
                    <a:lnTo>
                      <a:pt x="34572" y="277296"/>
                    </a:lnTo>
                    <a:lnTo>
                      <a:pt x="37173" y="271475"/>
                    </a:lnTo>
                    <a:lnTo>
                      <a:pt x="41150" y="279139"/>
                    </a:lnTo>
                    <a:lnTo>
                      <a:pt x="42144" y="285350"/>
                    </a:lnTo>
                    <a:lnTo>
                      <a:pt x="47423" y="287920"/>
                    </a:lnTo>
                    <a:lnTo>
                      <a:pt x="53617" y="288754"/>
                    </a:lnTo>
                    <a:lnTo>
                      <a:pt x="51935" y="294574"/>
                    </a:lnTo>
                    <a:lnTo>
                      <a:pt x="55377" y="299355"/>
                    </a:lnTo>
                    <a:lnTo>
                      <a:pt x="60272" y="303095"/>
                    </a:lnTo>
                    <a:lnTo>
                      <a:pt x="54612" y="301007"/>
                    </a:lnTo>
                    <a:lnTo>
                      <a:pt x="54459" y="306812"/>
                    </a:lnTo>
                    <a:lnTo>
                      <a:pt x="60501" y="306392"/>
                    </a:lnTo>
                    <a:lnTo>
                      <a:pt x="65014" y="310208"/>
                    </a:lnTo>
                    <a:lnTo>
                      <a:pt x="64861" y="316472"/>
                    </a:lnTo>
                    <a:lnTo>
                      <a:pt x="66161" y="322286"/>
                    </a:lnTo>
                    <a:lnTo>
                      <a:pt x="71362" y="325001"/>
                    </a:lnTo>
                    <a:lnTo>
                      <a:pt x="72663" y="331181"/>
                    </a:lnTo>
                    <a:lnTo>
                      <a:pt x="75493" y="336879"/>
                    </a:lnTo>
                    <a:lnTo>
                      <a:pt x="78323" y="341904"/>
                    </a:lnTo>
                    <a:lnTo>
                      <a:pt x="81229" y="347916"/>
                    </a:lnTo>
                    <a:lnTo>
                      <a:pt x="82683" y="354938"/>
                    </a:lnTo>
                    <a:lnTo>
                      <a:pt x="85207" y="360712"/>
                    </a:lnTo>
                    <a:lnTo>
                      <a:pt x="87960" y="366694"/>
                    </a:lnTo>
                    <a:lnTo>
                      <a:pt x="87654" y="372736"/>
                    </a:lnTo>
                    <a:lnTo>
                      <a:pt x="87348" y="378794"/>
                    </a:lnTo>
                    <a:lnTo>
                      <a:pt x="85895" y="385020"/>
                    </a:lnTo>
                    <a:lnTo>
                      <a:pt x="85207" y="391705"/>
                    </a:lnTo>
                    <a:lnTo>
                      <a:pt x="83677" y="398428"/>
                    </a:lnTo>
                    <a:lnTo>
                      <a:pt x="82530" y="404073"/>
                    </a:lnTo>
                    <a:lnTo>
                      <a:pt x="82377" y="409955"/>
                    </a:lnTo>
                    <a:lnTo>
                      <a:pt x="82377" y="417236"/>
                    </a:lnTo>
                    <a:lnTo>
                      <a:pt x="88266" y="416578"/>
                    </a:lnTo>
                    <a:lnTo>
                      <a:pt x="89719" y="423065"/>
                    </a:lnTo>
                    <a:lnTo>
                      <a:pt x="94385" y="418521"/>
                    </a:lnTo>
                    <a:lnTo>
                      <a:pt x="99586" y="421573"/>
                    </a:lnTo>
                    <a:lnTo>
                      <a:pt x="103257" y="426545"/>
                    </a:lnTo>
                    <a:lnTo>
                      <a:pt x="108612" y="424028"/>
                    </a:lnTo>
                    <a:lnTo>
                      <a:pt x="107846" y="416915"/>
                    </a:lnTo>
                    <a:lnTo>
                      <a:pt x="110600" y="424770"/>
                    </a:lnTo>
                    <a:lnTo>
                      <a:pt x="114501" y="418575"/>
                    </a:lnTo>
                    <a:lnTo>
                      <a:pt x="115418" y="425222"/>
                    </a:lnTo>
                    <a:lnTo>
                      <a:pt x="121921" y="426728"/>
                    </a:lnTo>
                    <a:lnTo>
                      <a:pt x="125515" y="421672"/>
                    </a:lnTo>
                    <a:lnTo>
                      <a:pt x="128192" y="414284"/>
                    </a:lnTo>
                    <a:lnTo>
                      <a:pt x="135535" y="410322"/>
                    </a:lnTo>
                    <a:lnTo>
                      <a:pt x="141119" y="406490"/>
                    </a:lnTo>
                    <a:lnTo>
                      <a:pt x="140506" y="398505"/>
                    </a:lnTo>
                    <a:lnTo>
                      <a:pt x="136070" y="392386"/>
                    </a:lnTo>
                    <a:lnTo>
                      <a:pt x="141577" y="390420"/>
                    </a:lnTo>
                    <a:lnTo>
                      <a:pt x="141424" y="398451"/>
                    </a:lnTo>
                    <a:lnTo>
                      <a:pt x="145861" y="402604"/>
                    </a:lnTo>
                    <a:lnTo>
                      <a:pt x="152592" y="400669"/>
                    </a:lnTo>
                    <a:lnTo>
                      <a:pt x="155651" y="392623"/>
                    </a:lnTo>
                    <a:lnTo>
                      <a:pt x="157104" y="386427"/>
                    </a:lnTo>
                    <a:lnTo>
                      <a:pt x="157716" y="379658"/>
                    </a:lnTo>
                    <a:lnTo>
                      <a:pt x="162611" y="384928"/>
                    </a:lnTo>
                    <a:lnTo>
                      <a:pt x="167889" y="389250"/>
                    </a:lnTo>
                    <a:lnTo>
                      <a:pt x="169572" y="395139"/>
                    </a:lnTo>
                    <a:lnTo>
                      <a:pt x="173855" y="400172"/>
                    </a:lnTo>
                    <a:lnTo>
                      <a:pt x="179897" y="400677"/>
                    </a:lnTo>
                    <a:lnTo>
                      <a:pt x="182344" y="406146"/>
                    </a:lnTo>
                    <a:lnTo>
                      <a:pt x="183798" y="411913"/>
                    </a:lnTo>
                    <a:lnTo>
                      <a:pt x="182804" y="417741"/>
                    </a:lnTo>
                    <a:lnTo>
                      <a:pt x="187011" y="422322"/>
                    </a:lnTo>
                    <a:lnTo>
                      <a:pt x="188234" y="428350"/>
                    </a:lnTo>
                    <a:lnTo>
                      <a:pt x="190376" y="435218"/>
                    </a:lnTo>
                    <a:lnTo>
                      <a:pt x="190606" y="441108"/>
                    </a:lnTo>
                    <a:lnTo>
                      <a:pt x="193359" y="446447"/>
                    </a:lnTo>
                    <a:lnTo>
                      <a:pt x="193894" y="452183"/>
                    </a:lnTo>
                    <a:lnTo>
                      <a:pt x="195118" y="457958"/>
                    </a:lnTo>
                    <a:lnTo>
                      <a:pt x="199937" y="461331"/>
                    </a:lnTo>
                    <a:lnTo>
                      <a:pt x="200472" y="469071"/>
                    </a:lnTo>
                    <a:lnTo>
                      <a:pt x="202232" y="475045"/>
                    </a:lnTo>
                    <a:lnTo>
                      <a:pt x="205597" y="479925"/>
                    </a:lnTo>
                    <a:lnTo>
                      <a:pt x="205367" y="485960"/>
                    </a:lnTo>
                    <a:lnTo>
                      <a:pt x="206591" y="491811"/>
                    </a:lnTo>
                    <a:lnTo>
                      <a:pt x="208886" y="497616"/>
                    </a:lnTo>
                    <a:lnTo>
                      <a:pt x="210109" y="488996"/>
                    </a:lnTo>
                    <a:lnTo>
                      <a:pt x="211486" y="495337"/>
                    </a:lnTo>
                    <a:lnTo>
                      <a:pt x="215846" y="499498"/>
                    </a:lnTo>
                    <a:lnTo>
                      <a:pt x="218524" y="505617"/>
                    </a:lnTo>
                    <a:lnTo>
                      <a:pt x="220053" y="511277"/>
                    </a:lnTo>
                    <a:lnTo>
                      <a:pt x="224030" y="518880"/>
                    </a:lnTo>
                    <a:lnTo>
                      <a:pt x="226096" y="525213"/>
                    </a:lnTo>
                    <a:lnTo>
                      <a:pt x="227472" y="530804"/>
                    </a:lnTo>
                    <a:lnTo>
                      <a:pt x="230838" y="536456"/>
                    </a:lnTo>
                    <a:lnTo>
                      <a:pt x="232520" y="542246"/>
                    </a:lnTo>
                    <a:lnTo>
                      <a:pt x="226401" y="542506"/>
                    </a:lnTo>
                    <a:lnTo>
                      <a:pt x="231143" y="546484"/>
                    </a:lnTo>
                    <a:lnTo>
                      <a:pt x="232827" y="552029"/>
                    </a:lnTo>
                    <a:lnTo>
                      <a:pt x="227625" y="555808"/>
                    </a:lnTo>
                    <a:lnTo>
                      <a:pt x="228772" y="561475"/>
                    </a:lnTo>
                    <a:lnTo>
                      <a:pt x="233438" y="557827"/>
                    </a:lnTo>
                    <a:lnTo>
                      <a:pt x="236956" y="562561"/>
                    </a:lnTo>
                    <a:lnTo>
                      <a:pt x="232827" y="566600"/>
                    </a:lnTo>
                    <a:lnTo>
                      <a:pt x="235274" y="571938"/>
                    </a:lnTo>
                    <a:lnTo>
                      <a:pt x="234509" y="577675"/>
                    </a:lnTo>
                    <a:lnTo>
                      <a:pt x="232979" y="583266"/>
                    </a:lnTo>
                    <a:lnTo>
                      <a:pt x="235121" y="589033"/>
                    </a:lnTo>
                    <a:lnTo>
                      <a:pt x="230532" y="594938"/>
                    </a:lnTo>
                    <a:lnTo>
                      <a:pt x="229307" y="604354"/>
                    </a:lnTo>
                    <a:lnTo>
                      <a:pt x="230761" y="611138"/>
                    </a:lnTo>
                    <a:lnTo>
                      <a:pt x="232061" y="619552"/>
                    </a:lnTo>
                    <a:close/>
                    <a:moveTo>
                      <a:pt x="220436" y="624814"/>
                    </a:moveTo>
                    <a:lnTo>
                      <a:pt x="223801" y="619552"/>
                    </a:lnTo>
                    <a:lnTo>
                      <a:pt x="219823" y="62449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6" name="Google Shape;406;p7"/>
              <p:cNvSpPr/>
              <p:nvPr/>
            </p:nvSpPr>
            <p:spPr>
              <a:xfrm>
                <a:off x="6306032" y="2114007"/>
                <a:ext cx="48340" cy="55667"/>
              </a:xfrm>
              <a:custGeom>
                <a:avLst/>
                <a:gdLst/>
                <a:ahLst/>
                <a:cxnLst/>
                <a:rect l="l" t="t" r="r" b="b"/>
                <a:pathLst>
                  <a:path w="48340" h="55667" extrusionOk="0">
                    <a:moveTo>
                      <a:pt x="26618" y="55614"/>
                    </a:moveTo>
                    <a:lnTo>
                      <a:pt x="26312" y="49870"/>
                    </a:lnTo>
                    <a:lnTo>
                      <a:pt x="23482" y="44524"/>
                    </a:lnTo>
                    <a:lnTo>
                      <a:pt x="26618" y="39667"/>
                    </a:lnTo>
                    <a:lnTo>
                      <a:pt x="29601" y="34496"/>
                    </a:lnTo>
                    <a:lnTo>
                      <a:pt x="32585" y="29494"/>
                    </a:lnTo>
                    <a:lnTo>
                      <a:pt x="36179" y="34129"/>
                    </a:lnTo>
                    <a:lnTo>
                      <a:pt x="41916" y="33418"/>
                    </a:lnTo>
                    <a:lnTo>
                      <a:pt x="43828" y="28002"/>
                    </a:lnTo>
                    <a:lnTo>
                      <a:pt x="47652" y="23696"/>
                    </a:lnTo>
                    <a:lnTo>
                      <a:pt x="45740" y="18281"/>
                    </a:lnTo>
                    <a:lnTo>
                      <a:pt x="40768" y="15336"/>
                    </a:lnTo>
                    <a:lnTo>
                      <a:pt x="35032" y="14365"/>
                    </a:lnTo>
                    <a:lnTo>
                      <a:pt x="29525" y="11588"/>
                    </a:lnTo>
                    <a:lnTo>
                      <a:pt x="25547" y="7313"/>
                    </a:lnTo>
                    <a:lnTo>
                      <a:pt x="20499" y="3764"/>
                    </a:lnTo>
                    <a:lnTo>
                      <a:pt x="15910" y="100"/>
                    </a:lnTo>
                    <a:lnTo>
                      <a:pt x="10173" y="-53"/>
                    </a:lnTo>
                    <a:lnTo>
                      <a:pt x="12392" y="5447"/>
                    </a:lnTo>
                    <a:lnTo>
                      <a:pt x="6732" y="7053"/>
                    </a:lnTo>
                    <a:lnTo>
                      <a:pt x="2525" y="11581"/>
                    </a:lnTo>
                    <a:lnTo>
                      <a:pt x="-305" y="16682"/>
                    </a:lnTo>
                    <a:lnTo>
                      <a:pt x="-688" y="22411"/>
                    </a:lnTo>
                    <a:lnTo>
                      <a:pt x="1990" y="27597"/>
                    </a:lnTo>
                    <a:lnTo>
                      <a:pt x="-382" y="33211"/>
                    </a:lnTo>
                    <a:lnTo>
                      <a:pt x="4820" y="35835"/>
                    </a:lnTo>
                    <a:lnTo>
                      <a:pt x="8032" y="40699"/>
                    </a:lnTo>
                    <a:lnTo>
                      <a:pt x="13080" y="43483"/>
                    </a:lnTo>
                    <a:lnTo>
                      <a:pt x="17975" y="46833"/>
                    </a:lnTo>
                    <a:lnTo>
                      <a:pt x="20652" y="52126"/>
                    </a:lnTo>
                    <a:lnTo>
                      <a:pt x="25624" y="5506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7"/>
              <p:cNvSpPr/>
              <p:nvPr/>
            </p:nvSpPr>
            <p:spPr>
              <a:xfrm>
                <a:off x="6307409" y="2026850"/>
                <a:ext cx="120543" cy="129935"/>
              </a:xfrm>
              <a:custGeom>
                <a:avLst/>
                <a:gdLst/>
                <a:ahLst/>
                <a:cxnLst/>
                <a:rect l="l" t="t" r="r" b="b"/>
                <a:pathLst>
                  <a:path w="120543" h="129935" extrusionOk="0">
                    <a:moveTo>
                      <a:pt x="87502" y="129883"/>
                    </a:moveTo>
                    <a:lnTo>
                      <a:pt x="92932" y="127458"/>
                    </a:lnTo>
                    <a:lnTo>
                      <a:pt x="99051" y="127366"/>
                    </a:lnTo>
                    <a:lnTo>
                      <a:pt x="104940" y="127114"/>
                    </a:lnTo>
                    <a:lnTo>
                      <a:pt x="109835" y="123886"/>
                    </a:lnTo>
                    <a:lnTo>
                      <a:pt x="107388" y="118586"/>
                    </a:lnTo>
                    <a:lnTo>
                      <a:pt x="107999" y="112773"/>
                    </a:lnTo>
                    <a:lnTo>
                      <a:pt x="111519" y="108222"/>
                    </a:lnTo>
                    <a:lnTo>
                      <a:pt x="115878" y="104512"/>
                    </a:lnTo>
                    <a:lnTo>
                      <a:pt x="119855" y="100198"/>
                    </a:lnTo>
                    <a:lnTo>
                      <a:pt x="116261" y="95739"/>
                    </a:lnTo>
                    <a:lnTo>
                      <a:pt x="112130" y="91479"/>
                    </a:lnTo>
                    <a:lnTo>
                      <a:pt x="106852" y="88993"/>
                    </a:lnTo>
                    <a:lnTo>
                      <a:pt x="104635" y="83532"/>
                    </a:lnTo>
                    <a:lnTo>
                      <a:pt x="101269" y="78683"/>
                    </a:lnTo>
                    <a:lnTo>
                      <a:pt x="101422" y="72877"/>
                    </a:lnTo>
                    <a:lnTo>
                      <a:pt x="106087" y="69236"/>
                    </a:lnTo>
                    <a:lnTo>
                      <a:pt x="107618" y="63660"/>
                    </a:lnTo>
                    <a:lnTo>
                      <a:pt x="103028" y="59867"/>
                    </a:lnTo>
                    <a:lnTo>
                      <a:pt x="103487" y="53863"/>
                    </a:lnTo>
                    <a:lnTo>
                      <a:pt x="101345" y="48317"/>
                    </a:lnTo>
                    <a:lnTo>
                      <a:pt x="95762" y="49985"/>
                    </a:lnTo>
                    <a:lnTo>
                      <a:pt x="93161" y="55553"/>
                    </a:lnTo>
                    <a:lnTo>
                      <a:pt x="88572" y="51576"/>
                    </a:lnTo>
                    <a:lnTo>
                      <a:pt x="82912" y="49663"/>
                    </a:lnTo>
                    <a:lnTo>
                      <a:pt x="77328" y="47820"/>
                    </a:lnTo>
                    <a:lnTo>
                      <a:pt x="71821" y="45564"/>
                    </a:lnTo>
                    <a:lnTo>
                      <a:pt x="75034" y="40615"/>
                    </a:lnTo>
                    <a:lnTo>
                      <a:pt x="69833" y="37869"/>
                    </a:lnTo>
                    <a:lnTo>
                      <a:pt x="73504" y="33333"/>
                    </a:lnTo>
                    <a:lnTo>
                      <a:pt x="68303" y="30748"/>
                    </a:lnTo>
                    <a:lnTo>
                      <a:pt x="63255" y="27819"/>
                    </a:lnTo>
                    <a:lnTo>
                      <a:pt x="57518" y="26128"/>
                    </a:lnTo>
                    <a:lnTo>
                      <a:pt x="52853" y="22686"/>
                    </a:lnTo>
                    <a:lnTo>
                      <a:pt x="52165" y="16950"/>
                    </a:lnTo>
                    <a:lnTo>
                      <a:pt x="48646" y="12323"/>
                    </a:lnTo>
                    <a:lnTo>
                      <a:pt x="44210" y="8468"/>
                    </a:lnTo>
                    <a:lnTo>
                      <a:pt x="39238" y="5729"/>
                    </a:lnTo>
                    <a:lnTo>
                      <a:pt x="35414" y="1324"/>
                    </a:lnTo>
                    <a:lnTo>
                      <a:pt x="29754" y="276"/>
                    </a:lnTo>
                    <a:lnTo>
                      <a:pt x="24094" y="1171"/>
                    </a:lnTo>
                    <a:lnTo>
                      <a:pt x="18127" y="-53"/>
                    </a:lnTo>
                    <a:lnTo>
                      <a:pt x="13845" y="3993"/>
                    </a:lnTo>
                    <a:lnTo>
                      <a:pt x="8261" y="5722"/>
                    </a:lnTo>
                    <a:lnTo>
                      <a:pt x="2677" y="7259"/>
                    </a:lnTo>
                    <a:lnTo>
                      <a:pt x="-688" y="11955"/>
                    </a:lnTo>
                    <a:lnTo>
                      <a:pt x="2983" y="16483"/>
                    </a:lnTo>
                    <a:lnTo>
                      <a:pt x="6731" y="21402"/>
                    </a:lnTo>
                    <a:lnTo>
                      <a:pt x="5278" y="26962"/>
                    </a:lnTo>
                    <a:lnTo>
                      <a:pt x="10402" y="29723"/>
                    </a:lnTo>
                    <a:lnTo>
                      <a:pt x="16292" y="30695"/>
                    </a:lnTo>
                    <a:lnTo>
                      <a:pt x="10785" y="32653"/>
                    </a:lnTo>
                    <a:lnTo>
                      <a:pt x="8796" y="38343"/>
                    </a:lnTo>
                    <a:lnTo>
                      <a:pt x="13615" y="41533"/>
                    </a:lnTo>
                    <a:lnTo>
                      <a:pt x="15451" y="47078"/>
                    </a:lnTo>
                    <a:lnTo>
                      <a:pt x="12621" y="52073"/>
                    </a:lnTo>
                    <a:lnTo>
                      <a:pt x="11397" y="57809"/>
                    </a:lnTo>
                    <a:lnTo>
                      <a:pt x="14533" y="62804"/>
                    </a:lnTo>
                    <a:lnTo>
                      <a:pt x="19505" y="65833"/>
                    </a:lnTo>
                    <a:lnTo>
                      <a:pt x="24094" y="69634"/>
                    </a:lnTo>
                    <a:lnTo>
                      <a:pt x="19122" y="72587"/>
                    </a:lnTo>
                    <a:lnTo>
                      <a:pt x="21187" y="78048"/>
                    </a:lnTo>
                    <a:lnTo>
                      <a:pt x="23559" y="83463"/>
                    </a:lnTo>
                    <a:lnTo>
                      <a:pt x="17898" y="85306"/>
                    </a:lnTo>
                    <a:lnTo>
                      <a:pt x="19122" y="90921"/>
                    </a:lnTo>
                    <a:lnTo>
                      <a:pt x="23864" y="94332"/>
                    </a:lnTo>
                    <a:lnTo>
                      <a:pt x="27841" y="98638"/>
                    </a:lnTo>
                    <a:lnTo>
                      <a:pt x="33120" y="100925"/>
                    </a:lnTo>
                    <a:lnTo>
                      <a:pt x="38703" y="102187"/>
                    </a:lnTo>
                    <a:lnTo>
                      <a:pt x="43445" y="105598"/>
                    </a:lnTo>
                    <a:lnTo>
                      <a:pt x="48875" y="107388"/>
                    </a:lnTo>
                    <a:lnTo>
                      <a:pt x="54229" y="105109"/>
                    </a:lnTo>
                    <a:lnTo>
                      <a:pt x="55683" y="99510"/>
                    </a:lnTo>
                    <a:lnTo>
                      <a:pt x="60119" y="95708"/>
                    </a:lnTo>
                    <a:lnTo>
                      <a:pt x="63943" y="100030"/>
                    </a:lnTo>
                    <a:lnTo>
                      <a:pt x="69451" y="101736"/>
                    </a:lnTo>
                    <a:lnTo>
                      <a:pt x="72816" y="106386"/>
                    </a:lnTo>
                    <a:lnTo>
                      <a:pt x="77864" y="109101"/>
                    </a:lnTo>
                    <a:lnTo>
                      <a:pt x="81382" y="113683"/>
                    </a:lnTo>
                    <a:lnTo>
                      <a:pt x="87119" y="114654"/>
                    </a:lnTo>
                    <a:lnTo>
                      <a:pt x="86889" y="120421"/>
                    </a:lnTo>
                    <a:lnTo>
                      <a:pt x="83906" y="12548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7"/>
              <p:cNvSpPr/>
              <p:nvPr/>
            </p:nvSpPr>
            <p:spPr>
              <a:xfrm>
                <a:off x="3764452" y="3158083"/>
                <a:ext cx="4435" cy="9361"/>
              </a:xfrm>
              <a:custGeom>
                <a:avLst/>
                <a:gdLst/>
                <a:ahLst/>
                <a:cxnLst/>
                <a:rect l="l" t="t" r="r" b="b"/>
                <a:pathLst>
                  <a:path w="4435" h="9361" extrusionOk="0">
                    <a:moveTo>
                      <a:pt x="2142" y="9309"/>
                    </a:moveTo>
                    <a:lnTo>
                      <a:pt x="3748" y="3641"/>
                    </a:lnTo>
                    <a:lnTo>
                      <a:pt x="-688" y="-53"/>
                    </a:lnTo>
                    <a:lnTo>
                      <a:pt x="1606" y="537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7"/>
              <p:cNvSpPr/>
              <p:nvPr/>
            </p:nvSpPr>
            <p:spPr>
              <a:xfrm>
                <a:off x="3743876" y="3158259"/>
                <a:ext cx="7190" cy="8872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8872" extrusionOk="0">
                    <a:moveTo>
                      <a:pt x="6502" y="8820"/>
                    </a:moveTo>
                    <a:lnTo>
                      <a:pt x="3443" y="3970"/>
                    </a:lnTo>
                    <a:lnTo>
                      <a:pt x="-688" y="-53"/>
                    </a:lnTo>
                    <a:lnTo>
                      <a:pt x="994" y="5454"/>
                    </a:lnTo>
                    <a:lnTo>
                      <a:pt x="6043" y="859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>
                <a:off x="6504133" y="3160354"/>
                <a:ext cx="376467" cy="293028"/>
              </a:xfrm>
              <a:custGeom>
                <a:avLst/>
                <a:gdLst/>
                <a:ahLst/>
                <a:cxnLst/>
                <a:rect l="l" t="t" r="r" b="b"/>
                <a:pathLst>
                  <a:path w="376467" h="293028" extrusionOk="0">
                    <a:moveTo>
                      <a:pt x="223419" y="292976"/>
                    </a:moveTo>
                    <a:lnTo>
                      <a:pt x="227167" y="285939"/>
                    </a:lnTo>
                    <a:lnTo>
                      <a:pt x="232597" y="282872"/>
                    </a:lnTo>
                    <a:lnTo>
                      <a:pt x="242999" y="286704"/>
                    </a:lnTo>
                    <a:lnTo>
                      <a:pt x="248965" y="285105"/>
                    </a:lnTo>
                    <a:lnTo>
                      <a:pt x="256537" y="287354"/>
                    </a:lnTo>
                    <a:lnTo>
                      <a:pt x="263803" y="292448"/>
                    </a:lnTo>
                    <a:lnTo>
                      <a:pt x="270152" y="284378"/>
                    </a:lnTo>
                    <a:lnTo>
                      <a:pt x="281166" y="283071"/>
                    </a:lnTo>
                    <a:lnTo>
                      <a:pt x="288509" y="279422"/>
                    </a:lnTo>
                    <a:lnTo>
                      <a:pt x="293098" y="283269"/>
                    </a:lnTo>
                    <a:lnTo>
                      <a:pt x="303041" y="284172"/>
                    </a:lnTo>
                    <a:lnTo>
                      <a:pt x="310155" y="276080"/>
                    </a:lnTo>
                    <a:lnTo>
                      <a:pt x="319256" y="266412"/>
                    </a:lnTo>
                    <a:lnTo>
                      <a:pt x="328665" y="255872"/>
                    </a:lnTo>
                    <a:lnTo>
                      <a:pt x="332336" y="251145"/>
                    </a:lnTo>
                    <a:lnTo>
                      <a:pt x="338914" y="249064"/>
                    </a:lnTo>
                    <a:lnTo>
                      <a:pt x="351916" y="242731"/>
                    </a:lnTo>
                    <a:lnTo>
                      <a:pt x="357653" y="242257"/>
                    </a:lnTo>
                    <a:lnTo>
                      <a:pt x="360406" y="249003"/>
                    </a:lnTo>
                    <a:lnTo>
                      <a:pt x="362701" y="255184"/>
                    </a:lnTo>
                    <a:lnTo>
                      <a:pt x="368438" y="253164"/>
                    </a:lnTo>
                    <a:lnTo>
                      <a:pt x="375780" y="255122"/>
                    </a:lnTo>
                    <a:lnTo>
                      <a:pt x="371956" y="249921"/>
                    </a:lnTo>
                    <a:lnTo>
                      <a:pt x="371803" y="238999"/>
                    </a:lnTo>
                    <a:lnTo>
                      <a:pt x="372950" y="231633"/>
                    </a:lnTo>
                    <a:lnTo>
                      <a:pt x="365225" y="228941"/>
                    </a:lnTo>
                    <a:lnTo>
                      <a:pt x="356582" y="231144"/>
                    </a:lnTo>
                    <a:lnTo>
                      <a:pt x="350693" y="221422"/>
                    </a:lnTo>
                    <a:lnTo>
                      <a:pt x="346639" y="212313"/>
                    </a:lnTo>
                    <a:lnTo>
                      <a:pt x="346792" y="206339"/>
                    </a:lnTo>
                    <a:lnTo>
                      <a:pt x="345033" y="200541"/>
                    </a:lnTo>
                    <a:lnTo>
                      <a:pt x="346869" y="193413"/>
                    </a:lnTo>
                    <a:lnTo>
                      <a:pt x="342968" y="188770"/>
                    </a:lnTo>
                    <a:lnTo>
                      <a:pt x="335396" y="184058"/>
                    </a:lnTo>
                    <a:lnTo>
                      <a:pt x="330194" y="178085"/>
                    </a:lnTo>
                    <a:lnTo>
                      <a:pt x="324151" y="175362"/>
                    </a:lnTo>
                    <a:lnTo>
                      <a:pt x="318491" y="168662"/>
                    </a:lnTo>
                    <a:lnTo>
                      <a:pt x="316044" y="161984"/>
                    </a:lnTo>
                    <a:lnTo>
                      <a:pt x="312678" y="157311"/>
                    </a:lnTo>
                    <a:lnTo>
                      <a:pt x="307095" y="153150"/>
                    </a:lnTo>
                    <a:lnTo>
                      <a:pt x="301129" y="150695"/>
                    </a:lnTo>
                    <a:lnTo>
                      <a:pt x="295317" y="151659"/>
                    </a:lnTo>
                    <a:lnTo>
                      <a:pt x="290345" y="148553"/>
                    </a:lnTo>
                    <a:lnTo>
                      <a:pt x="285449" y="143712"/>
                    </a:lnTo>
                    <a:lnTo>
                      <a:pt x="289044" y="138143"/>
                    </a:lnTo>
                    <a:lnTo>
                      <a:pt x="290345" y="131917"/>
                    </a:lnTo>
                    <a:lnTo>
                      <a:pt x="293251" y="126364"/>
                    </a:lnTo>
                    <a:lnTo>
                      <a:pt x="299982" y="125760"/>
                    </a:lnTo>
                    <a:lnTo>
                      <a:pt x="305795" y="128407"/>
                    </a:lnTo>
                    <a:lnTo>
                      <a:pt x="311990" y="125691"/>
                    </a:lnTo>
                    <a:lnTo>
                      <a:pt x="318951" y="121767"/>
                    </a:lnTo>
                    <a:lnTo>
                      <a:pt x="319104" y="107265"/>
                    </a:lnTo>
                    <a:lnTo>
                      <a:pt x="317574" y="91616"/>
                    </a:lnTo>
                    <a:lnTo>
                      <a:pt x="310766" y="91616"/>
                    </a:lnTo>
                    <a:lnTo>
                      <a:pt x="311684" y="82843"/>
                    </a:lnTo>
                    <a:lnTo>
                      <a:pt x="314055" y="74896"/>
                    </a:lnTo>
                    <a:lnTo>
                      <a:pt x="310996" y="69129"/>
                    </a:lnTo>
                    <a:lnTo>
                      <a:pt x="307860" y="63622"/>
                    </a:lnTo>
                    <a:lnTo>
                      <a:pt x="300747" y="55706"/>
                    </a:lnTo>
                    <a:lnTo>
                      <a:pt x="290727" y="48814"/>
                    </a:lnTo>
                    <a:lnTo>
                      <a:pt x="288738" y="32989"/>
                    </a:lnTo>
                    <a:lnTo>
                      <a:pt x="286749" y="26725"/>
                    </a:lnTo>
                    <a:lnTo>
                      <a:pt x="287820" y="15328"/>
                    </a:lnTo>
                    <a:lnTo>
                      <a:pt x="288586" y="9439"/>
                    </a:lnTo>
                    <a:lnTo>
                      <a:pt x="289427" y="2096"/>
                    </a:lnTo>
                    <a:lnTo>
                      <a:pt x="273823" y="-53"/>
                    </a:lnTo>
                    <a:lnTo>
                      <a:pt x="274818" y="7603"/>
                    </a:lnTo>
                    <a:lnTo>
                      <a:pt x="255161" y="9508"/>
                    </a:lnTo>
                    <a:lnTo>
                      <a:pt x="264186" y="17707"/>
                    </a:lnTo>
                    <a:lnTo>
                      <a:pt x="264722" y="35314"/>
                    </a:lnTo>
                    <a:lnTo>
                      <a:pt x="265563" y="41364"/>
                    </a:lnTo>
                    <a:lnTo>
                      <a:pt x="257991" y="50160"/>
                    </a:lnTo>
                    <a:lnTo>
                      <a:pt x="249118" y="62161"/>
                    </a:lnTo>
                    <a:lnTo>
                      <a:pt x="235121" y="81398"/>
                    </a:lnTo>
                    <a:lnTo>
                      <a:pt x="219748" y="83249"/>
                    </a:lnTo>
                    <a:lnTo>
                      <a:pt x="210415" y="76197"/>
                    </a:lnTo>
                    <a:lnTo>
                      <a:pt x="194277" y="65213"/>
                    </a:lnTo>
                    <a:lnTo>
                      <a:pt x="180662" y="72120"/>
                    </a:lnTo>
                    <a:lnTo>
                      <a:pt x="180815" y="83241"/>
                    </a:lnTo>
                    <a:lnTo>
                      <a:pt x="166895" y="83340"/>
                    </a:lnTo>
                    <a:lnTo>
                      <a:pt x="159399" y="91670"/>
                    </a:lnTo>
                    <a:lnTo>
                      <a:pt x="138824" y="96810"/>
                    </a:lnTo>
                    <a:lnTo>
                      <a:pt x="132170" y="87922"/>
                    </a:lnTo>
                    <a:lnTo>
                      <a:pt x="112436" y="87318"/>
                    </a:lnTo>
                    <a:lnTo>
                      <a:pt x="105782" y="88174"/>
                    </a:lnTo>
                    <a:lnTo>
                      <a:pt x="96221" y="91991"/>
                    </a:lnTo>
                    <a:lnTo>
                      <a:pt x="85513" y="88435"/>
                    </a:lnTo>
                    <a:lnTo>
                      <a:pt x="81382" y="77657"/>
                    </a:lnTo>
                    <a:lnTo>
                      <a:pt x="76029" y="70682"/>
                    </a:lnTo>
                    <a:lnTo>
                      <a:pt x="72663" y="62131"/>
                    </a:lnTo>
                    <a:lnTo>
                      <a:pt x="65397" y="61373"/>
                    </a:lnTo>
                    <a:lnTo>
                      <a:pt x="59660" y="62322"/>
                    </a:lnTo>
                    <a:lnTo>
                      <a:pt x="53006" y="62804"/>
                    </a:lnTo>
                    <a:lnTo>
                      <a:pt x="47346" y="64754"/>
                    </a:lnTo>
                    <a:lnTo>
                      <a:pt x="47346" y="71929"/>
                    </a:lnTo>
                    <a:lnTo>
                      <a:pt x="44593" y="78216"/>
                    </a:lnTo>
                    <a:lnTo>
                      <a:pt x="39468" y="81375"/>
                    </a:lnTo>
                    <a:lnTo>
                      <a:pt x="31742" y="81566"/>
                    </a:lnTo>
                    <a:lnTo>
                      <a:pt x="25853" y="81574"/>
                    </a:lnTo>
                    <a:lnTo>
                      <a:pt x="18893" y="83853"/>
                    </a:lnTo>
                    <a:lnTo>
                      <a:pt x="6273" y="85872"/>
                    </a:lnTo>
                    <a:lnTo>
                      <a:pt x="5355" y="94821"/>
                    </a:lnTo>
                    <a:lnTo>
                      <a:pt x="2983" y="101628"/>
                    </a:lnTo>
                    <a:lnTo>
                      <a:pt x="-688" y="108329"/>
                    </a:lnTo>
                    <a:lnTo>
                      <a:pt x="918" y="114998"/>
                    </a:lnTo>
                    <a:lnTo>
                      <a:pt x="7802" y="118249"/>
                    </a:lnTo>
                    <a:lnTo>
                      <a:pt x="19581" y="118907"/>
                    </a:lnTo>
                    <a:lnTo>
                      <a:pt x="20805" y="125989"/>
                    </a:lnTo>
                    <a:lnTo>
                      <a:pt x="22870" y="132315"/>
                    </a:lnTo>
                    <a:lnTo>
                      <a:pt x="29907" y="132766"/>
                    </a:lnTo>
                    <a:lnTo>
                      <a:pt x="38244" y="135076"/>
                    </a:lnTo>
                    <a:lnTo>
                      <a:pt x="43215" y="140591"/>
                    </a:lnTo>
                    <a:lnTo>
                      <a:pt x="48570" y="145325"/>
                    </a:lnTo>
                    <a:lnTo>
                      <a:pt x="54688" y="148553"/>
                    </a:lnTo>
                    <a:lnTo>
                      <a:pt x="51858" y="155238"/>
                    </a:lnTo>
                    <a:lnTo>
                      <a:pt x="56524" y="161808"/>
                    </a:lnTo>
                    <a:lnTo>
                      <a:pt x="62414" y="166046"/>
                    </a:lnTo>
                    <a:lnTo>
                      <a:pt x="71210" y="170176"/>
                    </a:lnTo>
                    <a:lnTo>
                      <a:pt x="76182" y="174008"/>
                    </a:lnTo>
                    <a:lnTo>
                      <a:pt x="79088" y="180747"/>
                    </a:lnTo>
                    <a:lnTo>
                      <a:pt x="83983" y="184028"/>
                    </a:lnTo>
                    <a:lnTo>
                      <a:pt x="89031" y="186973"/>
                    </a:lnTo>
                    <a:lnTo>
                      <a:pt x="85436" y="192610"/>
                    </a:lnTo>
                    <a:lnTo>
                      <a:pt x="88113" y="198086"/>
                    </a:lnTo>
                    <a:lnTo>
                      <a:pt x="92855" y="202048"/>
                    </a:lnTo>
                    <a:lnTo>
                      <a:pt x="93620" y="207784"/>
                    </a:lnTo>
                    <a:lnTo>
                      <a:pt x="99356" y="208159"/>
                    </a:lnTo>
                    <a:lnTo>
                      <a:pt x="104558" y="212022"/>
                    </a:lnTo>
                    <a:lnTo>
                      <a:pt x="110754" y="215540"/>
                    </a:lnTo>
                    <a:lnTo>
                      <a:pt x="114272" y="221422"/>
                    </a:lnTo>
                    <a:lnTo>
                      <a:pt x="114425" y="228925"/>
                    </a:lnTo>
                    <a:lnTo>
                      <a:pt x="117713" y="235610"/>
                    </a:lnTo>
                    <a:lnTo>
                      <a:pt x="121232" y="242334"/>
                    </a:lnTo>
                    <a:lnTo>
                      <a:pt x="127657" y="246441"/>
                    </a:lnTo>
                    <a:lnTo>
                      <a:pt x="130487" y="252690"/>
                    </a:lnTo>
                    <a:lnTo>
                      <a:pt x="134388" y="257807"/>
                    </a:lnTo>
                    <a:lnTo>
                      <a:pt x="140048" y="261899"/>
                    </a:lnTo>
                    <a:lnTo>
                      <a:pt x="148155" y="263949"/>
                    </a:lnTo>
                    <a:lnTo>
                      <a:pt x="155422" y="262465"/>
                    </a:lnTo>
                    <a:lnTo>
                      <a:pt x="159017" y="258014"/>
                    </a:lnTo>
                    <a:lnTo>
                      <a:pt x="168119" y="259245"/>
                    </a:lnTo>
                    <a:lnTo>
                      <a:pt x="174084" y="264446"/>
                    </a:lnTo>
                    <a:lnTo>
                      <a:pt x="178674" y="260079"/>
                    </a:lnTo>
                    <a:lnTo>
                      <a:pt x="181504" y="253287"/>
                    </a:lnTo>
                    <a:lnTo>
                      <a:pt x="188923" y="255719"/>
                    </a:lnTo>
                    <a:lnTo>
                      <a:pt x="191600" y="262373"/>
                    </a:lnTo>
                    <a:lnTo>
                      <a:pt x="196342" y="268332"/>
                    </a:lnTo>
                    <a:lnTo>
                      <a:pt x="202461" y="271850"/>
                    </a:lnTo>
                    <a:lnTo>
                      <a:pt x="204297" y="278130"/>
                    </a:lnTo>
                    <a:lnTo>
                      <a:pt x="210034" y="280363"/>
                    </a:lnTo>
                    <a:lnTo>
                      <a:pt x="215081" y="284723"/>
                    </a:lnTo>
                    <a:lnTo>
                      <a:pt x="219594" y="288478"/>
                    </a:lnTo>
                    <a:lnTo>
                      <a:pt x="223419" y="29297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7"/>
              <p:cNvSpPr/>
              <p:nvPr/>
            </p:nvSpPr>
            <p:spPr>
              <a:xfrm>
                <a:off x="5825924" y="3155276"/>
                <a:ext cx="91632" cy="206116"/>
              </a:xfrm>
              <a:custGeom>
                <a:avLst/>
                <a:gdLst/>
                <a:ahLst/>
                <a:cxnLst/>
                <a:rect l="l" t="t" r="r" b="b"/>
                <a:pathLst>
                  <a:path w="91632" h="206116" extrusionOk="0">
                    <a:moveTo>
                      <a:pt x="24859" y="206064"/>
                    </a:moveTo>
                    <a:lnTo>
                      <a:pt x="31360" y="204519"/>
                    </a:lnTo>
                    <a:lnTo>
                      <a:pt x="39774" y="202951"/>
                    </a:lnTo>
                    <a:lnTo>
                      <a:pt x="46046" y="202247"/>
                    </a:lnTo>
                    <a:lnTo>
                      <a:pt x="51935" y="201926"/>
                    </a:lnTo>
                    <a:lnTo>
                      <a:pt x="57136" y="198392"/>
                    </a:lnTo>
                    <a:lnTo>
                      <a:pt x="57825" y="192602"/>
                    </a:lnTo>
                    <a:lnTo>
                      <a:pt x="58207" y="182903"/>
                    </a:lnTo>
                    <a:lnTo>
                      <a:pt x="58131" y="176922"/>
                    </a:lnTo>
                    <a:lnTo>
                      <a:pt x="58284" y="171017"/>
                    </a:lnTo>
                    <a:lnTo>
                      <a:pt x="59737" y="164378"/>
                    </a:lnTo>
                    <a:lnTo>
                      <a:pt x="57901" y="154764"/>
                    </a:lnTo>
                    <a:lnTo>
                      <a:pt x="56754" y="148859"/>
                    </a:lnTo>
                    <a:lnTo>
                      <a:pt x="57748" y="143168"/>
                    </a:lnTo>
                    <a:lnTo>
                      <a:pt x="56677" y="136178"/>
                    </a:lnTo>
                    <a:lnTo>
                      <a:pt x="58666" y="130579"/>
                    </a:lnTo>
                    <a:lnTo>
                      <a:pt x="57901" y="124682"/>
                    </a:lnTo>
                    <a:lnTo>
                      <a:pt x="58819" y="118050"/>
                    </a:lnTo>
                    <a:lnTo>
                      <a:pt x="59584" y="111763"/>
                    </a:lnTo>
                    <a:lnTo>
                      <a:pt x="68456" y="110027"/>
                    </a:lnTo>
                    <a:lnTo>
                      <a:pt x="70522" y="103931"/>
                    </a:lnTo>
                    <a:lnTo>
                      <a:pt x="70598" y="96779"/>
                    </a:lnTo>
                    <a:lnTo>
                      <a:pt x="73734" y="91356"/>
                    </a:lnTo>
                    <a:lnTo>
                      <a:pt x="76258" y="85727"/>
                    </a:lnTo>
                    <a:lnTo>
                      <a:pt x="82530" y="83356"/>
                    </a:lnTo>
                    <a:lnTo>
                      <a:pt x="84060" y="77306"/>
                    </a:lnTo>
                    <a:lnTo>
                      <a:pt x="82913" y="70827"/>
                    </a:lnTo>
                    <a:lnTo>
                      <a:pt x="86125" y="64479"/>
                    </a:lnTo>
                    <a:lnTo>
                      <a:pt x="90944" y="59928"/>
                    </a:lnTo>
                    <a:lnTo>
                      <a:pt x="88496" y="53350"/>
                    </a:lnTo>
                    <a:lnTo>
                      <a:pt x="88191" y="46451"/>
                    </a:lnTo>
                    <a:lnTo>
                      <a:pt x="83830" y="38068"/>
                    </a:lnTo>
                    <a:lnTo>
                      <a:pt x="79776" y="31781"/>
                    </a:lnTo>
                    <a:lnTo>
                      <a:pt x="82378" y="25195"/>
                    </a:lnTo>
                    <a:lnTo>
                      <a:pt x="81153" y="19137"/>
                    </a:lnTo>
                    <a:lnTo>
                      <a:pt x="75340" y="16812"/>
                    </a:lnTo>
                    <a:lnTo>
                      <a:pt x="72434" y="11275"/>
                    </a:lnTo>
                    <a:lnTo>
                      <a:pt x="67768" y="6915"/>
                    </a:lnTo>
                    <a:lnTo>
                      <a:pt x="61649" y="-53"/>
                    </a:lnTo>
                    <a:lnTo>
                      <a:pt x="56372" y="3465"/>
                    </a:lnTo>
                    <a:lnTo>
                      <a:pt x="49717" y="3802"/>
                    </a:lnTo>
                    <a:lnTo>
                      <a:pt x="47346" y="9179"/>
                    </a:lnTo>
                    <a:lnTo>
                      <a:pt x="47423" y="15252"/>
                    </a:lnTo>
                    <a:lnTo>
                      <a:pt x="45281" y="21088"/>
                    </a:lnTo>
                    <a:lnTo>
                      <a:pt x="41992" y="26228"/>
                    </a:lnTo>
                    <a:lnTo>
                      <a:pt x="36562" y="31857"/>
                    </a:lnTo>
                    <a:lnTo>
                      <a:pt x="30060" y="31643"/>
                    </a:lnTo>
                    <a:lnTo>
                      <a:pt x="24553" y="33272"/>
                    </a:lnTo>
                    <a:lnTo>
                      <a:pt x="19276" y="30335"/>
                    </a:lnTo>
                    <a:lnTo>
                      <a:pt x="15833" y="35238"/>
                    </a:lnTo>
                    <a:lnTo>
                      <a:pt x="10097" y="37349"/>
                    </a:lnTo>
                    <a:lnTo>
                      <a:pt x="8797" y="42994"/>
                    </a:lnTo>
                    <a:lnTo>
                      <a:pt x="3289" y="46573"/>
                    </a:lnTo>
                    <a:lnTo>
                      <a:pt x="2372" y="52830"/>
                    </a:lnTo>
                    <a:lnTo>
                      <a:pt x="154" y="59828"/>
                    </a:lnTo>
                    <a:lnTo>
                      <a:pt x="-688" y="66498"/>
                    </a:lnTo>
                    <a:lnTo>
                      <a:pt x="8873" y="74927"/>
                    </a:lnTo>
                    <a:lnTo>
                      <a:pt x="16140" y="79814"/>
                    </a:lnTo>
                    <a:lnTo>
                      <a:pt x="17057" y="86614"/>
                    </a:lnTo>
                    <a:lnTo>
                      <a:pt x="16981" y="93276"/>
                    </a:lnTo>
                    <a:lnTo>
                      <a:pt x="17899" y="99900"/>
                    </a:lnTo>
                    <a:lnTo>
                      <a:pt x="21646" y="106669"/>
                    </a:lnTo>
                    <a:lnTo>
                      <a:pt x="24630" y="113300"/>
                    </a:lnTo>
                    <a:lnTo>
                      <a:pt x="24706" y="119771"/>
                    </a:lnTo>
                    <a:lnTo>
                      <a:pt x="24706" y="128583"/>
                    </a:lnTo>
                    <a:lnTo>
                      <a:pt x="24323" y="134579"/>
                    </a:lnTo>
                    <a:lnTo>
                      <a:pt x="25089" y="146488"/>
                    </a:lnTo>
                    <a:lnTo>
                      <a:pt x="25241" y="153640"/>
                    </a:lnTo>
                    <a:lnTo>
                      <a:pt x="25394" y="160256"/>
                    </a:lnTo>
                    <a:lnTo>
                      <a:pt x="25318" y="166199"/>
                    </a:lnTo>
                    <a:lnTo>
                      <a:pt x="25318" y="173503"/>
                    </a:lnTo>
                    <a:lnTo>
                      <a:pt x="25241" y="179393"/>
                    </a:lnTo>
                    <a:lnTo>
                      <a:pt x="23941" y="186108"/>
                    </a:lnTo>
                    <a:lnTo>
                      <a:pt x="24247" y="192082"/>
                    </a:lnTo>
                    <a:lnTo>
                      <a:pt x="27153" y="197260"/>
                    </a:lnTo>
                    <a:lnTo>
                      <a:pt x="29907" y="203149"/>
                    </a:lnTo>
                    <a:lnTo>
                      <a:pt x="24859" y="20606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7"/>
              <p:cNvSpPr/>
              <p:nvPr/>
            </p:nvSpPr>
            <p:spPr>
              <a:xfrm>
                <a:off x="6396822" y="1706416"/>
                <a:ext cx="234279" cy="155130"/>
              </a:xfrm>
              <a:custGeom>
                <a:avLst/>
                <a:gdLst/>
                <a:ahLst/>
                <a:cxnLst/>
                <a:rect l="l" t="t" r="r" b="b"/>
                <a:pathLst>
                  <a:path w="234279" h="155130" extrusionOk="0">
                    <a:moveTo>
                      <a:pt x="194125" y="155078"/>
                    </a:moveTo>
                    <a:lnTo>
                      <a:pt x="193742" y="149265"/>
                    </a:lnTo>
                    <a:lnTo>
                      <a:pt x="190912" y="144102"/>
                    </a:lnTo>
                    <a:lnTo>
                      <a:pt x="193359" y="138786"/>
                    </a:lnTo>
                    <a:lnTo>
                      <a:pt x="196802" y="133998"/>
                    </a:lnTo>
                    <a:lnTo>
                      <a:pt x="199325" y="128820"/>
                    </a:lnTo>
                    <a:lnTo>
                      <a:pt x="205521" y="129095"/>
                    </a:lnTo>
                    <a:lnTo>
                      <a:pt x="210875" y="126732"/>
                    </a:lnTo>
                    <a:lnTo>
                      <a:pt x="217071" y="127764"/>
                    </a:lnTo>
                    <a:lnTo>
                      <a:pt x="215847" y="121928"/>
                    </a:lnTo>
                    <a:lnTo>
                      <a:pt x="213705" y="116360"/>
                    </a:lnTo>
                    <a:lnTo>
                      <a:pt x="211411" y="110838"/>
                    </a:lnTo>
                    <a:lnTo>
                      <a:pt x="210034" y="105262"/>
                    </a:lnTo>
                    <a:lnTo>
                      <a:pt x="205291" y="101759"/>
                    </a:lnTo>
                    <a:lnTo>
                      <a:pt x="202920" y="96489"/>
                    </a:lnTo>
                    <a:lnTo>
                      <a:pt x="207586" y="93062"/>
                    </a:lnTo>
                    <a:lnTo>
                      <a:pt x="213399" y="93437"/>
                    </a:lnTo>
                    <a:lnTo>
                      <a:pt x="218447" y="96496"/>
                    </a:lnTo>
                    <a:lnTo>
                      <a:pt x="224337" y="95946"/>
                    </a:lnTo>
                    <a:lnTo>
                      <a:pt x="229385" y="93192"/>
                    </a:lnTo>
                    <a:lnTo>
                      <a:pt x="233591" y="89291"/>
                    </a:lnTo>
                    <a:lnTo>
                      <a:pt x="233591" y="83341"/>
                    </a:lnTo>
                    <a:lnTo>
                      <a:pt x="228008" y="80671"/>
                    </a:lnTo>
                    <a:lnTo>
                      <a:pt x="224796" y="75891"/>
                    </a:lnTo>
                    <a:lnTo>
                      <a:pt x="219365" y="73711"/>
                    </a:lnTo>
                    <a:lnTo>
                      <a:pt x="213475" y="73963"/>
                    </a:lnTo>
                    <a:lnTo>
                      <a:pt x="210416" y="69083"/>
                    </a:lnTo>
                    <a:lnTo>
                      <a:pt x="207586" y="64074"/>
                    </a:lnTo>
                    <a:lnTo>
                      <a:pt x="201697" y="62253"/>
                    </a:lnTo>
                    <a:lnTo>
                      <a:pt x="196648" y="59591"/>
                    </a:lnTo>
                    <a:lnTo>
                      <a:pt x="193130" y="54926"/>
                    </a:lnTo>
                    <a:lnTo>
                      <a:pt x="188465" y="51377"/>
                    </a:lnTo>
                    <a:lnTo>
                      <a:pt x="189153" y="45625"/>
                    </a:lnTo>
                    <a:lnTo>
                      <a:pt x="183263" y="43965"/>
                    </a:lnTo>
                    <a:lnTo>
                      <a:pt x="177833" y="41563"/>
                    </a:lnTo>
                    <a:lnTo>
                      <a:pt x="181121" y="36462"/>
                    </a:lnTo>
                    <a:lnTo>
                      <a:pt x="182269" y="30702"/>
                    </a:lnTo>
                    <a:lnTo>
                      <a:pt x="177909" y="26779"/>
                    </a:lnTo>
                    <a:lnTo>
                      <a:pt x="176839" y="20866"/>
                    </a:lnTo>
                    <a:lnTo>
                      <a:pt x="174620" y="15459"/>
                    </a:lnTo>
                    <a:lnTo>
                      <a:pt x="168884" y="13975"/>
                    </a:lnTo>
                    <a:lnTo>
                      <a:pt x="164524" y="10135"/>
                    </a:lnTo>
                    <a:lnTo>
                      <a:pt x="158863" y="8498"/>
                    </a:lnTo>
                    <a:lnTo>
                      <a:pt x="152975" y="8820"/>
                    </a:lnTo>
                    <a:lnTo>
                      <a:pt x="147467" y="10571"/>
                    </a:lnTo>
                    <a:lnTo>
                      <a:pt x="141960" y="12445"/>
                    </a:lnTo>
                    <a:lnTo>
                      <a:pt x="136530" y="10625"/>
                    </a:lnTo>
                    <a:lnTo>
                      <a:pt x="135765" y="4873"/>
                    </a:lnTo>
                    <a:lnTo>
                      <a:pt x="130105" y="3519"/>
                    </a:lnTo>
                    <a:lnTo>
                      <a:pt x="124369" y="3649"/>
                    </a:lnTo>
                    <a:lnTo>
                      <a:pt x="118249" y="3014"/>
                    </a:lnTo>
                    <a:lnTo>
                      <a:pt x="112819" y="658"/>
                    </a:lnTo>
                    <a:lnTo>
                      <a:pt x="107083" y="1301"/>
                    </a:lnTo>
                    <a:lnTo>
                      <a:pt x="101423" y="-53"/>
                    </a:lnTo>
                    <a:lnTo>
                      <a:pt x="96298" y="2754"/>
                    </a:lnTo>
                    <a:lnTo>
                      <a:pt x="92397" y="7320"/>
                    </a:lnTo>
                    <a:lnTo>
                      <a:pt x="87348" y="10089"/>
                    </a:lnTo>
                    <a:lnTo>
                      <a:pt x="81688" y="9049"/>
                    </a:lnTo>
                    <a:lnTo>
                      <a:pt x="76105" y="10586"/>
                    </a:lnTo>
                    <a:lnTo>
                      <a:pt x="70980" y="13217"/>
                    </a:lnTo>
                    <a:lnTo>
                      <a:pt x="68533" y="18434"/>
                    </a:lnTo>
                    <a:lnTo>
                      <a:pt x="66850" y="24025"/>
                    </a:lnTo>
                    <a:lnTo>
                      <a:pt x="72587" y="24844"/>
                    </a:lnTo>
                    <a:lnTo>
                      <a:pt x="71669" y="30565"/>
                    </a:lnTo>
                    <a:lnTo>
                      <a:pt x="65856" y="30626"/>
                    </a:lnTo>
                    <a:lnTo>
                      <a:pt x="62337" y="35215"/>
                    </a:lnTo>
                    <a:lnTo>
                      <a:pt x="56677" y="36569"/>
                    </a:lnTo>
                    <a:lnTo>
                      <a:pt x="52394" y="40370"/>
                    </a:lnTo>
                    <a:lnTo>
                      <a:pt x="52394" y="46474"/>
                    </a:lnTo>
                    <a:lnTo>
                      <a:pt x="50635" y="52035"/>
                    </a:lnTo>
                    <a:lnTo>
                      <a:pt x="53236" y="57457"/>
                    </a:lnTo>
                    <a:lnTo>
                      <a:pt x="50176" y="62490"/>
                    </a:lnTo>
                    <a:lnTo>
                      <a:pt x="46964" y="57740"/>
                    </a:lnTo>
                    <a:lnTo>
                      <a:pt x="41074" y="58972"/>
                    </a:lnTo>
                    <a:lnTo>
                      <a:pt x="36638" y="62773"/>
                    </a:lnTo>
                    <a:lnTo>
                      <a:pt x="30978" y="63492"/>
                    </a:lnTo>
                    <a:lnTo>
                      <a:pt x="26771" y="67439"/>
                    </a:lnTo>
                    <a:lnTo>
                      <a:pt x="21800" y="70345"/>
                    </a:lnTo>
                    <a:lnTo>
                      <a:pt x="16293" y="68410"/>
                    </a:lnTo>
                    <a:lnTo>
                      <a:pt x="10403" y="68525"/>
                    </a:lnTo>
                    <a:lnTo>
                      <a:pt x="4667" y="69114"/>
                    </a:lnTo>
                    <a:lnTo>
                      <a:pt x="1072" y="73703"/>
                    </a:lnTo>
                    <a:lnTo>
                      <a:pt x="3902" y="79562"/>
                    </a:lnTo>
                    <a:lnTo>
                      <a:pt x="6884" y="85199"/>
                    </a:lnTo>
                    <a:lnTo>
                      <a:pt x="9867" y="90270"/>
                    </a:lnTo>
                    <a:lnTo>
                      <a:pt x="13538" y="94722"/>
                    </a:lnTo>
                    <a:lnTo>
                      <a:pt x="15222" y="100535"/>
                    </a:lnTo>
                    <a:lnTo>
                      <a:pt x="15910" y="106317"/>
                    </a:lnTo>
                    <a:lnTo>
                      <a:pt x="12545" y="111159"/>
                    </a:lnTo>
                    <a:lnTo>
                      <a:pt x="6961" y="112536"/>
                    </a:lnTo>
                    <a:lnTo>
                      <a:pt x="2525" y="116176"/>
                    </a:lnTo>
                    <a:lnTo>
                      <a:pt x="-688" y="121102"/>
                    </a:lnTo>
                    <a:lnTo>
                      <a:pt x="3902" y="124590"/>
                    </a:lnTo>
                    <a:lnTo>
                      <a:pt x="8873" y="127481"/>
                    </a:lnTo>
                    <a:lnTo>
                      <a:pt x="13080" y="131397"/>
                    </a:lnTo>
                    <a:lnTo>
                      <a:pt x="12545" y="137203"/>
                    </a:lnTo>
                    <a:lnTo>
                      <a:pt x="11244" y="142855"/>
                    </a:lnTo>
                    <a:lnTo>
                      <a:pt x="16981" y="142136"/>
                    </a:lnTo>
                    <a:lnTo>
                      <a:pt x="22411" y="144538"/>
                    </a:lnTo>
                    <a:lnTo>
                      <a:pt x="27689" y="142327"/>
                    </a:lnTo>
                    <a:lnTo>
                      <a:pt x="31514" y="137998"/>
                    </a:lnTo>
                    <a:lnTo>
                      <a:pt x="35261" y="133577"/>
                    </a:lnTo>
                    <a:lnTo>
                      <a:pt x="40998" y="134380"/>
                    </a:lnTo>
                    <a:lnTo>
                      <a:pt x="46811" y="133921"/>
                    </a:lnTo>
                    <a:lnTo>
                      <a:pt x="52701" y="132239"/>
                    </a:lnTo>
                    <a:lnTo>
                      <a:pt x="58513" y="133700"/>
                    </a:lnTo>
                    <a:lnTo>
                      <a:pt x="64249" y="133952"/>
                    </a:lnTo>
                    <a:lnTo>
                      <a:pt x="70139" y="133684"/>
                    </a:lnTo>
                    <a:lnTo>
                      <a:pt x="76182" y="134143"/>
                    </a:lnTo>
                    <a:lnTo>
                      <a:pt x="81688" y="135619"/>
                    </a:lnTo>
                    <a:lnTo>
                      <a:pt x="87425" y="137340"/>
                    </a:lnTo>
                    <a:lnTo>
                      <a:pt x="93238" y="137814"/>
                    </a:lnTo>
                    <a:lnTo>
                      <a:pt x="99357" y="138029"/>
                    </a:lnTo>
                    <a:lnTo>
                      <a:pt x="104711" y="140109"/>
                    </a:lnTo>
                    <a:lnTo>
                      <a:pt x="109759" y="143138"/>
                    </a:lnTo>
                    <a:lnTo>
                      <a:pt x="115419" y="142886"/>
                    </a:lnTo>
                    <a:lnTo>
                      <a:pt x="119397" y="147406"/>
                    </a:lnTo>
                    <a:lnTo>
                      <a:pt x="123909" y="143628"/>
                    </a:lnTo>
                    <a:lnTo>
                      <a:pt x="129722" y="143650"/>
                    </a:lnTo>
                    <a:lnTo>
                      <a:pt x="135459" y="144660"/>
                    </a:lnTo>
                    <a:lnTo>
                      <a:pt x="141272" y="145195"/>
                    </a:lnTo>
                    <a:lnTo>
                      <a:pt x="146091" y="148454"/>
                    </a:lnTo>
                    <a:lnTo>
                      <a:pt x="150221" y="144346"/>
                    </a:lnTo>
                    <a:lnTo>
                      <a:pt x="155652" y="142610"/>
                    </a:lnTo>
                    <a:lnTo>
                      <a:pt x="159170" y="147544"/>
                    </a:lnTo>
                    <a:lnTo>
                      <a:pt x="164676" y="150129"/>
                    </a:lnTo>
                    <a:lnTo>
                      <a:pt x="169878" y="146786"/>
                    </a:lnTo>
                    <a:lnTo>
                      <a:pt x="175232" y="148928"/>
                    </a:lnTo>
                    <a:lnTo>
                      <a:pt x="180739" y="147184"/>
                    </a:lnTo>
                    <a:lnTo>
                      <a:pt x="186781" y="149257"/>
                    </a:lnTo>
                    <a:lnTo>
                      <a:pt x="190912" y="15336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7"/>
              <p:cNvSpPr/>
              <p:nvPr/>
            </p:nvSpPr>
            <p:spPr>
              <a:xfrm>
                <a:off x="7521638" y="2281972"/>
                <a:ext cx="375091" cy="304188"/>
              </a:xfrm>
              <a:custGeom>
                <a:avLst/>
                <a:gdLst/>
                <a:ahLst/>
                <a:cxnLst/>
                <a:rect l="l" t="t" r="r" b="b"/>
                <a:pathLst>
                  <a:path w="375091" h="304188" extrusionOk="0">
                    <a:moveTo>
                      <a:pt x="131634" y="304135"/>
                    </a:moveTo>
                    <a:lnTo>
                      <a:pt x="143260" y="297014"/>
                    </a:lnTo>
                    <a:lnTo>
                      <a:pt x="158481" y="298972"/>
                    </a:lnTo>
                    <a:lnTo>
                      <a:pt x="185328" y="290146"/>
                    </a:lnTo>
                    <a:lnTo>
                      <a:pt x="191294" y="288050"/>
                    </a:lnTo>
                    <a:lnTo>
                      <a:pt x="188999" y="280967"/>
                    </a:lnTo>
                    <a:lnTo>
                      <a:pt x="190070" y="270412"/>
                    </a:lnTo>
                    <a:lnTo>
                      <a:pt x="187240" y="263643"/>
                    </a:lnTo>
                    <a:lnTo>
                      <a:pt x="187699" y="252330"/>
                    </a:lnTo>
                    <a:lnTo>
                      <a:pt x="193282" y="249921"/>
                    </a:lnTo>
                    <a:lnTo>
                      <a:pt x="195501" y="243076"/>
                    </a:lnTo>
                    <a:lnTo>
                      <a:pt x="203685" y="239328"/>
                    </a:lnTo>
                    <a:lnTo>
                      <a:pt x="210875" y="243053"/>
                    </a:lnTo>
                    <a:lnTo>
                      <a:pt x="217376" y="241714"/>
                    </a:lnTo>
                    <a:lnTo>
                      <a:pt x="223189" y="238823"/>
                    </a:lnTo>
                    <a:lnTo>
                      <a:pt x="217453" y="232169"/>
                    </a:lnTo>
                    <a:lnTo>
                      <a:pt x="224107" y="229683"/>
                    </a:lnTo>
                    <a:lnTo>
                      <a:pt x="231373" y="224696"/>
                    </a:lnTo>
                    <a:lnTo>
                      <a:pt x="240399" y="224443"/>
                    </a:lnTo>
                    <a:lnTo>
                      <a:pt x="246364" y="223709"/>
                    </a:lnTo>
                    <a:lnTo>
                      <a:pt x="251259" y="227656"/>
                    </a:lnTo>
                    <a:lnTo>
                      <a:pt x="258220" y="228696"/>
                    </a:lnTo>
                    <a:lnTo>
                      <a:pt x="261126" y="222998"/>
                    </a:lnTo>
                    <a:lnTo>
                      <a:pt x="263650" y="216298"/>
                    </a:lnTo>
                    <a:lnTo>
                      <a:pt x="261509" y="209582"/>
                    </a:lnTo>
                    <a:lnTo>
                      <a:pt x="259520" y="202874"/>
                    </a:lnTo>
                    <a:lnTo>
                      <a:pt x="261891" y="197436"/>
                    </a:lnTo>
                    <a:lnTo>
                      <a:pt x="260591" y="190552"/>
                    </a:lnTo>
                    <a:lnTo>
                      <a:pt x="262044" y="183255"/>
                    </a:lnTo>
                    <a:lnTo>
                      <a:pt x="267474" y="179775"/>
                    </a:lnTo>
                    <a:lnTo>
                      <a:pt x="273441" y="179316"/>
                    </a:lnTo>
                    <a:lnTo>
                      <a:pt x="279483" y="175454"/>
                    </a:lnTo>
                    <a:lnTo>
                      <a:pt x="282543" y="169380"/>
                    </a:lnTo>
                    <a:lnTo>
                      <a:pt x="277495" y="165411"/>
                    </a:lnTo>
                    <a:lnTo>
                      <a:pt x="275123" y="158489"/>
                    </a:lnTo>
                    <a:lnTo>
                      <a:pt x="269540" y="155995"/>
                    </a:lnTo>
                    <a:lnTo>
                      <a:pt x="266098" y="149287"/>
                    </a:lnTo>
                    <a:lnTo>
                      <a:pt x="273747" y="149272"/>
                    </a:lnTo>
                    <a:lnTo>
                      <a:pt x="283614" y="151299"/>
                    </a:lnTo>
                    <a:lnTo>
                      <a:pt x="294093" y="150236"/>
                    </a:lnTo>
                    <a:lnTo>
                      <a:pt x="299217" y="147406"/>
                    </a:lnTo>
                    <a:lnTo>
                      <a:pt x="299140" y="139818"/>
                    </a:lnTo>
                    <a:lnTo>
                      <a:pt x="294857" y="134181"/>
                    </a:lnTo>
                    <a:lnTo>
                      <a:pt x="296157" y="128223"/>
                    </a:lnTo>
                    <a:lnTo>
                      <a:pt x="299140" y="122487"/>
                    </a:lnTo>
                    <a:lnTo>
                      <a:pt x="303959" y="117469"/>
                    </a:lnTo>
                    <a:lnTo>
                      <a:pt x="305566" y="111159"/>
                    </a:lnTo>
                    <a:lnTo>
                      <a:pt x="302659" y="105430"/>
                    </a:lnTo>
                    <a:lnTo>
                      <a:pt x="302429" y="99082"/>
                    </a:lnTo>
                    <a:lnTo>
                      <a:pt x="298528" y="94752"/>
                    </a:lnTo>
                    <a:lnTo>
                      <a:pt x="297151" y="89069"/>
                    </a:lnTo>
                    <a:lnTo>
                      <a:pt x="291798" y="83448"/>
                    </a:lnTo>
                    <a:lnTo>
                      <a:pt x="286214" y="80602"/>
                    </a:lnTo>
                    <a:lnTo>
                      <a:pt x="289503" y="75715"/>
                    </a:lnTo>
                    <a:lnTo>
                      <a:pt x="294398" y="71455"/>
                    </a:lnTo>
                    <a:lnTo>
                      <a:pt x="300058" y="69030"/>
                    </a:lnTo>
                    <a:lnTo>
                      <a:pt x="306254" y="62383"/>
                    </a:lnTo>
                    <a:lnTo>
                      <a:pt x="309390" y="57258"/>
                    </a:lnTo>
                    <a:lnTo>
                      <a:pt x="316273" y="56364"/>
                    </a:lnTo>
                    <a:lnTo>
                      <a:pt x="326675" y="54367"/>
                    </a:lnTo>
                    <a:lnTo>
                      <a:pt x="332794" y="52868"/>
                    </a:lnTo>
                    <a:lnTo>
                      <a:pt x="338607" y="52669"/>
                    </a:lnTo>
                    <a:lnTo>
                      <a:pt x="344650" y="53251"/>
                    </a:lnTo>
                    <a:lnTo>
                      <a:pt x="352146" y="52639"/>
                    </a:lnTo>
                    <a:lnTo>
                      <a:pt x="359182" y="54796"/>
                    </a:lnTo>
                    <a:lnTo>
                      <a:pt x="365761" y="51706"/>
                    </a:lnTo>
                    <a:lnTo>
                      <a:pt x="371649" y="50421"/>
                    </a:lnTo>
                    <a:lnTo>
                      <a:pt x="368973" y="45082"/>
                    </a:lnTo>
                    <a:lnTo>
                      <a:pt x="374404" y="39445"/>
                    </a:lnTo>
                    <a:lnTo>
                      <a:pt x="368667" y="36561"/>
                    </a:lnTo>
                    <a:lnTo>
                      <a:pt x="362854" y="34832"/>
                    </a:lnTo>
                    <a:lnTo>
                      <a:pt x="355129" y="38091"/>
                    </a:lnTo>
                    <a:lnTo>
                      <a:pt x="349316" y="41433"/>
                    </a:lnTo>
                    <a:lnTo>
                      <a:pt x="343043" y="39888"/>
                    </a:lnTo>
                    <a:lnTo>
                      <a:pt x="345873" y="34305"/>
                    </a:lnTo>
                    <a:lnTo>
                      <a:pt x="338225" y="33150"/>
                    </a:lnTo>
                    <a:lnTo>
                      <a:pt x="332412" y="33563"/>
                    </a:lnTo>
                    <a:lnTo>
                      <a:pt x="327899" y="38152"/>
                    </a:lnTo>
                    <a:lnTo>
                      <a:pt x="320250" y="42282"/>
                    </a:lnTo>
                    <a:lnTo>
                      <a:pt x="318568" y="48409"/>
                    </a:lnTo>
                    <a:lnTo>
                      <a:pt x="311761" y="48990"/>
                    </a:lnTo>
                    <a:lnTo>
                      <a:pt x="302353" y="55629"/>
                    </a:lnTo>
                    <a:lnTo>
                      <a:pt x="294093" y="59974"/>
                    </a:lnTo>
                    <a:lnTo>
                      <a:pt x="289503" y="55683"/>
                    </a:lnTo>
                    <a:lnTo>
                      <a:pt x="285602" y="50421"/>
                    </a:lnTo>
                    <a:lnTo>
                      <a:pt x="283155" y="42328"/>
                    </a:lnTo>
                    <a:lnTo>
                      <a:pt x="281854" y="35643"/>
                    </a:lnTo>
                    <a:lnTo>
                      <a:pt x="281013" y="29020"/>
                    </a:lnTo>
                    <a:lnTo>
                      <a:pt x="281472" y="22373"/>
                    </a:lnTo>
                    <a:lnTo>
                      <a:pt x="277724" y="17126"/>
                    </a:lnTo>
                    <a:lnTo>
                      <a:pt x="270764" y="17898"/>
                    </a:lnTo>
                    <a:lnTo>
                      <a:pt x="272216" y="10219"/>
                    </a:lnTo>
                    <a:lnTo>
                      <a:pt x="266480" y="4865"/>
                    </a:lnTo>
                    <a:lnTo>
                      <a:pt x="261433" y="2211"/>
                    </a:lnTo>
                    <a:lnTo>
                      <a:pt x="255313" y="-53"/>
                    </a:lnTo>
                    <a:lnTo>
                      <a:pt x="249195" y="4024"/>
                    </a:lnTo>
                    <a:lnTo>
                      <a:pt x="248276" y="11519"/>
                    </a:lnTo>
                    <a:lnTo>
                      <a:pt x="243458" y="16629"/>
                    </a:lnTo>
                    <a:lnTo>
                      <a:pt x="246440" y="25930"/>
                    </a:lnTo>
                    <a:lnTo>
                      <a:pt x="244223" y="31245"/>
                    </a:lnTo>
                    <a:lnTo>
                      <a:pt x="237874" y="30129"/>
                    </a:lnTo>
                    <a:lnTo>
                      <a:pt x="231985" y="29218"/>
                    </a:lnTo>
                    <a:lnTo>
                      <a:pt x="225636" y="29249"/>
                    </a:lnTo>
                    <a:lnTo>
                      <a:pt x="222730" y="35628"/>
                    </a:lnTo>
                    <a:lnTo>
                      <a:pt x="225789" y="40783"/>
                    </a:lnTo>
                    <a:lnTo>
                      <a:pt x="222424" y="45877"/>
                    </a:lnTo>
                    <a:lnTo>
                      <a:pt x="217146" y="42328"/>
                    </a:lnTo>
                    <a:lnTo>
                      <a:pt x="212634" y="38320"/>
                    </a:lnTo>
                    <a:lnTo>
                      <a:pt x="204373" y="39797"/>
                    </a:lnTo>
                    <a:lnTo>
                      <a:pt x="199402" y="44516"/>
                    </a:lnTo>
                    <a:lnTo>
                      <a:pt x="193053" y="48310"/>
                    </a:lnTo>
                    <a:lnTo>
                      <a:pt x="186245" y="49051"/>
                    </a:lnTo>
                    <a:lnTo>
                      <a:pt x="179897" y="42535"/>
                    </a:lnTo>
                    <a:lnTo>
                      <a:pt x="173931" y="41701"/>
                    </a:lnTo>
                    <a:lnTo>
                      <a:pt x="167736" y="42183"/>
                    </a:lnTo>
                    <a:lnTo>
                      <a:pt x="161158" y="39934"/>
                    </a:lnTo>
                    <a:lnTo>
                      <a:pt x="155039" y="35689"/>
                    </a:lnTo>
                    <a:lnTo>
                      <a:pt x="148308" y="37058"/>
                    </a:lnTo>
                    <a:lnTo>
                      <a:pt x="141271" y="38336"/>
                    </a:lnTo>
                    <a:lnTo>
                      <a:pt x="132246" y="35643"/>
                    </a:lnTo>
                    <a:lnTo>
                      <a:pt x="119702" y="30924"/>
                    </a:lnTo>
                    <a:lnTo>
                      <a:pt x="119091" y="37999"/>
                    </a:lnTo>
                    <a:lnTo>
                      <a:pt x="109912" y="41380"/>
                    </a:lnTo>
                    <a:lnTo>
                      <a:pt x="101728" y="41709"/>
                    </a:lnTo>
                    <a:lnTo>
                      <a:pt x="95991" y="45235"/>
                    </a:lnTo>
                    <a:lnTo>
                      <a:pt x="98745" y="51606"/>
                    </a:lnTo>
                    <a:lnTo>
                      <a:pt x="96450" y="62215"/>
                    </a:lnTo>
                    <a:lnTo>
                      <a:pt x="97827" y="68510"/>
                    </a:lnTo>
                    <a:lnTo>
                      <a:pt x="94461" y="74285"/>
                    </a:lnTo>
                    <a:lnTo>
                      <a:pt x="87348" y="76946"/>
                    </a:lnTo>
                    <a:lnTo>
                      <a:pt x="85818" y="82476"/>
                    </a:lnTo>
                    <a:lnTo>
                      <a:pt x="71210" y="84128"/>
                    </a:lnTo>
                    <a:lnTo>
                      <a:pt x="64784" y="87173"/>
                    </a:lnTo>
                    <a:lnTo>
                      <a:pt x="61802" y="94622"/>
                    </a:lnTo>
                    <a:lnTo>
                      <a:pt x="63102" y="101820"/>
                    </a:lnTo>
                    <a:lnTo>
                      <a:pt x="56447" y="105675"/>
                    </a:lnTo>
                    <a:lnTo>
                      <a:pt x="51476" y="108834"/>
                    </a:lnTo>
                    <a:lnTo>
                      <a:pt x="42986" y="111465"/>
                    </a:lnTo>
                    <a:lnTo>
                      <a:pt x="40539" y="105919"/>
                    </a:lnTo>
                    <a:lnTo>
                      <a:pt x="34879" y="102493"/>
                    </a:lnTo>
                    <a:lnTo>
                      <a:pt x="28453" y="101323"/>
                    </a:lnTo>
                    <a:lnTo>
                      <a:pt x="20269" y="101185"/>
                    </a:lnTo>
                    <a:lnTo>
                      <a:pt x="13156" y="96068"/>
                    </a:lnTo>
                    <a:lnTo>
                      <a:pt x="10249" y="101697"/>
                    </a:lnTo>
                    <a:lnTo>
                      <a:pt x="8643" y="109094"/>
                    </a:lnTo>
                    <a:lnTo>
                      <a:pt x="10097" y="115779"/>
                    </a:lnTo>
                    <a:lnTo>
                      <a:pt x="10097" y="122479"/>
                    </a:lnTo>
                    <a:lnTo>
                      <a:pt x="9026" y="128514"/>
                    </a:lnTo>
                    <a:lnTo>
                      <a:pt x="2754" y="131627"/>
                    </a:lnTo>
                    <a:lnTo>
                      <a:pt x="9179" y="139069"/>
                    </a:lnTo>
                    <a:lnTo>
                      <a:pt x="2525" y="138870"/>
                    </a:lnTo>
                    <a:lnTo>
                      <a:pt x="-688" y="147207"/>
                    </a:lnTo>
                    <a:lnTo>
                      <a:pt x="2754" y="155796"/>
                    </a:lnTo>
                    <a:lnTo>
                      <a:pt x="6349" y="164103"/>
                    </a:lnTo>
                    <a:lnTo>
                      <a:pt x="13538" y="164684"/>
                    </a:lnTo>
                    <a:lnTo>
                      <a:pt x="7878" y="175132"/>
                    </a:lnTo>
                    <a:lnTo>
                      <a:pt x="9026" y="182062"/>
                    </a:lnTo>
                    <a:lnTo>
                      <a:pt x="13385" y="192984"/>
                    </a:lnTo>
                    <a:lnTo>
                      <a:pt x="18663" y="202553"/>
                    </a:lnTo>
                    <a:lnTo>
                      <a:pt x="21493" y="209651"/>
                    </a:lnTo>
                    <a:lnTo>
                      <a:pt x="20881" y="215999"/>
                    </a:lnTo>
                    <a:lnTo>
                      <a:pt x="23329" y="228314"/>
                    </a:lnTo>
                    <a:lnTo>
                      <a:pt x="50329" y="237178"/>
                    </a:lnTo>
                    <a:lnTo>
                      <a:pt x="53464" y="243068"/>
                    </a:lnTo>
                    <a:lnTo>
                      <a:pt x="56066" y="249745"/>
                    </a:lnTo>
                    <a:lnTo>
                      <a:pt x="55683" y="256407"/>
                    </a:lnTo>
                    <a:lnTo>
                      <a:pt x="47423" y="269533"/>
                    </a:lnTo>
                    <a:lnTo>
                      <a:pt x="35720" y="288012"/>
                    </a:lnTo>
                    <a:lnTo>
                      <a:pt x="66085" y="297794"/>
                    </a:lnTo>
                    <a:lnTo>
                      <a:pt x="84136" y="303722"/>
                    </a:lnTo>
                    <a:lnTo>
                      <a:pt x="115572" y="300456"/>
                    </a:lnTo>
                    <a:lnTo>
                      <a:pt x="127274" y="30270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7"/>
              <p:cNvSpPr/>
              <p:nvPr/>
            </p:nvSpPr>
            <p:spPr>
              <a:xfrm>
                <a:off x="10475330" y="3791241"/>
                <a:ext cx="289654" cy="177036"/>
              </a:xfrm>
              <a:custGeom>
                <a:avLst/>
                <a:gdLst/>
                <a:ahLst/>
                <a:cxnLst/>
                <a:rect l="l" t="t" r="r" b="b"/>
                <a:pathLst>
                  <a:path w="289654" h="177036" extrusionOk="0">
                    <a:moveTo>
                      <a:pt x="115878" y="176983"/>
                    </a:moveTo>
                    <a:lnTo>
                      <a:pt x="114959" y="171178"/>
                    </a:lnTo>
                    <a:lnTo>
                      <a:pt x="109223" y="168348"/>
                    </a:lnTo>
                    <a:lnTo>
                      <a:pt x="104635" y="164317"/>
                    </a:lnTo>
                    <a:lnTo>
                      <a:pt x="105398" y="170184"/>
                    </a:lnTo>
                    <a:lnTo>
                      <a:pt x="111058" y="171737"/>
                    </a:lnTo>
                    <a:lnTo>
                      <a:pt x="115189" y="175890"/>
                    </a:lnTo>
                    <a:close/>
                    <a:moveTo>
                      <a:pt x="279406" y="142985"/>
                    </a:moveTo>
                    <a:lnTo>
                      <a:pt x="283919" y="139383"/>
                    </a:lnTo>
                    <a:lnTo>
                      <a:pt x="288967" y="136583"/>
                    </a:lnTo>
                    <a:lnTo>
                      <a:pt x="283154" y="136086"/>
                    </a:lnTo>
                    <a:lnTo>
                      <a:pt x="277800" y="138327"/>
                    </a:lnTo>
                    <a:close/>
                    <a:moveTo>
                      <a:pt x="172324" y="142465"/>
                    </a:moveTo>
                    <a:lnTo>
                      <a:pt x="171254" y="136530"/>
                    </a:lnTo>
                    <a:lnTo>
                      <a:pt x="169419" y="130939"/>
                    </a:lnTo>
                    <a:lnTo>
                      <a:pt x="163912" y="128980"/>
                    </a:lnTo>
                    <a:lnTo>
                      <a:pt x="158175" y="127626"/>
                    </a:lnTo>
                    <a:lnTo>
                      <a:pt x="153892" y="123359"/>
                    </a:lnTo>
                    <a:lnTo>
                      <a:pt x="148768" y="120422"/>
                    </a:lnTo>
                    <a:lnTo>
                      <a:pt x="145171" y="125294"/>
                    </a:lnTo>
                    <a:lnTo>
                      <a:pt x="150984" y="126234"/>
                    </a:lnTo>
                    <a:lnTo>
                      <a:pt x="151597" y="131994"/>
                    </a:lnTo>
                    <a:lnTo>
                      <a:pt x="155727" y="135964"/>
                    </a:lnTo>
                    <a:lnTo>
                      <a:pt x="160241" y="139597"/>
                    </a:lnTo>
                    <a:lnTo>
                      <a:pt x="165747" y="141456"/>
                    </a:lnTo>
                    <a:lnTo>
                      <a:pt x="171867" y="141976"/>
                    </a:lnTo>
                    <a:close/>
                    <a:moveTo>
                      <a:pt x="42373" y="73856"/>
                    </a:moveTo>
                    <a:lnTo>
                      <a:pt x="37479" y="70774"/>
                    </a:lnTo>
                    <a:lnTo>
                      <a:pt x="42373" y="73856"/>
                    </a:lnTo>
                    <a:close/>
                    <a:moveTo>
                      <a:pt x="34801" y="71439"/>
                    </a:moveTo>
                    <a:lnTo>
                      <a:pt x="34954" y="65573"/>
                    </a:lnTo>
                    <a:lnTo>
                      <a:pt x="34571" y="71416"/>
                    </a:lnTo>
                    <a:close/>
                    <a:moveTo>
                      <a:pt x="156569" y="104879"/>
                    </a:moveTo>
                    <a:lnTo>
                      <a:pt x="156416" y="99112"/>
                    </a:lnTo>
                    <a:lnTo>
                      <a:pt x="153509" y="93957"/>
                    </a:lnTo>
                    <a:lnTo>
                      <a:pt x="152286" y="99663"/>
                    </a:lnTo>
                    <a:lnTo>
                      <a:pt x="155880" y="104137"/>
                    </a:lnTo>
                    <a:close/>
                    <a:moveTo>
                      <a:pt x="151597" y="100497"/>
                    </a:moveTo>
                    <a:lnTo>
                      <a:pt x="150527" y="94806"/>
                    </a:lnTo>
                    <a:lnTo>
                      <a:pt x="147389" y="89903"/>
                    </a:lnTo>
                    <a:lnTo>
                      <a:pt x="148079" y="84159"/>
                    </a:lnTo>
                    <a:lnTo>
                      <a:pt x="146013" y="78782"/>
                    </a:lnTo>
                    <a:lnTo>
                      <a:pt x="141272" y="75294"/>
                    </a:lnTo>
                    <a:lnTo>
                      <a:pt x="142878" y="69435"/>
                    </a:lnTo>
                    <a:lnTo>
                      <a:pt x="140353" y="64250"/>
                    </a:lnTo>
                    <a:lnTo>
                      <a:pt x="137448" y="58926"/>
                    </a:lnTo>
                    <a:lnTo>
                      <a:pt x="131022" y="58001"/>
                    </a:lnTo>
                    <a:lnTo>
                      <a:pt x="133775" y="63072"/>
                    </a:lnTo>
                    <a:lnTo>
                      <a:pt x="132934" y="68961"/>
                    </a:lnTo>
                    <a:lnTo>
                      <a:pt x="134234" y="74629"/>
                    </a:lnTo>
                    <a:lnTo>
                      <a:pt x="135000" y="80396"/>
                    </a:lnTo>
                    <a:lnTo>
                      <a:pt x="137599" y="85987"/>
                    </a:lnTo>
                    <a:lnTo>
                      <a:pt x="142189" y="90561"/>
                    </a:lnTo>
                    <a:lnTo>
                      <a:pt x="147083" y="93712"/>
                    </a:lnTo>
                    <a:lnTo>
                      <a:pt x="150373" y="99235"/>
                    </a:lnTo>
                    <a:close/>
                    <a:moveTo>
                      <a:pt x="40231" y="27842"/>
                    </a:moveTo>
                    <a:lnTo>
                      <a:pt x="38015" y="22503"/>
                    </a:lnTo>
                    <a:lnTo>
                      <a:pt x="33731" y="18686"/>
                    </a:lnTo>
                    <a:lnTo>
                      <a:pt x="31513" y="13164"/>
                    </a:lnTo>
                    <a:lnTo>
                      <a:pt x="27688" y="8789"/>
                    </a:lnTo>
                    <a:lnTo>
                      <a:pt x="22564" y="5951"/>
                    </a:lnTo>
                    <a:lnTo>
                      <a:pt x="18204" y="2012"/>
                    </a:lnTo>
                    <a:lnTo>
                      <a:pt x="12774" y="-53"/>
                    </a:lnTo>
                    <a:lnTo>
                      <a:pt x="12468" y="5676"/>
                    </a:lnTo>
                    <a:lnTo>
                      <a:pt x="16981" y="9416"/>
                    </a:lnTo>
                    <a:lnTo>
                      <a:pt x="20652" y="13929"/>
                    </a:lnTo>
                    <a:lnTo>
                      <a:pt x="23864" y="18771"/>
                    </a:lnTo>
                    <a:lnTo>
                      <a:pt x="27918" y="22886"/>
                    </a:lnTo>
                    <a:lnTo>
                      <a:pt x="33195" y="25104"/>
                    </a:lnTo>
                    <a:lnTo>
                      <a:pt x="38779" y="26901"/>
                    </a:lnTo>
                    <a:close/>
                    <a:moveTo>
                      <a:pt x="12085" y="53090"/>
                    </a:moveTo>
                    <a:lnTo>
                      <a:pt x="12850" y="47377"/>
                    </a:lnTo>
                    <a:lnTo>
                      <a:pt x="12008" y="53067"/>
                    </a:lnTo>
                    <a:close/>
                    <a:moveTo>
                      <a:pt x="16445" y="45633"/>
                    </a:moveTo>
                    <a:lnTo>
                      <a:pt x="18587" y="40263"/>
                    </a:lnTo>
                    <a:lnTo>
                      <a:pt x="16598" y="34825"/>
                    </a:lnTo>
                    <a:lnTo>
                      <a:pt x="13080" y="39445"/>
                    </a:lnTo>
                    <a:lnTo>
                      <a:pt x="14916" y="44998"/>
                    </a:lnTo>
                    <a:close/>
                    <a:moveTo>
                      <a:pt x="118783" y="85452"/>
                    </a:moveTo>
                    <a:lnTo>
                      <a:pt x="116184" y="80128"/>
                    </a:lnTo>
                    <a:lnTo>
                      <a:pt x="118783" y="85452"/>
                    </a:lnTo>
                    <a:close/>
                    <a:moveTo>
                      <a:pt x="127887" y="112161"/>
                    </a:moveTo>
                    <a:lnTo>
                      <a:pt x="133241" y="109973"/>
                    </a:lnTo>
                    <a:lnTo>
                      <a:pt x="131099" y="104107"/>
                    </a:lnTo>
                    <a:lnTo>
                      <a:pt x="127581" y="98875"/>
                    </a:lnTo>
                    <a:lnTo>
                      <a:pt x="122531" y="95579"/>
                    </a:lnTo>
                    <a:lnTo>
                      <a:pt x="116795" y="94577"/>
                    </a:lnTo>
                    <a:lnTo>
                      <a:pt x="110905" y="94615"/>
                    </a:lnTo>
                    <a:lnTo>
                      <a:pt x="105781" y="91731"/>
                    </a:lnTo>
                    <a:lnTo>
                      <a:pt x="100198" y="89880"/>
                    </a:lnTo>
                    <a:lnTo>
                      <a:pt x="98515" y="95464"/>
                    </a:lnTo>
                    <a:lnTo>
                      <a:pt x="100198" y="101254"/>
                    </a:lnTo>
                    <a:lnTo>
                      <a:pt x="103256" y="106356"/>
                    </a:lnTo>
                    <a:lnTo>
                      <a:pt x="109299" y="107832"/>
                    </a:lnTo>
                    <a:lnTo>
                      <a:pt x="116184" y="107625"/>
                    </a:lnTo>
                    <a:lnTo>
                      <a:pt x="121767" y="109951"/>
                    </a:lnTo>
                    <a:lnTo>
                      <a:pt x="127351" y="111870"/>
                    </a:lnTo>
                    <a:close/>
                    <a:moveTo>
                      <a:pt x="109452" y="66009"/>
                    </a:moveTo>
                    <a:lnTo>
                      <a:pt x="107004" y="60777"/>
                    </a:lnTo>
                    <a:lnTo>
                      <a:pt x="106164" y="55002"/>
                    </a:lnTo>
                    <a:lnTo>
                      <a:pt x="101574" y="51415"/>
                    </a:lnTo>
                    <a:lnTo>
                      <a:pt x="97443" y="47247"/>
                    </a:lnTo>
                    <a:lnTo>
                      <a:pt x="91860" y="45296"/>
                    </a:lnTo>
                    <a:lnTo>
                      <a:pt x="87042" y="42122"/>
                    </a:lnTo>
                    <a:lnTo>
                      <a:pt x="82605" y="38351"/>
                    </a:lnTo>
                    <a:lnTo>
                      <a:pt x="78858" y="34060"/>
                    </a:lnTo>
                    <a:lnTo>
                      <a:pt x="73198" y="32722"/>
                    </a:lnTo>
                    <a:lnTo>
                      <a:pt x="73504" y="38542"/>
                    </a:lnTo>
                    <a:lnTo>
                      <a:pt x="78170" y="41992"/>
                    </a:lnTo>
                    <a:lnTo>
                      <a:pt x="81842" y="46367"/>
                    </a:lnTo>
                    <a:lnTo>
                      <a:pt x="86430" y="49962"/>
                    </a:lnTo>
                    <a:lnTo>
                      <a:pt x="91020" y="53473"/>
                    </a:lnTo>
                    <a:lnTo>
                      <a:pt x="95914" y="56524"/>
                    </a:lnTo>
                    <a:lnTo>
                      <a:pt x="100810" y="59752"/>
                    </a:lnTo>
                    <a:lnTo>
                      <a:pt x="105858" y="62842"/>
                    </a:lnTo>
                    <a:close/>
                    <a:moveTo>
                      <a:pt x="103410" y="65481"/>
                    </a:moveTo>
                    <a:lnTo>
                      <a:pt x="102186" y="59737"/>
                    </a:lnTo>
                    <a:lnTo>
                      <a:pt x="103410" y="65481"/>
                    </a:lnTo>
                    <a:close/>
                    <a:moveTo>
                      <a:pt x="53236" y="72854"/>
                    </a:moveTo>
                    <a:lnTo>
                      <a:pt x="56447" y="68036"/>
                    </a:lnTo>
                    <a:lnTo>
                      <a:pt x="51934" y="64487"/>
                    </a:lnTo>
                    <a:lnTo>
                      <a:pt x="49411" y="69833"/>
                    </a:lnTo>
                    <a:close/>
                    <a:moveTo>
                      <a:pt x="47346" y="68257"/>
                    </a:moveTo>
                    <a:lnTo>
                      <a:pt x="50558" y="63393"/>
                    </a:lnTo>
                    <a:lnTo>
                      <a:pt x="49028" y="57840"/>
                    </a:lnTo>
                    <a:lnTo>
                      <a:pt x="44209" y="54719"/>
                    </a:lnTo>
                    <a:lnTo>
                      <a:pt x="43215" y="48983"/>
                    </a:lnTo>
                    <a:lnTo>
                      <a:pt x="37785" y="46650"/>
                    </a:lnTo>
                    <a:lnTo>
                      <a:pt x="34418" y="51453"/>
                    </a:lnTo>
                    <a:lnTo>
                      <a:pt x="30441" y="55729"/>
                    </a:lnTo>
                    <a:lnTo>
                      <a:pt x="36330" y="56119"/>
                    </a:lnTo>
                    <a:lnTo>
                      <a:pt x="41839" y="58291"/>
                    </a:lnTo>
                    <a:lnTo>
                      <a:pt x="43598" y="63844"/>
                    </a:lnTo>
                    <a:lnTo>
                      <a:pt x="47346" y="68257"/>
                    </a:lnTo>
                    <a:close/>
                    <a:moveTo>
                      <a:pt x="71592" y="35345"/>
                    </a:moveTo>
                    <a:lnTo>
                      <a:pt x="66621" y="32446"/>
                    </a:lnTo>
                    <a:lnTo>
                      <a:pt x="71592" y="35345"/>
                    </a:lnTo>
                    <a:close/>
                    <a:moveTo>
                      <a:pt x="28454" y="58528"/>
                    </a:moveTo>
                    <a:lnTo>
                      <a:pt x="25240" y="53105"/>
                    </a:lnTo>
                    <a:lnTo>
                      <a:pt x="28148" y="58146"/>
                    </a:lnTo>
                    <a:close/>
                    <a:moveTo>
                      <a:pt x="29141" y="51614"/>
                    </a:moveTo>
                    <a:lnTo>
                      <a:pt x="31053" y="46206"/>
                    </a:lnTo>
                    <a:lnTo>
                      <a:pt x="27229" y="41915"/>
                    </a:lnTo>
                    <a:lnTo>
                      <a:pt x="23481" y="46260"/>
                    </a:lnTo>
                    <a:lnTo>
                      <a:pt x="26923" y="51010"/>
                    </a:lnTo>
                    <a:close/>
                    <a:moveTo>
                      <a:pt x="-229" y="13110"/>
                    </a:moveTo>
                    <a:lnTo>
                      <a:pt x="841" y="7389"/>
                    </a:lnTo>
                    <a:lnTo>
                      <a:pt x="-688" y="1304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p7"/>
              <p:cNvSpPr/>
              <p:nvPr/>
            </p:nvSpPr>
            <p:spPr>
              <a:xfrm>
                <a:off x="9229664" y="3297235"/>
                <a:ext cx="5659" cy="1437"/>
              </a:xfrm>
              <a:custGeom>
                <a:avLst/>
                <a:gdLst/>
                <a:ahLst/>
                <a:cxnLst/>
                <a:rect l="l" t="t" r="r" b="b"/>
                <a:pathLst>
                  <a:path w="5659" h="1437" extrusionOk="0">
                    <a:moveTo>
                      <a:pt x="-611" y="1385"/>
                    </a:moveTo>
                    <a:lnTo>
                      <a:pt x="4972" y="-53"/>
                    </a:lnTo>
                    <a:lnTo>
                      <a:pt x="-688" y="104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3587920" y="3395964"/>
                <a:ext cx="1172773" cy="1304926"/>
              </a:xfrm>
              <a:custGeom>
                <a:avLst/>
                <a:gdLst/>
                <a:ahLst/>
                <a:cxnLst/>
                <a:rect l="l" t="t" r="r" b="b"/>
                <a:pathLst>
                  <a:path w="1172773" h="1304926" extrusionOk="0">
                    <a:moveTo>
                      <a:pt x="924268" y="948147"/>
                    </a:moveTo>
                    <a:lnTo>
                      <a:pt x="936505" y="946533"/>
                    </a:lnTo>
                    <a:lnTo>
                      <a:pt x="929545" y="946778"/>
                    </a:lnTo>
                    <a:lnTo>
                      <a:pt x="923503" y="947374"/>
                    </a:lnTo>
                    <a:close/>
                    <a:moveTo>
                      <a:pt x="914019" y="952331"/>
                    </a:moveTo>
                    <a:lnTo>
                      <a:pt x="919449" y="950464"/>
                    </a:lnTo>
                    <a:lnTo>
                      <a:pt x="913024" y="950464"/>
                    </a:lnTo>
                    <a:close/>
                    <a:moveTo>
                      <a:pt x="1055060" y="629074"/>
                    </a:moveTo>
                    <a:lnTo>
                      <a:pt x="1055137" y="622259"/>
                    </a:lnTo>
                    <a:lnTo>
                      <a:pt x="1053224" y="628791"/>
                    </a:lnTo>
                    <a:close/>
                    <a:moveTo>
                      <a:pt x="1058731" y="614159"/>
                    </a:moveTo>
                    <a:lnTo>
                      <a:pt x="1063091" y="609761"/>
                    </a:lnTo>
                    <a:lnTo>
                      <a:pt x="1058731" y="614159"/>
                    </a:lnTo>
                    <a:close/>
                    <a:moveTo>
                      <a:pt x="876387" y="275804"/>
                    </a:moveTo>
                    <a:lnTo>
                      <a:pt x="879446" y="268072"/>
                    </a:lnTo>
                    <a:lnTo>
                      <a:pt x="875699" y="274711"/>
                    </a:lnTo>
                    <a:close/>
                    <a:moveTo>
                      <a:pt x="883959" y="267253"/>
                    </a:moveTo>
                    <a:lnTo>
                      <a:pt x="890613" y="261356"/>
                    </a:lnTo>
                    <a:lnTo>
                      <a:pt x="890919" y="255130"/>
                    </a:lnTo>
                    <a:lnTo>
                      <a:pt x="883194" y="261318"/>
                    </a:lnTo>
                    <a:lnTo>
                      <a:pt x="883959" y="267253"/>
                    </a:lnTo>
                    <a:close/>
                    <a:moveTo>
                      <a:pt x="865525" y="228023"/>
                    </a:moveTo>
                    <a:lnTo>
                      <a:pt x="867667" y="221583"/>
                    </a:lnTo>
                    <a:lnTo>
                      <a:pt x="865525" y="228023"/>
                    </a:lnTo>
                    <a:close/>
                    <a:moveTo>
                      <a:pt x="695725" y="1304874"/>
                    </a:moveTo>
                    <a:lnTo>
                      <a:pt x="701155" y="1299955"/>
                    </a:lnTo>
                    <a:lnTo>
                      <a:pt x="705439" y="1295190"/>
                    </a:lnTo>
                    <a:lnTo>
                      <a:pt x="712552" y="1286433"/>
                    </a:lnTo>
                    <a:lnTo>
                      <a:pt x="716835" y="1273024"/>
                    </a:lnTo>
                    <a:lnTo>
                      <a:pt x="717370" y="1266309"/>
                    </a:lnTo>
                    <a:lnTo>
                      <a:pt x="718671" y="1259608"/>
                    </a:lnTo>
                    <a:lnTo>
                      <a:pt x="722266" y="1252908"/>
                    </a:lnTo>
                    <a:lnTo>
                      <a:pt x="727696" y="1246308"/>
                    </a:lnTo>
                    <a:lnTo>
                      <a:pt x="736110" y="1239508"/>
                    </a:lnTo>
                    <a:lnTo>
                      <a:pt x="743988" y="1232815"/>
                    </a:lnTo>
                    <a:lnTo>
                      <a:pt x="749036" y="1226108"/>
                    </a:lnTo>
                    <a:lnTo>
                      <a:pt x="754543" y="1219445"/>
                    </a:lnTo>
                    <a:lnTo>
                      <a:pt x="758062" y="1212715"/>
                    </a:lnTo>
                    <a:lnTo>
                      <a:pt x="761274" y="1206014"/>
                    </a:lnTo>
                    <a:lnTo>
                      <a:pt x="764257" y="1199390"/>
                    </a:lnTo>
                    <a:lnTo>
                      <a:pt x="766628" y="1192621"/>
                    </a:lnTo>
                    <a:lnTo>
                      <a:pt x="768158" y="1183527"/>
                    </a:lnTo>
                    <a:lnTo>
                      <a:pt x="770911" y="1172972"/>
                    </a:lnTo>
                    <a:lnTo>
                      <a:pt x="773512" y="1165905"/>
                    </a:lnTo>
                    <a:lnTo>
                      <a:pt x="776877" y="1159533"/>
                    </a:lnTo>
                    <a:lnTo>
                      <a:pt x="780855" y="1152451"/>
                    </a:lnTo>
                    <a:lnTo>
                      <a:pt x="785444" y="1145842"/>
                    </a:lnTo>
                    <a:lnTo>
                      <a:pt x="791640" y="1139073"/>
                    </a:lnTo>
                    <a:lnTo>
                      <a:pt x="801506" y="1132312"/>
                    </a:lnTo>
                    <a:lnTo>
                      <a:pt x="802883" y="1125719"/>
                    </a:lnTo>
                    <a:lnTo>
                      <a:pt x="805101" y="1120074"/>
                    </a:lnTo>
                    <a:lnTo>
                      <a:pt x="805483" y="1114314"/>
                    </a:lnTo>
                    <a:lnTo>
                      <a:pt x="805866" y="1108379"/>
                    </a:lnTo>
                    <a:lnTo>
                      <a:pt x="803342" y="1103201"/>
                    </a:lnTo>
                    <a:lnTo>
                      <a:pt x="803342" y="1097449"/>
                    </a:lnTo>
                    <a:lnTo>
                      <a:pt x="804412" y="1090993"/>
                    </a:lnTo>
                    <a:lnTo>
                      <a:pt x="804489" y="1084752"/>
                    </a:lnTo>
                    <a:lnTo>
                      <a:pt x="802653" y="1079016"/>
                    </a:lnTo>
                    <a:lnTo>
                      <a:pt x="800358" y="1073119"/>
                    </a:lnTo>
                    <a:lnTo>
                      <a:pt x="797911" y="1067336"/>
                    </a:lnTo>
                    <a:lnTo>
                      <a:pt x="799364" y="1061164"/>
                    </a:lnTo>
                    <a:lnTo>
                      <a:pt x="801353" y="1053790"/>
                    </a:lnTo>
                    <a:lnTo>
                      <a:pt x="795769" y="1055496"/>
                    </a:lnTo>
                    <a:lnTo>
                      <a:pt x="798982" y="1050631"/>
                    </a:lnTo>
                    <a:lnTo>
                      <a:pt x="797988" y="1044191"/>
                    </a:lnTo>
                    <a:lnTo>
                      <a:pt x="799594" y="1037843"/>
                    </a:lnTo>
                    <a:lnTo>
                      <a:pt x="802424" y="1032014"/>
                    </a:lnTo>
                    <a:lnTo>
                      <a:pt x="797605" y="1028810"/>
                    </a:lnTo>
                    <a:lnTo>
                      <a:pt x="791868" y="1027739"/>
                    </a:lnTo>
                    <a:lnTo>
                      <a:pt x="797605" y="1026920"/>
                    </a:lnTo>
                    <a:lnTo>
                      <a:pt x="800358" y="1021827"/>
                    </a:lnTo>
                    <a:lnTo>
                      <a:pt x="806095" y="1022132"/>
                    </a:lnTo>
                    <a:lnTo>
                      <a:pt x="811143" y="1019295"/>
                    </a:lnTo>
                    <a:lnTo>
                      <a:pt x="810914" y="1013505"/>
                    </a:lnTo>
                    <a:lnTo>
                      <a:pt x="814433" y="1008969"/>
                    </a:lnTo>
                    <a:lnTo>
                      <a:pt x="820322" y="1005053"/>
                    </a:lnTo>
                    <a:lnTo>
                      <a:pt x="824758" y="1001351"/>
                    </a:lnTo>
                    <a:lnTo>
                      <a:pt x="831259" y="998360"/>
                    </a:lnTo>
                    <a:lnTo>
                      <a:pt x="837226" y="993106"/>
                    </a:lnTo>
                    <a:lnTo>
                      <a:pt x="841661" y="986857"/>
                    </a:lnTo>
                    <a:lnTo>
                      <a:pt x="848239" y="982306"/>
                    </a:lnTo>
                    <a:lnTo>
                      <a:pt x="854282" y="979024"/>
                    </a:lnTo>
                    <a:lnTo>
                      <a:pt x="861243" y="977739"/>
                    </a:lnTo>
                    <a:lnTo>
                      <a:pt x="865220" y="971988"/>
                    </a:lnTo>
                    <a:lnTo>
                      <a:pt x="872027" y="970083"/>
                    </a:lnTo>
                    <a:lnTo>
                      <a:pt x="877993" y="971085"/>
                    </a:lnTo>
                    <a:lnTo>
                      <a:pt x="883806" y="972630"/>
                    </a:lnTo>
                    <a:lnTo>
                      <a:pt x="883424" y="966725"/>
                    </a:lnTo>
                    <a:lnTo>
                      <a:pt x="888931" y="964232"/>
                    </a:lnTo>
                    <a:lnTo>
                      <a:pt x="893749" y="960354"/>
                    </a:lnTo>
                    <a:lnTo>
                      <a:pt x="909658" y="954610"/>
                    </a:lnTo>
                    <a:lnTo>
                      <a:pt x="903004" y="951443"/>
                    </a:lnTo>
                    <a:lnTo>
                      <a:pt x="910959" y="944720"/>
                    </a:lnTo>
                    <a:lnTo>
                      <a:pt x="916925" y="944644"/>
                    </a:lnTo>
                    <a:lnTo>
                      <a:pt x="927939" y="941423"/>
                    </a:lnTo>
                    <a:lnTo>
                      <a:pt x="933752" y="944667"/>
                    </a:lnTo>
                    <a:lnTo>
                      <a:pt x="945913" y="944735"/>
                    </a:lnTo>
                    <a:lnTo>
                      <a:pt x="944766" y="938846"/>
                    </a:lnTo>
                    <a:lnTo>
                      <a:pt x="949737" y="933867"/>
                    </a:lnTo>
                    <a:lnTo>
                      <a:pt x="951496" y="944116"/>
                    </a:lnTo>
                    <a:lnTo>
                      <a:pt x="981939" y="944636"/>
                    </a:lnTo>
                    <a:lnTo>
                      <a:pt x="983927" y="938096"/>
                    </a:lnTo>
                    <a:lnTo>
                      <a:pt x="981556" y="931350"/>
                    </a:lnTo>
                    <a:lnTo>
                      <a:pt x="987063" y="924642"/>
                    </a:lnTo>
                    <a:lnTo>
                      <a:pt x="996624" y="918003"/>
                    </a:lnTo>
                    <a:lnTo>
                      <a:pt x="1009856" y="911249"/>
                    </a:lnTo>
                    <a:lnTo>
                      <a:pt x="1008709" y="904518"/>
                    </a:lnTo>
                    <a:lnTo>
                      <a:pt x="1008097" y="898231"/>
                    </a:lnTo>
                    <a:lnTo>
                      <a:pt x="1008097" y="891164"/>
                    </a:lnTo>
                    <a:lnTo>
                      <a:pt x="1009551" y="884441"/>
                    </a:lnTo>
                    <a:lnTo>
                      <a:pt x="1012839" y="877748"/>
                    </a:lnTo>
                    <a:lnTo>
                      <a:pt x="1018958" y="871033"/>
                    </a:lnTo>
                    <a:lnTo>
                      <a:pt x="1023777" y="864355"/>
                    </a:lnTo>
                    <a:lnTo>
                      <a:pt x="1025919" y="857640"/>
                    </a:lnTo>
                    <a:lnTo>
                      <a:pt x="1029131" y="850924"/>
                    </a:lnTo>
                    <a:lnTo>
                      <a:pt x="1030049" y="844224"/>
                    </a:lnTo>
                    <a:lnTo>
                      <a:pt x="1032649" y="837608"/>
                    </a:lnTo>
                    <a:lnTo>
                      <a:pt x="1039763" y="830831"/>
                    </a:lnTo>
                    <a:lnTo>
                      <a:pt x="1041904" y="824169"/>
                    </a:lnTo>
                    <a:lnTo>
                      <a:pt x="1041598" y="817476"/>
                    </a:lnTo>
                    <a:lnTo>
                      <a:pt x="1040451" y="810776"/>
                    </a:lnTo>
                    <a:lnTo>
                      <a:pt x="1039533" y="804107"/>
                    </a:lnTo>
                    <a:lnTo>
                      <a:pt x="1039839" y="797384"/>
                    </a:lnTo>
                    <a:lnTo>
                      <a:pt x="1040451" y="790660"/>
                    </a:lnTo>
                    <a:lnTo>
                      <a:pt x="1042286" y="783937"/>
                    </a:lnTo>
                    <a:lnTo>
                      <a:pt x="1045499" y="777359"/>
                    </a:lnTo>
                    <a:lnTo>
                      <a:pt x="1052842" y="770529"/>
                    </a:lnTo>
                    <a:lnTo>
                      <a:pt x="1053836" y="763821"/>
                    </a:lnTo>
                    <a:lnTo>
                      <a:pt x="1052383" y="750428"/>
                    </a:lnTo>
                    <a:lnTo>
                      <a:pt x="1053377" y="743789"/>
                    </a:lnTo>
                    <a:lnTo>
                      <a:pt x="1053759" y="737027"/>
                    </a:lnTo>
                    <a:lnTo>
                      <a:pt x="1054983" y="730343"/>
                    </a:lnTo>
                    <a:lnTo>
                      <a:pt x="1057737" y="716988"/>
                    </a:lnTo>
                    <a:lnTo>
                      <a:pt x="1059037" y="710272"/>
                    </a:lnTo>
                    <a:lnTo>
                      <a:pt x="1059802" y="703542"/>
                    </a:lnTo>
                    <a:lnTo>
                      <a:pt x="1057584" y="696849"/>
                    </a:lnTo>
                    <a:lnTo>
                      <a:pt x="1055137" y="683487"/>
                    </a:lnTo>
                    <a:lnTo>
                      <a:pt x="1054830" y="676748"/>
                    </a:lnTo>
                    <a:lnTo>
                      <a:pt x="1053607" y="670064"/>
                    </a:lnTo>
                    <a:lnTo>
                      <a:pt x="1052613" y="663340"/>
                    </a:lnTo>
                    <a:lnTo>
                      <a:pt x="1053531" y="656648"/>
                    </a:lnTo>
                    <a:lnTo>
                      <a:pt x="1053989" y="649970"/>
                    </a:lnTo>
                    <a:lnTo>
                      <a:pt x="1055137" y="643324"/>
                    </a:lnTo>
                    <a:lnTo>
                      <a:pt x="1053301" y="636532"/>
                    </a:lnTo>
                    <a:lnTo>
                      <a:pt x="1053148" y="629832"/>
                    </a:lnTo>
                    <a:lnTo>
                      <a:pt x="1051006" y="623131"/>
                    </a:lnTo>
                    <a:lnTo>
                      <a:pt x="1055443" y="616561"/>
                    </a:lnTo>
                    <a:lnTo>
                      <a:pt x="1058578" y="609731"/>
                    </a:lnTo>
                    <a:lnTo>
                      <a:pt x="1056054" y="603038"/>
                    </a:lnTo>
                    <a:lnTo>
                      <a:pt x="1060261" y="596475"/>
                    </a:lnTo>
                    <a:lnTo>
                      <a:pt x="1066839" y="600675"/>
                    </a:lnTo>
                    <a:lnTo>
                      <a:pt x="1066227" y="609693"/>
                    </a:lnTo>
                    <a:lnTo>
                      <a:pt x="1075482" y="603512"/>
                    </a:lnTo>
                    <a:lnTo>
                      <a:pt x="1080530" y="596353"/>
                    </a:lnTo>
                    <a:lnTo>
                      <a:pt x="1088485" y="583045"/>
                    </a:lnTo>
                    <a:lnTo>
                      <a:pt x="1091697" y="576237"/>
                    </a:lnTo>
                    <a:lnTo>
                      <a:pt x="1096898" y="562883"/>
                    </a:lnTo>
                    <a:lnTo>
                      <a:pt x="1100646" y="556136"/>
                    </a:lnTo>
                    <a:lnTo>
                      <a:pt x="1104012" y="549497"/>
                    </a:lnTo>
                    <a:lnTo>
                      <a:pt x="1107759" y="542759"/>
                    </a:lnTo>
                    <a:lnTo>
                      <a:pt x="1111737" y="536311"/>
                    </a:lnTo>
                    <a:lnTo>
                      <a:pt x="1119844" y="529412"/>
                    </a:lnTo>
                    <a:lnTo>
                      <a:pt x="1126498" y="526383"/>
                    </a:lnTo>
                    <a:lnTo>
                      <a:pt x="1129711" y="521090"/>
                    </a:lnTo>
                    <a:lnTo>
                      <a:pt x="1132618" y="515988"/>
                    </a:lnTo>
                    <a:lnTo>
                      <a:pt x="1136748" y="511720"/>
                    </a:lnTo>
                    <a:lnTo>
                      <a:pt x="1141031" y="503995"/>
                    </a:lnTo>
                    <a:lnTo>
                      <a:pt x="1144167" y="497402"/>
                    </a:lnTo>
                    <a:lnTo>
                      <a:pt x="1152734" y="489134"/>
                    </a:lnTo>
                    <a:lnTo>
                      <a:pt x="1157782" y="482525"/>
                    </a:lnTo>
                    <a:lnTo>
                      <a:pt x="1161071" y="475756"/>
                    </a:lnTo>
                    <a:lnTo>
                      <a:pt x="1163671" y="469064"/>
                    </a:lnTo>
                    <a:lnTo>
                      <a:pt x="1165660" y="462402"/>
                    </a:lnTo>
                    <a:lnTo>
                      <a:pt x="1167955" y="455816"/>
                    </a:lnTo>
                    <a:lnTo>
                      <a:pt x="1169255" y="448963"/>
                    </a:lnTo>
                    <a:lnTo>
                      <a:pt x="1171396" y="442240"/>
                    </a:lnTo>
                    <a:lnTo>
                      <a:pt x="1171320" y="435899"/>
                    </a:lnTo>
                    <a:lnTo>
                      <a:pt x="1171702" y="428862"/>
                    </a:lnTo>
                    <a:lnTo>
                      <a:pt x="1172085" y="415446"/>
                    </a:lnTo>
                    <a:lnTo>
                      <a:pt x="1171167" y="408807"/>
                    </a:lnTo>
                    <a:lnTo>
                      <a:pt x="1168490" y="402979"/>
                    </a:lnTo>
                    <a:lnTo>
                      <a:pt x="1166731" y="395376"/>
                    </a:lnTo>
                    <a:lnTo>
                      <a:pt x="1166119" y="388699"/>
                    </a:lnTo>
                    <a:lnTo>
                      <a:pt x="1164360" y="383146"/>
                    </a:lnTo>
                    <a:lnTo>
                      <a:pt x="1161912" y="375245"/>
                    </a:lnTo>
                    <a:lnTo>
                      <a:pt x="1159694" y="368568"/>
                    </a:lnTo>
                    <a:lnTo>
                      <a:pt x="1158241" y="362678"/>
                    </a:lnTo>
                    <a:lnTo>
                      <a:pt x="1155564" y="355236"/>
                    </a:lnTo>
                    <a:lnTo>
                      <a:pt x="1152887" y="349981"/>
                    </a:lnTo>
                    <a:lnTo>
                      <a:pt x="1146156" y="345622"/>
                    </a:lnTo>
                    <a:lnTo>
                      <a:pt x="1136136" y="343197"/>
                    </a:lnTo>
                    <a:lnTo>
                      <a:pt x="1125427" y="345209"/>
                    </a:lnTo>
                    <a:lnTo>
                      <a:pt x="1119539" y="343809"/>
                    </a:lnTo>
                    <a:lnTo>
                      <a:pt x="1110743" y="343128"/>
                    </a:lnTo>
                    <a:lnTo>
                      <a:pt x="1105694" y="339036"/>
                    </a:lnTo>
                    <a:lnTo>
                      <a:pt x="1099881" y="339893"/>
                    </a:lnTo>
                    <a:lnTo>
                      <a:pt x="1094757" y="331709"/>
                    </a:lnTo>
                    <a:lnTo>
                      <a:pt x="1089556" y="329223"/>
                    </a:lnTo>
                    <a:lnTo>
                      <a:pt x="1083131" y="325536"/>
                    </a:lnTo>
                    <a:lnTo>
                      <a:pt x="1078771" y="320901"/>
                    </a:lnTo>
                    <a:lnTo>
                      <a:pt x="1072576" y="314966"/>
                    </a:lnTo>
                    <a:lnTo>
                      <a:pt x="1067680" y="308510"/>
                    </a:lnTo>
                    <a:lnTo>
                      <a:pt x="1061791" y="301550"/>
                    </a:lnTo>
                    <a:lnTo>
                      <a:pt x="1054754" y="297672"/>
                    </a:lnTo>
                    <a:lnTo>
                      <a:pt x="1049858" y="292930"/>
                    </a:lnTo>
                    <a:lnTo>
                      <a:pt x="1044352" y="288165"/>
                    </a:lnTo>
                    <a:lnTo>
                      <a:pt x="1037162" y="282772"/>
                    </a:lnTo>
                    <a:lnTo>
                      <a:pt x="1031426" y="279950"/>
                    </a:lnTo>
                    <a:lnTo>
                      <a:pt x="1026224" y="277059"/>
                    </a:lnTo>
                    <a:lnTo>
                      <a:pt x="1020717" y="273280"/>
                    </a:lnTo>
                    <a:lnTo>
                      <a:pt x="1014063" y="269364"/>
                    </a:lnTo>
                    <a:lnTo>
                      <a:pt x="1008327" y="268462"/>
                    </a:lnTo>
                    <a:lnTo>
                      <a:pt x="1001443" y="268462"/>
                    </a:lnTo>
                    <a:lnTo>
                      <a:pt x="991347" y="269716"/>
                    </a:lnTo>
                    <a:lnTo>
                      <a:pt x="985304" y="270466"/>
                    </a:lnTo>
                    <a:lnTo>
                      <a:pt x="976049" y="270909"/>
                    </a:lnTo>
                    <a:lnTo>
                      <a:pt x="969624" y="271299"/>
                    </a:lnTo>
                    <a:lnTo>
                      <a:pt x="963429" y="269586"/>
                    </a:lnTo>
                    <a:lnTo>
                      <a:pt x="954250" y="265249"/>
                    </a:lnTo>
                    <a:lnTo>
                      <a:pt x="948285" y="264347"/>
                    </a:lnTo>
                    <a:lnTo>
                      <a:pt x="942089" y="265142"/>
                    </a:lnTo>
                    <a:lnTo>
                      <a:pt x="936199" y="263666"/>
                    </a:lnTo>
                    <a:lnTo>
                      <a:pt x="931840" y="259872"/>
                    </a:lnTo>
                    <a:lnTo>
                      <a:pt x="924956" y="257249"/>
                    </a:lnTo>
                    <a:lnTo>
                      <a:pt x="919219" y="254656"/>
                    </a:lnTo>
                    <a:lnTo>
                      <a:pt x="913866" y="252545"/>
                    </a:lnTo>
                    <a:lnTo>
                      <a:pt x="910118" y="257386"/>
                    </a:lnTo>
                    <a:lnTo>
                      <a:pt x="904381" y="257868"/>
                    </a:lnTo>
                    <a:lnTo>
                      <a:pt x="898873" y="259750"/>
                    </a:lnTo>
                    <a:lnTo>
                      <a:pt x="893749" y="262618"/>
                    </a:lnTo>
                    <a:lnTo>
                      <a:pt x="891073" y="267834"/>
                    </a:lnTo>
                    <a:lnTo>
                      <a:pt x="885336" y="268110"/>
                    </a:lnTo>
                    <a:lnTo>
                      <a:pt x="881129" y="272967"/>
                    </a:lnTo>
                    <a:lnTo>
                      <a:pt x="877381" y="277281"/>
                    </a:lnTo>
                    <a:lnTo>
                      <a:pt x="873327" y="272141"/>
                    </a:lnTo>
                    <a:lnTo>
                      <a:pt x="875163" y="266060"/>
                    </a:lnTo>
                    <a:lnTo>
                      <a:pt x="877305" y="260591"/>
                    </a:lnTo>
                    <a:lnTo>
                      <a:pt x="878605" y="254373"/>
                    </a:lnTo>
                    <a:lnTo>
                      <a:pt x="881817" y="248720"/>
                    </a:lnTo>
                    <a:lnTo>
                      <a:pt x="876004" y="249386"/>
                    </a:lnTo>
                    <a:lnTo>
                      <a:pt x="877687" y="243856"/>
                    </a:lnTo>
                    <a:lnTo>
                      <a:pt x="878299" y="237806"/>
                    </a:lnTo>
                    <a:lnTo>
                      <a:pt x="875163" y="232842"/>
                    </a:lnTo>
                    <a:lnTo>
                      <a:pt x="869656" y="234586"/>
                    </a:lnTo>
                    <a:lnTo>
                      <a:pt x="869962" y="228597"/>
                    </a:lnTo>
                    <a:lnTo>
                      <a:pt x="864302" y="229935"/>
                    </a:lnTo>
                    <a:lnTo>
                      <a:pt x="863384" y="224260"/>
                    </a:lnTo>
                    <a:lnTo>
                      <a:pt x="857877" y="225996"/>
                    </a:lnTo>
                    <a:lnTo>
                      <a:pt x="855276" y="231151"/>
                    </a:lnTo>
                    <a:lnTo>
                      <a:pt x="858106" y="236200"/>
                    </a:lnTo>
                    <a:lnTo>
                      <a:pt x="853364" y="232765"/>
                    </a:lnTo>
                    <a:lnTo>
                      <a:pt x="853364" y="227029"/>
                    </a:lnTo>
                    <a:lnTo>
                      <a:pt x="848087" y="224520"/>
                    </a:lnTo>
                    <a:lnTo>
                      <a:pt x="847781" y="218501"/>
                    </a:lnTo>
                    <a:lnTo>
                      <a:pt x="842197" y="220252"/>
                    </a:lnTo>
                    <a:lnTo>
                      <a:pt x="841203" y="214584"/>
                    </a:lnTo>
                    <a:lnTo>
                      <a:pt x="836155" y="217529"/>
                    </a:lnTo>
                    <a:lnTo>
                      <a:pt x="836384" y="211762"/>
                    </a:lnTo>
                    <a:lnTo>
                      <a:pt x="831566" y="214829"/>
                    </a:lnTo>
                    <a:lnTo>
                      <a:pt x="830953" y="209031"/>
                    </a:lnTo>
                    <a:lnTo>
                      <a:pt x="825982" y="211930"/>
                    </a:lnTo>
                    <a:lnTo>
                      <a:pt x="827282" y="206301"/>
                    </a:lnTo>
                    <a:lnTo>
                      <a:pt x="823917" y="211051"/>
                    </a:lnTo>
                    <a:lnTo>
                      <a:pt x="818257" y="209827"/>
                    </a:lnTo>
                    <a:lnTo>
                      <a:pt x="813132" y="207005"/>
                    </a:lnTo>
                    <a:lnTo>
                      <a:pt x="810837" y="201758"/>
                    </a:lnTo>
                    <a:lnTo>
                      <a:pt x="805560" y="204022"/>
                    </a:lnTo>
                    <a:lnTo>
                      <a:pt x="800588" y="201038"/>
                    </a:lnTo>
                    <a:lnTo>
                      <a:pt x="795769" y="197887"/>
                    </a:lnTo>
                    <a:lnTo>
                      <a:pt x="790263" y="196021"/>
                    </a:lnTo>
                    <a:lnTo>
                      <a:pt x="788044" y="201406"/>
                    </a:lnTo>
                    <a:lnTo>
                      <a:pt x="786821" y="195700"/>
                    </a:lnTo>
                    <a:lnTo>
                      <a:pt x="782308" y="199287"/>
                    </a:lnTo>
                    <a:lnTo>
                      <a:pt x="776724" y="197704"/>
                    </a:lnTo>
                    <a:lnTo>
                      <a:pt x="772288" y="201444"/>
                    </a:lnTo>
                    <a:lnTo>
                      <a:pt x="766399" y="201834"/>
                    </a:lnTo>
                    <a:lnTo>
                      <a:pt x="757985" y="200228"/>
                    </a:lnTo>
                    <a:lnTo>
                      <a:pt x="758291" y="194484"/>
                    </a:lnTo>
                    <a:lnTo>
                      <a:pt x="759438" y="188609"/>
                    </a:lnTo>
                    <a:lnTo>
                      <a:pt x="761045" y="183079"/>
                    </a:lnTo>
                    <a:lnTo>
                      <a:pt x="755079" y="182070"/>
                    </a:lnTo>
                    <a:lnTo>
                      <a:pt x="749266" y="181833"/>
                    </a:lnTo>
                    <a:lnTo>
                      <a:pt x="743606" y="180899"/>
                    </a:lnTo>
                    <a:lnTo>
                      <a:pt x="737869" y="179569"/>
                    </a:lnTo>
                    <a:lnTo>
                      <a:pt x="734045" y="174245"/>
                    </a:lnTo>
                    <a:lnTo>
                      <a:pt x="726855" y="160906"/>
                    </a:lnTo>
                    <a:lnTo>
                      <a:pt x="714617" y="154603"/>
                    </a:lnTo>
                    <a:lnTo>
                      <a:pt x="714005" y="147750"/>
                    </a:lnTo>
                    <a:lnTo>
                      <a:pt x="716529" y="140935"/>
                    </a:lnTo>
                    <a:lnTo>
                      <a:pt x="716299" y="134082"/>
                    </a:lnTo>
                    <a:lnTo>
                      <a:pt x="716912" y="127519"/>
                    </a:lnTo>
                    <a:lnTo>
                      <a:pt x="716376" y="120674"/>
                    </a:lnTo>
                    <a:lnTo>
                      <a:pt x="709416" y="114035"/>
                    </a:lnTo>
                    <a:lnTo>
                      <a:pt x="700773" y="113782"/>
                    </a:lnTo>
                    <a:lnTo>
                      <a:pt x="695955" y="107266"/>
                    </a:lnTo>
                    <a:lnTo>
                      <a:pt x="692895" y="100573"/>
                    </a:lnTo>
                    <a:lnTo>
                      <a:pt x="690906" y="93888"/>
                    </a:lnTo>
                    <a:lnTo>
                      <a:pt x="688458" y="87165"/>
                    </a:lnTo>
                    <a:lnTo>
                      <a:pt x="684022" y="73757"/>
                    </a:lnTo>
                    <a:lnTo>
                      <a:pt x="683028" y="67072"/>
                    </a:lnTo>
                    <a:lnTo>
                      <a:pt x="681192" y="60548"/>
                    </a:lnTo>
                    <a:lnTo>
                      <a:pt x="681728" y="46963"/>
                    </a:lnTo>
                    <a:lnTo>
                      <a:pt x="679127" y="40255"/>
                    </a:lnTo>
                    <a:lnTo>
                      <a:pt x="676909" y="33563"/>
                    </a:lnTo>
                    <a:lnTo>
                      <a:pt x="671402" y="26847"/>
                    </a:lnTo>
                    <a:lnTo>
                      <a:pt x="665818" y="33295"/>
                    </a:lnTo>
                    <a:lnTo>
                      <a:pt x="661994" y="40187"/>
                    </a:lnTo>
                    <a:lnTo>
                      <a:pt x="657175" y="46925"/>
                    </a:lnTo>
                    <a:lnTo>
                      <a:pt x="653887" y="53610"/>
                    </a:lnTo>
                    <a:lnTo>
                      <a:pt x="644938" y="67049"/>
                    </a:lnTo>
                    <a:lnTo>
                      <a:pt x="643102" y="73703"/>
                    </a:lnTo>
                    <a:lnTo>
                      <a:pt x="637748" y="87142"/>
                    </a:lnTo>
                    <a:lnTo>
                      <a:pt x="634000" y="93781"/>
                    </a:lnTo>
                    <a:lnTo>
                      <a:pt x="626657" y="100527"/>
                    </a:lnTo>
                    <a:lnTo>
                      <a:pt x="615337" y="100565"/>
                    </a:lnTo>
                    <a:lnTo>
                      <a:pt x="609524" y="98806"/>
                    </a:lnTo>
                    <a:lnTo>
                      <a:pt x="600651" y="94691"/>
                    </a:lnTo>
                    <a:lnTo>
                      <a:pt x="593615" y="100497"/>
                    </a:lnTo>
                    <a:lnTo>
                      <a:pt x="581148" y="100565"/>
                    </a:lnTo>
                    <a:lnTo>
                      <a:pt x="563632" y="87448"/>
                    </a:lnTo>
                    <a:lnTo>
                      <a:pt x="552159" y="93230"/>
                    </a:lnTo>
                    <a:lnTo>
                      <a:pt x="542140" y="93873"/>
                    </a:lnTo>
                    <a:lnTo>
                      <a:pt x="535714" y="89375"/>
                    </a:lnTo>
                    <a:lnTo>
                      <a:pt x="529443" y="98347"/>
                    </a:lnTo>
                    <a:lnTo>
                      <a:pt x="536250" y="107205"/>
                    </a:lnTo>
                    <a:lnTo>
                      <a:pt x="533879" y="112757"/>
                    </a:lnTo>
                    <a:lnTo>
                      <a:pt x="519958" y="108719"/>
                    </a:lnTo>
                    <a:lnTo>
                      <a:pt x="509480" y="112161"/>
                    </a:lnTo>
                    <a:lnTo>
                      <a:pt x="501372" y="107357"/>
                    </a:lnTo>
                    <a:lnTo>
                      <a:pt x="493111" y="107908"/>
                    </a:lnTo>
                    <a:lnTo>
                      <a:pt x="489822" y="113737"/>
                    </a:lnTo>
                    <a:lnTo>
                      <a:pt x="473760" y="120085"/>
                    </a:lnTo>
                    <a:lnTo>
                      <a:pt x="463588" y="120743"/>
                    </a:lnTo>
                    <a:lnTo>
                      <a:pt x="458004" y="127236"/>
                    </a:lnTo>
                    <a:lnTo>
                      <a:pt x="451655" y="132782"/>
                    </a:lnTo>
                    <a:lnTo>
                      <a:pt x="445612" y="130128"/>
                    </a:lnTo>
                    <a:lnTo>
                      <a:pt x="435363" y="127451"/>
                    </a:lnTo>
                    <a:lnTo>
                      <a:pt x="430163" y="120850"/>
                    </a:lnTo>
                    <a:lnTo>
                      <a:pt x="422896" y="114050"/>
                    </a:lnTo>
                    <a:lnTo>
                      <a:pt x="421443" y="107266"/>
                    </a:lnTo>
                    <a:lnTo>
                      <a:pt x="421673" y="100550"/>
                    </a:lnTo>
                    <a:lnTo>
                      <a:pt x="416625" y="93850"/>
                    </a:lnTo>
                    <a:lnTo>
                      <a:pt x="414559" y="87188"/>
                    </a:lnTo>
                    <a:lnTo>
                      <a:pt x="414176" y="80472"/>
                    </a:lnTo>
                    <a:lnTo>
                      <a:pt x="416701" y="67110"/>
                    </a:lnTo>
                    <a:lnTo>
                      <a:pt x="419608" y="60387"/>
                    </a:lnTo>
                    <a:lnTo>
                      <a:pt x="418766" y="53656"/>
                    </a:lnTo>
                    <a:lnTo>
                      <a:pt x="426491" y="46971"/>
                    </a:lnTo>
                    <a:lnTo>
                      <a:pt x="426644" y="40248"/>
                    </a:lnTo>
                    <a:lnTo>
                      <a:pt x="422591" y="33586"/>
                    </a:lnTo>
                    <a:lnTo>
                      <a:pt x="424579" y="27796"/>
                    </a:lnTo>
                    <a:lnTo>
                      <a:pt x="410047" y="23069"/>
                    </a:lnTo>
                    <a:lnTo>
                      <a:pt x="413871" y="13455"/>
                    </a:lnTo>
                    <a:lnTo>
                      <a:pt x="415860" y="4238"/>
                    </a:lnTo>
                    <a:lnTo>
                      <a:pt x="402703" y="-53"/>
                    </a:lnTo>
                    <a:lnTo>
                      <a:pt x="393066" y="-15"/>
                    </a:lnTo>
                    <a:lnTo>
                      <a:pt x="396967" y="6739"/>
                    </a:lnTo>
                    <a:lnTo>
                      <a:pt x="393296" y="13447"/>
                    </a:lnTo>
                    <a:lnTo>
                      <a:pt x="386488" y="20124"/>
                    </a:lnTo>
                    <a:lnTo>
                      <a:pt x="369279" y="26832"/>
                    </a:lnTo>
                    <a:lnTo>
                      <a:pt x="362854" y="31245"/>
                    </a:lnTo>
                    <a:lnTo>
                      <a:pt x="350157" y="37739"/>
                    </a:lnTo>
                    <a:lnTo>
                      <a:pt x="340673" y="34282"/>
                    </a:lnTo>
                    <a:lnTo>
                      <a:pt x="337843" y="39636"/>
                    </a:lnTo>
                    <a:lnTo>
                      <a:pt x="331495" y="40240"/>
                    </a:lnTo>
                    <a:lnTo>
                      <a:pt x="332489" y="46948"/>
                    </a:lnTo>
                    <a:lnTo>
                      <a:pt x="325222" y="53304"/>
                    </a:lnTo>
                    <a:lnTo>
                      <a:pt x="320939" y="46948"/>
                    </a:lnTo>
                    <a:lnTo>
                      <a:pt x="316809" y="41395"/>
                    </a:lnTo>
                    <a:lnTo>
                      <a:pt x="309390" y="45587"/>
                    </a:lnTo>
                    <a:lnTo>
                      <a:pt x="304954" y="40255"/>
                    </a:lnTo>
                    <a:lnTo>
                      <a:pt x="295393" y="44554"/>
                    </a:lnTo>
                    <a:lnTo>
                      <a:pt x="273976" y="33548"/>
                    </a:lnTo>
                    <a:lnTo>
                      <a:pt x="274130" y="40240"/>
                    </a:lnTo>
                    <a:lnTo>
                      <a:pt x="280478" y="46910"/>
                    </a:lnTo>
                    <a:lnTo>
                      <a:pt x="288433" y="53641"/>
                    </a:lnTo>
                    <a:lnTo>
                      <a:pt x="290039" y="60341"/>
                    </a:lnTo>
                    <a:lnTo>
                      <a:pt x="288968" y="66995"/>
                    </a:lnTo>
                    <a:lnTo>
                      <a:pt x="289350" y="73718"/>
                    </a:lnTo>
                    <a:lnTo>
                      <a:pt x="293328" y="80411"/>
                    </a:lnTo>
                    <a:lnTo>
                      <a:pt x="292945" y="91678"/>
                    </a:lnTo>
                    <a:lnTo>
                      <a:pt x="312603" y="93842"/>
                    </a:lnTo>
                    <a:lnTo>
                      <a:pt x="311608" y="100543"/>
                    </a:lnTo>
                    <a:lnTo>
                      <a:pt x="303500" y="106631"/>
                    </a:lnTo>
                    <a:lnTo>
                      <a:pt x="293633" y="107824"/>
                    </a:lnTo>
                    <a:lnTo>
                      <a:pt x="291492" y="113943"/>
                    </a:lnTo>
                    <a:lnTo>
                      <a:pt x="289809" y="120643"/>
                    </a:lnTo>
                    <a:lnTo>
                      <a:pt x="283690" y="125462"/>
                    </a:lnTo>
                    <a:lnTo>
                      <a:pt x="276118" y="127344"/>
                    </a:lnTo>
                    <a:lnTo>
                      <a:pt x="263727" y="134036"/>
                    </a:lnTo>
                    <a:lnTo>
                      <a:pt x="258068" y="140736"/>
                    </a:lnTo>
                    <a:lnTo>
                      <a:pt x="250648" y="147444"/>
                    </a:lnTo>
                    <a:lnTo>
                      <a:pt x="246288" y="152561"/>
                    </a:lnTo>
                    <a:lnTo>
                      <a:pt x="243688" y="140752"/>
                    </a:lnTo>
                    <a:lnTo>
                      <a:pt x="230532" y="147436"/>
                    </a:lnTo>
                    <a:lnTo>
                      <a:pt x="223342" y="149295"/>
                    </a:lnTo>
                    <a:lnTo>
                      <a:pt x="207433" y="133080"/>
                    </a:lnTo>
                    <a:lnTo>
                      <a:pt x="200396" y="134166"/>
                    </a:lnTo>
                    <a:lnTo>
                      <a:pt x="200549" y="127527"/>
                    </a:lnTo>
                    <a:lnTo>
                      <a:pt x="199096" y="120727"/>
                    </a:lnTo>
                    <a:lnTo>
                      <a:pt x="198484" y="114058"/>
                    </a:lnTo>
                    <a:lnTo>
                      <a:pt x="192901" y="107266"/>
                    </a:lnTo>
                    <a:lnTo>
                      <a:pt x="192441" y="100558"/>
                    </a:lnTo>
                    <a:lnTo>
                      <a:pt x="180050" y="107220"/>
                    </a:lnTo>
                    <a:lnTo>
                      <a:pt x="176150" y="113561"/>
                    </a:lnTo>
                    <a:lnTo>
                      <a:pt x="167736" y="107266"/>
                    </a:lnTo>
                    <a:lnTo>
                      <a:pt x="164676" y="112413"/>
                    </a:lnTo>
                    <a:lnTo>
                      <a:pt x="117867" y="116796"/>
                    </a:lnTo>
                    <a:lnTo>
                      <a:pt x="117485" y="138312"/>
                    </a:lnTo>
                    <a:lnTo>
                      <a:pt x="136760" y="140698"/>
                    </a:lnTo>
                    <a:lnTo>
                      <a:pt x="137983" y="147238"/>
                    </a:lnTo>
                    <a:lnTo>
                      <a:pt x="136530" y="153946"/>
                    </a:lnTo>
                    <a:lnTo>
                      <a:pt x="128728" y="149578"/>
                    </a:lnTo>
                    <a:lnTo>
                      <a:pt x="119320" y="154137"/>
                    </a:lnTo>
                    <a:lnTo>
                      <a:pt x="111059" y="155383"/>
                    </a:lnTo>
                    <a:lnTo>
                      <a:pt x="110907" y="174245"/>
                    </a:lnTo>
                    <a:lnTo>
                      <a:pt x="110983" y="180609"/>
                    </a:lnTo>
                    <a:lnTo>
                      <a:pt x="114731" y="185160"/>
                    </a:lnTo>
                    <a:lnTo>
                      <a:pt x="124216" y="191019"/>
                    </a:lnTo>
                    <a:lnTo>
                      <a:pt x="123833" y="199195"/>
                    </a:lnTo>
                    <a:lnTo>
                      <a:pt x="130257" y="207739"/>
                    </a:lnTo>
                    <a:lnTo>
                      <a:pt x="116414" y="317926"/>
                    </a:lnTo>
                    <a:lnTo>
                      <a:pt x="106012" y="317887"/>
                    </a:lnTo>
                    <a:lnTo>
                      <a:pt x="101498" y="312663"/>
                    </a:lnTo>
                    <a:lnTo>
                      <a:pt x="94079" y="314973"/>
                    </a:lnTo>
                    <a:lnTo>
                      <a:pt x="86660" y="321092"/>
                    </a:lnTo>
                    <a:lnTo>
                      <a:pt x="77788" y="321115"/>
                    </a:lnTo>
                    <a:lnTo>
                      <a:pt x="57595" y="325521"/>
                    </a:lnTo>
                    <a:lnTo>
                      <a:pt x="28759" y="347144"/>
                    </a:lnTo>
                    <a:lnTo>
                      <a:pt x="27077" y="357355"/>
                    </a:lnTo>
                    <a:lnTo>
                      <a:pt x="27306" y="363726"/>
                    </a:lnTo>
                    <a:lnTo>
                      <a:pt x="19275" y="379681"/>
                    </a:lnTo>
                    <a:lnTo>
                      <a:pt x="23176" y="392393"/>
                    </a:lnTo>
                    <a:lnTo>
                      <a:pt x="7725" y="402000"/>
                    </a:lnTo>
                    <a:lnTo>
                      <a:pt x="4207" y="412662"/>
                    </a:lnTo>
                    <a:lnTo>
                      <a:pt x="7420" y="419538"/>
                    </a:lnTo>
                    <a:lnTo>
                      <a:pt x="1" y="420693"/>
                    </a:lnTo>
                    <a:lnTo>
                      <a:pt x="-688" y="426637"/>
                    </a:lnTo>
                    <a:lnTo>
                      <a:pt x="8796" y="435524"/>
                    </a:lnTo>
                    <a:lnTo>
                      <a:pt x="10938" y="443379"/>
                    </a:lnTo>
                    <a:lnTo>
                      <a:pt x="13615" y="453950"/>
                    </a:lnTo>
                    <a:lnTo>
                      <a:pt x="19964" y="462333"/>
                    </a:lnTo>
                    <a:lnTo>
                      <a:pt x="25318" y="465607"/>
                    </a:lnTo>
                    <a:lnTo>
                      <a:pt x="32508" y="475190"/>
                    </a:lnTo>
                    <a:lnTo>
                      <a:pt x="25624" y="489134"/>
                    </a:lnTo>
                    <a:lnTo>
                      <a:pt x="50787" y="492323"/>
                    </a:lnTo>
                    <a:lnTo>
                      <a:pt x="57213" y="502527"/>
                    </a:lnTo>
                    <a:lnTo>
                      <a:pt x="56677" y="509250"/>
                    </a:lnTo>
                    <a:lnTo>
                      <a:pt x="85283" y="508233"/>
                    </a:lnTo>
                    <a:lnTo>
                      <a:pt x="106240" y="489952"/>
                    </a:lnTo>
                    <a:lnTo>
                      <a:pt x="105246" y="501823"/>
                    </a:lnTo>
                    <a:lnTo>
                      <a:pt x="105782" y="542613"/>
                    </a:lnTo>
                    <a:lnTo>
                      <a:pt x="115037" y="545099"/>
                    </a:lnTo>
                    <a:lnTo>
                      <a:pt x="125439" y="540212"/>
                    </a:lnTo>
                    <a:lnTo>
                      <a:pt x="146855" y="540717"/>
                    </a:lnTo>
                    <a:lnTo>
                      <a:pt x="154274" y="543111"/>
                    </a:lnTo>
                    <a:lnTo>
                      <a:pt x="161235" y="542728"/>
                    </a:lnTo>
                    <a:lnTo>
                      <a:pt x="175538" y="542422"/>
                    </a:lnTo>
                    <a:lnTo>
                      <a:pt x="182345" y="531056"/>
                    </a:lnTo>
                    <a:lnTo>
                      <a:pt x="191906" y="533045"/>
                    </a:lnTo>
                    <a:lnTo>
                      <a:pt x="197566" y="525060"/>
                    </a:lnTo>
                    <a:lnTo>
                      <a:pt x="202996" y="521832"/>
                    </a:lnTo>
                    <a:lnTo>
                      <a:pt x="212022" y="515988"/>
                    </a:lnTo>
                    <a:lnTo>
                      <a:pt x="218906" y="509235"/>
                    </a:lnTo>
                    <a:lnTo>
                      <a:pt x="228467" y="505862"/>
                    </a:lnTo>
                    <a:lnTo>
                      <a:pt x="235886" y="502588"/>
                    </a:lnTo>
                    <a:lnTo>
                      <a:pt x="242005" y="502565"/>
                    </a:lnTo>
                    <a:lnTo>
                      <a:pt x="247894" y="500339"/>
                    </a:lnTo>
                    <a:lnTo>
                      <a:pt x="254320" y="504064"/>
                    </a:lnTo>
                    <a:lnTo>
                      <a:pt x="257608" y="498144"/>
                    </a:lnTo>
                    <a:lnTo>
                      <a:pt x="261662" y="508462"/>
                    </a:lnTo>
                    <a:lnTo>
                      <a:pt x="262810" y="515774"/>
                    </a:lnTo>
                    <a:lnTo>
                      <a:pt x="260438" y="522000"/>
                    </a:lnTo>
                    <a:lnTo>
                      <a:pt x="260362" y="529197"/>
                    </a:lnTo>
                    <a:lnTo>
                      <a:pt x="262044" y="536013"/>
                    </a:lnTo>
                    <a:lnTo>
                      <a:pt x="265868" y="542399"/>
                    </a:lnTo>
                    <a:lnTo>
                      <a:pt x="262886" y="547432"/>
                    </a:lnTo>
                    <a:lnTo>
                      <a:pt x="265410" y="553459"/>
                    </a:lnTo>
                    <a:lnTo>
                      <a:pt x="265257" y="559441"/>
                    </a:lnTo>
                    <a:lnTo>
                      <a:pt x="267322" y="566791"/>
                    </a:lnTo>
                    <a:lnTo>
                      <a:pt x="273288" y="569246"/>
                    </a:lnTo>
                    <a:lnTo>
                      <a:pt x="275659" y="576199"/>
                    </a:lnTo>
                    <a:lnTo>
                      <a:pt x="283078" y="581476"/>
                    </a:lnTo>
                    <a:lnTo>
                      <a:pt x="290498" y="583786"/>
                    </a:lnTo>
                    <a:lnTo>
                      <a:pt x="292715" y="589561"/>
                    </a:lnTo>
                    <a:lnTo>
                      <a:pt x="297840" y="593049"/>
                    </a:lnTo>
                    <a:lnTo>
                      <a:pt x="307784" y="593974"/>
                    </a:lnTo>
                    <a:lnTo>
                      <a:pt x="314591" y="590984"/>
                    </a:lnTo>
                    <a:lnTo>
                      <a:pt x="323234" y="596315"/>
                    </a:lnTo>
                    <a:lnTo>
                      <a:pt x="329353" y="599367"/>
                    </a:lnTo>
                    <a:lnTo>
                      <a:pt x="336084" y="602992"/>
                    </a:lnTo>
                    <a:lnTo>
                      <a:pt x="343426" y="609723"/>
                    </a:lnTo>
                    <a:lnTo>
                      <a:pt x="357194" y="614741"/>
                    </a:lnTo>
                    <a:lnTo>
                      <a:pt x="363925" y="616102"/>
                    </a:lnTo>
                    <a:lnTo>
                      <a:pt x="368820" y="622970"/>
                    </a:lnTo>
                    <a:lnTo>
                      <a:pt x="380523" y="626053"/>
                    </a:lnTo>
                    <a:lnTo>
                      <a:pt x="388783" y="625739"/>
                    </a:lnTo>
                    <a:lnTo>
                      <a:pt x="396355" y="625969"/>
                    </a:lnTo>
                    <a:lnTo>
                      <a:pt x="401251" y="629824"/>
                    </a:lnTo>
                    <a:lnTo>
                      <a:pt x="414330" y="636516"/>
                    </a:lnTo>
                    <a:lnTo>
                      <a:pt x="416471" y="643217"/>
                    </a:lnTo>
                    <a:lnTo>
                      <a:pt x="414866" y="649917"/>
                    </a:lnTo>
                    <a:lnTo>
                      <a:pt x="417160" y="656594"/>
                    </a:lnTo>
                    <a:lnTo>
                      <a:pt x="419913" y="662897"/>
                    </a:lnTo>
                    <a:lnTo>
                      <a:pt x="423432" y="679991"/>
                    </a:lnTo>
                    <a:lnTo>
                      <a:pt x="413641" y="679999"/>
                    </a:lnTo>
                    <a:lnTo>
                      <a:pt x="424655" y="692635"/>
                    </a:lnTo>
                    <a:lnTo>
                      <a:pt x="428862" y="719160"/>
                    </a:lnTo>
                    <a:lnTo>
                      <a:pt x="480721" y="721027"/>
                    </a:lnTo>
                    <a:lnTo>
                      <a:pt x="483856" y="727543"/>
                    </a:lnTo>
                    <a:lnTo>
                      <a:pt x="480797" y="736722"/>
                    </a:lnTo>
                    <a:lnTo>
                      <a:pt x="482786" y="743353"/>
                    </a:lnTo>
                    <a:lnTo>
                      <a:pt x="484086" y="749786"/>
                    </a:lnTo>
                    <a:lnTo>
                      <a:pt x="488751" y="755515"/>
                    </a:lnTo>
                    <a:lnTo>
                      <a:pt x="496859" y="760976"/>
                    </a:lnTo>
                    <a:lnTo>
                      <a:pt x="503667" y="763813"/>
                    </a:lnTo>
                    <a:lnTo>
                      <a:pt x="505961" y="769680"/>
                    </a:lnTo>
                    <a:lnTo>
                      <a:pt x="511009" y="781612"/>
                    </a:lnTo>
                    <a:lnTo>
                      <a:pt x="507414" y="807342"/>
                    </a:lnTo>
                    <a:lnTo>
                      <a:pt x="499001" y="836116"/>
                    </a:lnTo>
                    <a:lnTo>
                      <a:pt x="507261" y="844109"/>
                    </a:lnTo>
                    <a:lnTo>
                      <a:pt x="499078" y="849662"/>
                    </a:lnTo>
                    <a:lnTo>
                      <a:pt x="501908" y="856133"/>
                    </a:lnTo>
                    <a:lnTo>
                      <a:pt x="505119" y="864202"/>
                    </a:lnTo>
                    <a:lnTo>
                      <a:pt x="509862" y="869182"/>
                    </a:lnTo>
                    <a:lnTo>
                      <a:pt x="511774" y="875553"/>
                    </a:lnTo>
                    <a:lnTo>
                      <a:pt x="511774" y="884303"/>
                    </a:lnTo>
                    <a:lnTo>
                      <a:pt x="510703" y="891087"/>
                    </a:lnTo>
                    <a:lnTo>
                      <a:pt x="510933" y="897818"/>
                    </a:lnTo>
                    <a:lnTo>
                      <a:pt x="511697" y="904412"/>
                    </a:lnTo>
                    <a:lnTo>
                      <a:pt x="510933" y="911120"/>
                    </a:lnTo>
                    <a:lnTo>
                      <a:pt x="516211" y="916267"/>
                    </a:lnTo>
                    <a:lnTo>
                      <a:pt x="521641" y="914393"/>
                    </a:lnTo>
                    <a:lnTo>
                      <a:pt x="527377" y="917919"/>
                    </a:lnTo>
                    <a:lnTo>
                      <a:pt x="533114" y="919640"/>
                    </a:lnTo>
                    <a:lnTo>
                      <a:pt x="540074" y="918669"/>
                    </a:lnTo>
                    <a:lnTo>
                      <a:pt x="546193" y="919319"/>
                    </a:lnTo>
                    <a:lnTo>
                      <a:pt x="552771" y="917919"/>
                    </a:lnTo>
                    <a:lnTo>
                      <a:pt x="557284" y="913712"/>
                    </a:lnTo>
                    <a:lnTo>
                      <a:pt x="562026" y="919196"/>
                    </a:lnTo>
                    <a:lnTo>
                      <a:pt x="573881" y="920611"/>
                    </a:lnTo>
                    <a:lnTo>
                      <a:pt x="577629" y="927970"/>
                    </a:lnTo>
                    <a:lnTo>
                      <a:pt x="581606" y="932268"/>
                    </a:lnTo>
                    <a:lnTo>
                      <a:pt x="581377" y="938004"/>
                    </a:lnTo>
                    <a:lnTo>
                      <a:pt x="582677" y="944667"/>
                    </a:lnTo>
                    <a:lnTo>
                      <a:pt x="585660" y="949944"/>
                    </a:lnTo>
                    <a:lnTo>
                      <a:pt x="587343" y="957921"/>
                    </a:lnTo>
                    <a:lnTo>
                      <a:pt x="587113" y="964553"/>
                    </a:lnTo>
                    <a:lnTo>
                      <a:pt x="590709" y="971460"/>
                    </a:lnTo>
                    <a:lnTo>
                      <a:pt x="594150" y="978038"/>
                    </a:lnTo>
                    <a:lnTo>
                      <a:pt x="600881" y="976959"/>
                    </a:lnTo>
                    <a:lnTo>
                      <a:pt x="607154" y="974757"/>
                    </a:lnTo>
                    <a:lnTo>
                      <a:pt x="613195" y="971942"/>
                    </a:lnTo>
                    <a:lnTo>
                      <a:pt x="620309" y="975078"/>
                    </a:lnTo>
                    <a:lnTo>
                      <a:pt x="625204" y="980501"/>
                    </a:lnTo>
                    <a:lnTo>
                      <a:pt x="626734" y="989580"/>
                    </a:lnTo>
                    <a:lnTo>
                      <a:pt x="625892" y="997978"/>
                    </a:lnTo>
                    <a:lnTo>
                      <a:pt x="624363" y="1004518"/>
                    </a:lnTo>
                    <a:lnTo>
                      <a:pt x="623444" y="1011378"/>
                    </a:lnTo>
                    <a:lnTo>
                      <a:pt x="624210" y="1018400"/>
                    </a:lnTo>
                    <a:lnTo>
                      <a:pt x="620997" y="1024962"/>
                    </a:lnTo>
                    <a:lnTo>
                      <a:pt x="621532" y="1031571"/>
                    </a:lnTo>
                    <a:lnTo>
                      <a:pt x="626734" y="1035081"/>
                    </a:lnTo>
                    <a:lnTo>
                      <a:pt x="630328" y="1030271"/>
                    </a:lnTo>
                    <a:lnTo>
                      <a:pt x="636295" y="1032321"/>
                    </a:lnTo>
                    <a:lnTo>
                      <a:pt x="643179" y="1033781"/>
                    </a:lnTo>
                    <a:lnTo>
                      <a:pt x="644326" y="1039847"/>
                    </a:lnTo>
                    <a:lnTo>
                      <a:pt x="646620" y="1045216"/>
                    </a:lnTo>
                    <a:lnTo>
                      <a:pt x="651592" y="1051901"/>
                    </a:lnTo>
                    <a:lnTo>
                      <a:pt x="650980" y="1058571"/>
                    </a:lnTo>
                    <a:lnTo>
                      <a:pt x="650980" y="1065301"/>
                    </a:lnTo>
                    <a:lnTo>
                      <a:pt x="652586" y="1070954"/>
                    </a:lnTo>
                    <a:lnTo>
                      <a:pt x="654116" y="1076790"/>
                    </a:lnTo>
                    <a:lnTo>
                      <a:pt x="651745" y="1082144"/>
                    </a:lnTo>
                    <a:lnTo>
                      <a:pt x="646773" y="1085288"/>
                    </a:lnTo>
                    <a:lnTo>
                      <a:pt x="641573" y="1088668"/>
                    </a:lnTo>
                    <a:lnTo>
                      <a:pt x="638360" y="1093716"/>
                    </a:lnTo>
                    <a:lnTo>
                      <a:pt x="631629" y="1095674"/>
                    </a:lnTo>
                    <a:lnTo>
                      <a:pt x="625663" y="1097503"/>
                    </a:lnTo>
                    <a:lnTo>
                      <a:pt x="621685" y="1102864"/>
                    </a:lnTo>
                    <a:lnTo>
                      <a:pt x="616255" y="1107086"/>
                    </a:lnTo>
                    <a:lnTo>
                      <a:pt x="610212" y="1109817"/>
                    </a:lnTo>
                    <a:lnTo>
                      <a:pt x="607535" y="1115469"/>
                    </a:lnTo>
                    <a:lnTo>
                      <a:pt x="601493" y="1118873"/>
                    </a:lnTo>
                    <a:lnTo>
                      <a:pt x="601799" y="1125527"/>
                    </a:lnTo>
                    <a:lnTo>
                      <a:pt x="595756" y="1125504"/>
                    </a:lnTo>
                    <a:lnTo>
                      <a:pt x="593615" y="1132296"/>
                    </a:lnTo>
                    <a:lnTo>
                      <a:pt x="589025" y="1138010"/>
                    </a:lnTo>
                    <a:lnTo>
                      <a:pt x="583442" y="1145628"/>
                    </a:lnTo>
                    <a:lnTo>
                      <a:pt x="579083" y="1149705"/>
                    </a:lnTo>
                    <a:lnTo>
                      <a:pt x="576711" y="1157743"/>
                    </a:lnTo>
                    <a:lnTo>
                      <a:pt x="570210" y="1165744"/>
                    </a:lnTo>
                    <a:lnTo>
                      <a:pt x="566462" y="1171335"/>
                    </a:lnTo>
                    <a:lnTo>
                      <a:pt x="561261" y="1178969"/>
                    </a:lnTo>
                    <a:lnTo>
                      <a:pt x="553460" y="1185707"/>
                    </a:lnTo>
                    <a:lnTo>
                      <a:pt x="561490" y="1189416"/>
                    </a:lnTo>
                    <a:lnTo>
                      <a:pt x="567303" y="1185921"/>
                    </a:lnTo>
                    <a:lnTo>
                      <a:pt x="576406" y="1182334"/>
                    </a:lnTo>
                    <a:lnTo>
                      <a:pt x="581989" y="1185906"/>
                    </a:lnTo>
                    <a:lnTo>
                      <a:pt x="589025" y="1192545"/>
                    </a:lnTo>
                    <a:lnTo>
                      <a:pt x="595909" y="1198893"/>
                    </a:lnTo>
                    <a:lnTo>
                      <a:pt x="600346" y="1203842"/>
                    </a:lnTo>
                    <a:lnTo>
                      <a:pt x="605088" y="1207972"/>
                    </a:lnTo>
                    <a:lnTo>
                      <a:pt x="605853" y="1215476"/>
                    </a:lnTo>
                    <a:lnTo>
                      <a:pt x="612201" y="1212753"/>
                    </a:lnTo>
                    <a:lnTo>
                      <a:pt x="616790" y="1207116"/>
                    </a:lnTo>
                    <a:lnTo>
                      <a:pt x="621457" y="1211361"/>
                    </a:lnTo>
                    <a:lnTo>
                      <a:pt x="625357" y="1217113"/>
                    </a:lnTo>
                    <a:lnTo>
                      <a:pt x="631017" y="1221732"/>
                    </a:lnTo>
                    <a:lnTo>
                      <a:pt x="638207" y="1225457"/>
                    </a:lnTo>
                    <a:lnTo>
                      <a:pt x="644249" y="1226964"/>
                    </a:lnTo>
                    <a:lnTo>
                      <a:pt x="653428" y="1232808"/>
                    </a:lnTo>
                    <a:lnTo>
                      <a:pt x="659929" y="1239324"/>
                    </a:lnTo>
                    <a:lnTo>
                      <a:pt x="665742" y="1244044"/>
                    </a:lnTo>
                    <a:lnTo>
                      <a:pt x="672779" y="1246093"/>
                    </a:lnTo>
                    <a:lnTo>
                      <a:pt x="678056" y="1252886"/>
                    </a:lnTo>
                    <a:lnTo>
                      <a:pt x="680963" y="1259066"/>
                    </a:lnTo>
                    <a:lnTo>
                      <a:pt x="686699" y="1262439"/>
                    </a:lnTo>
                    <a:lnTo>
                      <a:pt x="692436" y="1267013"/>
                    </a:lnTo>
                    <a:lnTo>
                      <a:pt x="699243" y="1271028"/>
                    </a:lnTo>
                    <a:lnTo>
                      <a:pt x="693507" y="1276971"/>
                    </a:lnTo>
                    <a:lnTo>
                      <a:pt x="688918" y="1284849"/>
                    </a:lnTo>
                    <a:lnTo>
                      <a:pt x="690295" y="1291534"/>
                    </a:lnTo>
                    <a:lnTo>
                      <a:pt x="691212" y="1299589"/>
                    </a:lnTo>
                    <a:lnTo>
                      <a:pt x="694654" y="1304468"/>
                    </a:lnTo>
                    <a:close/>
                    <a:moveTo>
                      <a:pt x="889389" y="977151"/>
                    </a:moveTo>
                    <a:lnTo>
                      <a:pt x="885641" y="971491"/>
                    </a:lnTo>
                    <a:lnTo>
                      <a:pt x="889389" y="977151"/>
                    </a:lnTo>
                    <a:close/>
                    <a:moveTo>
                      <a:pt x="700697" y="111679"/>
                    </a:moveTo>
                    <a:lnTo>
                      <a:pt x="699856" y="103472"/>
                    </a:lnTo>
                    <a:lnTo>
                      <a:pt x="700697" y="111679"/>
                    </a:lnTo>
                    <a:close/>
                    <a:moveTo>
                      <a:pt x="806095" y="1106819"/>
                    </a:moveTo>
                    <a:lnTo>
                      <a:pt x="808925" y="1098826"/>
                    </a:lnTo>
                    <a:lnTo>
                      <a:pt x="808696" y="1092110"/>
                    </a:lnTo>
                    <a:lnTo>
                      <a:pt x="805177" y="1098803"/>
                    </a:lnTo>
                    <a:lnTo>
                      <a:pt x="805790" y="1105472"/>
                    </a:lnTo>
                    <a:close/>
                    <a:moveTo>
                      <a:pt x="807089" y="1027571"/>
                    </a:moveTo>
                    <a:lnTo>
                      <a:pt x="811679" y="1019111"/>
                    </a:lnTo>
                    <a:lnTo>
                      <a:pt x="806784" y="1022392"/>
                    </a:lnTo>
                    <a:close/>
                    <a:moveTo>
                      <a:pt x="814433" y="1013482"/>
                    </a:moveTo>
                    <a:lnTo>
                      <a:pt x="822081" y="1005022"/>
                    </a:lnTo>
                    <a:lnTo>
                      <a:pt x="827665" y="1000777"/>
                    </a:lnTo>
                    <a:lnTo>
                      <a:pt x="820857" y="1004785"/>
                    </a:lnTo>
                    <a:lnTo>
                      <a:pt x="814738" y="1011715"/>
                    </a:lnTo>
                    <a:close/>
                    <a:moveTo>
                      <a:pt x="812826" y="1013964"/>
                    </a:moveTo>
                    <a:lnTo>
                      <a:pt x="816727" y="1008059"/>
                    </a:lnTo>
                    <a:lnTo>
                      <a:pt x="811450" y="1012908"/>
                    </a:lnTo>
                    <a:close/>
                    <a:moveTo>
                      <a:pt x="811067" y="1020541"/>
                    </a:moveTo>
                    <a:lnTo>
                      <a:pt x="814586" y="1013849"/>
                    </a:lnTo>
                    <a:lnTo>
                      <a:pt x="811067" y="1020541"/>
                    </a:lnTo>
                    <a:close/>
                    <a:moveTo>
                      <a:pt x="842274" y="220038"/>
                    </a:moveTo>
                    <a:lnTo>
                      <a:pt x="844186" y="214531"/>
                    </a:lnTo>
                    <a:lnTo>
                      <a:pt x="842274" y="220038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8381732" y="2621482"/>
                <a:ext cx="97291" cy="54397"/>
              </a:xfrm>
              <a:custGeom>
                <a:avLst/>
                <a:gdLst/>
                <a:ahLst/>
                <a:cxnLst/>
                <a:rect l="l" t="t" r="r" b="b"/>
                <a:pathLst>
                  <a:path w="97291" h="54397" extrusionOk="0">
                    <a:moveTo>
                      <a:pt x="31437" y="54344"/>
                    </a:moveTo>
                    <a:lnTo>
                      <a:pt x="37555" y="53296"/>
                    </a:lnTo>
                    <a:lnTo>
                      <a:pt x="42680" y="49855"/>
                    </a:lnTo>
                    <a:lnTo>
                      <a:pt x="48417" y="47552"/>
                    </a:lnTo>
                    <a:lnTo>
                      <a:pt x="53542" y="50933"/>
                    </a:lnTo>
                    <a:lnTo>
                      <a:pt x="63485" y="51690"/>
                    </a:lnTo>
                    <a:lnTo>
                      <a:pt x="69986" y="50696"/>
                    </a:lnTo>
                    <a:lnTo>
                      <a:pt x="76182" y="51660"/>
                    </a:lnTo>
                    <a:lnTo>
                      <a:pt x="83448" y="50826"/>
                    </a:lnTo>
                    <a:lnTo>
                      <a:pt x="89567" y="48860"/>
                    </a:lnTo>
                    <a:lnTo>
                      <a:pt x="96604" y="49388"/>
                    </a:lnTo>
                    <a:lnTo>
                      <a:pt x="96068" y="43606"/>
                    </a:lnTo>
                    <a:lnTo>
                      <a:pt x="94232" y="37946"/>
                    </a:lnTo>
                    <a:lnTo>
                      <a:pt x="92626" y="31949"/>
                    </a:lnTo>
                    <a:lnTo>
                      <a:pt x="86813" y="28446"/>
                    </a:lnTo>
                    <a:lnTo>
                      <a:pt x="80236" y="28040"/>
                    </a:lnTo>
                    <a:lnTo>
                      <a:pt x="76564" y="23054"/>
                    </a:lnTo>
                    <a:lnTo>
                      <a:pt x="76411" y="16774"/>
                    </a:lnTo>
                    <a:lnTo>
                      <a:pt x="73045" y="11259"/>
                    </a:lnTo>
                    <a:lnTo>
                      <a:pt x="67462" y="9133"/>
                    </a:lnTo>
                    <a:lnTo>
                      <a:pt x="61802" y="11321"/>
                    </a:lnTo>
                    <a:lnTo>
                      <a:pt x="55683" y="9393"/>
                    </a:lnTo>
                    <a:lnTo>
                      <a:pt x="49793" y="8598"/>
                    </a:lnTo>
                    <a:lnTo>
                      <a:pt x="43598" y="8322"/>
                    </a:lnTo>
                    <a:lnTo>
                      <a:pt x="38779" y="4093"/>
                    </a:lnTo>
                    <a:lnTo>
                      <a:pt x="26389" y="-53"/>
                    </a:lnTo>
                    <a:lnTo>
                      <a:pt x="21417" y="3198"/>
                    </a:lnTo>
                    <a:lnTo>
                      <a:pt x="15987" y="5523"/>
                    </a:lnTo>
                    <a:lnTo>
                      <a:pt x="12850" y="10433"/>
                    </a:lnTo>
                    <a:lnTo>
                      <a:pt x="10097" y="16017"/>
                    </a:lnTo>
                    <a:lnTo>
                      <a:pt x="7114" y="21585"/>
                    </a:lnTo>
                    <a:lnTo>
                      <a:pt x="3136" y="27513"/>
                    </a:lnTo>
                    <a:lnTo>
                      <a:pt x="4437" y="33953"/>
                    </a:lnTo>
                    <a:lnTo>
                      <a:pt x="-688" y="37502"/>
                    </a:lnTo>
                    <a:lnTo>
                      <a:pt x="2983" y="42925"/>
                    </a:lnTo>
                    <a:lnTo>
                      <a:pt x="7955" y="46267"/>
                    </a:lnTo>
                    <a:lnTo>
                      <a:pt x="12009" y="50704"/>
                    </a:lnTo>
                    <a:lnTo>
                      <a:pt x="18510" y="48723"/>
                    </a:lnTo>
                    <a:lnTo>
                      <a:pt x="23941" y="50558"/>
                    </a:lnTo>
                    <a:lnTo>
                      <a:pt x="29830" y="5356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7"/>
              <p:cNvSpPr/>
              <p:nvPr/>
            </p:nvSpPr>
            <p:spPr>
              <a:xfrm>
                <a:off x="6408984" y="2093210"/>
                <a:ext cx="168652" cy="96503"/>
              </a:xfrm>
              <a:custGeom>
                <a:avLst/>
                <a:gdLst/>
                <a:ahLst/>
                <a:cxnLst/>
                <a:rect l="l" t="t" r="r" b="b"/>
                <a:pathLst>
                  <a:path w="168652" h="96503" extrusionOk="0">
                    <a:moveTo>
                      <a:pt x="88037" y="96450"/>
                    </a:moveTo>
                    <a:lnTo>
                      <a:pt x="93543" y="94806"/>
                    </a:lnTo>
                    <a:lnTo>
                      <a:pt x="99356" y="94485"/>
                    </a:lnTo>
                    <a:lnTo>
                      <a:pt x="105170" y="94072"/>
                    </a:lnTo>
                    <a:lnTo>
                      <a:pt x="110829" y="92336"/>
                    </a:lnTo>
                    <a:lnTo>
                      <a:pt x="111594" y="86599"/>
                    </a:lnTo>
                    <a:lnTo>
                      <a:pt x="107770" y="82079"/>
                    </a:lnTo>
                    <a:lnTo>
                      <a:pt x="113277" y="80419"/>
                    </a:lnTo>
                    <a:lnTo>
                      <a:pt x="118325" y="77183"/>
                    </a:lnTo>
                    <a:lnTo>
                      <a:pt x="121691" y="72411"/>
                    </a:lnTo>
                    <a:lnTo>
                      <a:pt x="127427" y="72334"/>
                    </a:lnTo>
                    <a:lnTo>
                      <a:pt x="132398" y="69382"/>
                    </a:lnTo>
                    <a:lnTo>
                      <a:pt x="138059" y="67852"/>
                    </a:lnTo>
                    <a:lnTo>
                      <a:pt x="142725" y="71202"/>
                    </a:lnTo>
                    <a:lnTo>
                      <a:pt x="147544" y="74392"/>
                    </a:lnTo>
                    <a:lnTo>
                      <a:pt x="152974" y="72411"/>
                    </a:lnTo>
                    <a:lnTo>
                      <a:pt x="158710" y="71898"/>
                    </a:lnTo>
                    <a:lnTo>
                      <a:pt x="155880" y="66666"/>
                    </a:lnTo>
                    <a:lnTo>
                      <a:pt x="151520" y="62980"/>
                    </a:lnTo>
                    <a:lnTo>
                      <a:pt x="149456" y="57618"/>
                    </a:lnTo>
                    <a:lnTo>
                      <a:pt x="143643" y="56593"/>
                    </a:lnTo>
                    <a:lnTo>
                      <a:pt x="146626" y="51362"/>
                    </a:lnTo>
                    <a:lnTo>
                      <a:pt x="151291" y="48042"/>
                    </a:lnTo>
                    <a:lnTo>
                      <a:pt x="152821" y="42374"/>
                    </a:lnTo>
                    <a:lnTo>
                      <a:pt x="152056" y="36623"/>
                    </a:lnTo>
                    <a:lnTo>
                      <a:pt x="153509" y="30978"/>
                    </a:lnTo>
                    <a:lnTo>
                      <a:pt x="155957" y="25761"/>
                    </a:lnTo>
                    <a:lnTo>
                      <a:pt x="161617" y="24423"/>
                    </a:lnTo>
                    <a:lnTo>
                      <a:pt x="167353" y="24354"/>
                    </a:lnTo>
                    <a:lnTo>
                      <a:pt x="167965" y="18556"/>
                    </a:lnTo>
                    <a:lnTo>
                      <a:pt x="164217" y="13791"/>
                    </a:lnTo>
                    <a:lnTo>
                      <a:pt x="158251" y="12560"/>
                    </a:lnTo>
                    <a:lnTo>
                      <a:pt x="152821" y="10571"/>
                    </a:lnTo>
                    <a:lnTo>
                      <a:pt x="149379" y="5844"/>
                    </a:lnTo>
                    <a:lnTo>
                      <a:pt x="143643" y="6349"/>
                    </a:lnTo>
                    <a:lnTo>
                      <a:pt x="137983" y="4131"/>
                    </a:lnTo>
                    <a:lnTo>
                      <a:pt x="132398" y="2548"/>
                    </a:lnTo>
                    <a:lnTo>
                      <a:pt x="126815" y="108"/>
                    </a:lnTo>
                    <a:lnTo>
                      <a:pt x="120850" y="391"/>
                    </a:lnTo>
                    <a:lnTo>
                      <a:pt x="115189" y="2318"/>
                    </a:lnTo>
                    <a:lnTo>
                      <a:pt x="109529" y="3427"/>
                    </a:lnTo>
                    <a:lnTo>
                      <a:pt x="103792" y="4613"/>
                    </a:lnTo>
                    <a:lnTo>
                      <a:pt x="98897" y="7550"/>
                    </a:lnTo>
                    <a:lnTo>
                      <a:pt x="94614" y="11634"/>
                    </a:lnTo>
                    <a:lnTo>
                      <a:pt x="89949" y="15023"/>
                    </a:lnTo>
                    <a:lnTo>
                      <a:pt x="84136" y="16682"/>
                    </a:lnTo>
                    <a:lnTo>
                      <a:pt x="78246" y="15680"/>
                    </a:lnTo>
                    <a:lnTo>
                      <a:pt x="72433" y="14969"/>
                    </a:lnTo>
                    <a:lnTo>
                      <a:pt x="66620" y="14449"/>
                    </a:lnTo>
                    <a:lnTo>
                      <a:pt x="60654" y="13462"/>
                    </a:lnTo>
                    <a:lnTo>
                      <a:pt x="54765" y="14189"/>
                    </a:lnTo>
                    <a:lnTo>
                      <a:pt x="48875" y="15359"/>
                    </a:lnTo>
                    <a:lnTo>
                      <a:pt x="43292" y="13378"/>
                    </a:lnTo>
                    <a:lnTo>
                      <a:pt x="37632" y="12009"/>
                    </a:lnTo>
                    <a:lnTo>
                      <a:pt x="31819" y="11282"/>
                    </a:lnTo>
                    <a:lnTo>
                      <a:pt x="26235" y="9860"/>
                    </a:lnTo>
                    <a:lnTo>
                      <a:pt x="20422" y="11038"/>
                    </a:lnTo>
                    <a:lnTo>
                      <a:pt x="14380" y="10655"/>
                    </a:lnTo>
                    <a:lnTo>
                      <a:pt x="13156" y="5049"/>
                    </a:lnTo>
                    <a:lnTo>
                      <a:pt x="10402" y="-53"/>
                    </a:lnTo>
                    <a:lnTo>
                      <a:pt x="4742" y="681"/>
                    </a:lnTo>
                    <a:lnTo>
                      <a:pt x="153" y="4689"/>
                    </a:lnTo>
                    <a:lnTo>
                      <a:pt x="-688" y="10365"/>
                    </a:lnTo>
                    <a:lnTo>
                      <a:pt x="1683" y="15788"/>
                    </a:lnTo>
                    <a:lnTo>
                      <a:pt x="4207" y="20989"/>
                    </a:lnTo>
                    <a:lnTo>
                      <a:pt x="8796" y="24652"/>
                    </a:lnTo>
                    <a:lnTo>
                      <a:pt x="13692" y="27972"/>
                    </a:lnTo>
                    <a:lnTo>
                      <a:pt x="18357" y="31483"/>
                    </a:lnTo>
                    <a:lnTo>
                      <a:pt x="16292" y="37005"/>
                    </a:lnTo>
                    <a:lnTo>
                      <a:pt x="12621" y="41533"/>
                    </a:lnTo>
                    <a:lnTo>
                      <a:pt x="6731" y="41976"/>
                    </a:lnTo>
                    <a:lnTo>
                      <a:pt x="5813" y="47644"/>
                    </a:lnTo>
                    <a:lnTo>
                      <a:pt x="7343" y="53335"/>
                    </a:lnTo>
                    <a:lnTo>
                      <a:pt x="6731" y="59201"/>
                    </a:lnTo>
                    <a:lnTo>
                      <a:pt x="8413" y="64724"/>
                    </a:lnTo>
                    <a:lnTo>
                      <a:pt x="13003" y="68510"/>
                    </a:lnTo>
                    <a:lnTo>
                      <a:pt x="18434" y="70460"/>
                    </a:lnTo>
                    <a:lnTo>
                      <a:pt x="21111" y="75883"/>
                    </a:lnTo>
                    <a:lnTo>
                      <a:pt x="24399" y="80709"/>
                    </a:lnTo>
                    <a:lnTo>
                      <a:pt x="23329" y="86400"/>
                    </a:lnTo>
                    <a:lnTo>
                      <a:pt x="24094" y="92213"/>
                    </a:lnTo>
                    <a:lnTo>
                      <a:pt x="29830" y="93636"/>
                    </a:lnTo>
                    <a:lnTo>
                      <a:pt x="35414" y="91333"/>
                    </a:lnTo>
                    <a:lnTo>
                      <a:pt x="41150" y="91509"/>
                    </a:lnTo>
                    <a:lnTo>
                      <a:pt x="46733" y="89712"/>
                    </a:lnTo>
                    <a:lnTo>
                      <a:pt x="52470" y="88733"/>
                    </a:lnTo>
                    <a:lnTo>
                      <a:pt x="57518" y="85956"/>
                    </a:lnTo>
                    <a:lnTo>
                      <a:pt x="63331" y="86637"/>
                    </a:lnTo>
                    <a:lnTo>
                      <a:pt x="68455" y="89276"/>
                    </a:lnTo>
                    <a:lnTo>
                      <a:pt x="73504" y="92060"/>
                    </a:lnTo>
                    <a:lnTo>
                      <a:pt x="79317" y="91792"/>
                    </a:lnTo>
                    <a:lnTo>
                      <a:pt x="84747" y="9390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9" name="Google Shape;419;p7"/>
              <p:cNvSpPr/>
              <p:nvPr/>
            </p:nvSpPr>
            <p:spPr>
              <a:xfrm>
                <a:off x="5851012" y="5369271"/>
                <a:ext cx="88419" cy="72532"/>
              </a:xfrm>
              <a:custGeom>
                <a:avLst/>
                <a:gdLst/>
                <a:ahLst/>
                <a:cxnLst/>
                <a:rect l="l" t="t" r="r" b="b"/>
                <a:pathLst>
                  <a:path w="88419" h="72532" extrusionOk="0">
                    <a:moveTo>
                      <a:pt x="11703" y="72479"/>
                    </a:moveTo>
                    <a:lnTo>
                      <a:pt x="17899" y="72151"/>
                    </a:lnTo>
                    <a:lnTo>
                      <a:pt x="23941" y="71837"/>
                    </a:lnTo>
                    <a:lnTo>
                      <a:pt x="29907" y="71523"/>
                    </a:lnTo>
                    <a:lnTo>
                      <a:pt x="35949" y="71210"/>
                    </a:lnTo>
                    <a:lnTo>
                      <a:pt x="41916" y="70896"/>
                    </a:lnTo>
                    <a:lnTo>
                      <a:pt x="47881" y="70582"/>
                    </a:lnTo>
                    <a:lnTo>
                      <a:pt x="53924" y="70269"/>
                    </a:lnTo>
                    <a:lnTo>
                      <a:pt x="59890" y="69956"/>
                    </a:lnTo>
                    <a:lnTo>
                      <a:pt x="66468" y="69611"/>
                    </a:lnTo>
                    <a:lnTo>
                      <a:pt x="72434" y="69298"/>
                    </a:lnTo>
                    <a:lnTo>
                      <a:pt x="78476" y="68984"/>
                    </a:lnTo>
                    <a:lnTo>
                      <a:pt x="84442" y="68670"/>
                    </a:lnTo>
                    <a:lnTo>
                      <a:pt x="87731" y="63768"/>
                    </a:lnTo>
                    <a:lnTo>
                      <a:pt x="87425" y="56922"/>
                    </a:lnTo>
                    <a:lnTo>
                      <a:pt x="87119" y="50757"/>
                    </a:lnTo>
                    <a:lnTo>
                      <a:pt x="86890" y="44592"/>
                    </a:lnTo>
                    <a:lnTo>
                      <a:pt x="86584" y="38428"/>
                    </a:lnTo>
                    <a:lnTo>
                      <a:pt x="86277" y="32263"/>
                    </a:lnTo>
                    <a:lnTo>
                      <a:pt x="85896" y="25294"/>
                    </a:lnTo>
                    <a:lnTo>
                      <a:pt x="85589" y="18961"/>
                    </a:lnTo>
                    <a:lnTo>
                      <a:pt x="85283" y="12621"/>
                    </a:lnTo>
                    <a:lnTo>
                      <a:pt x="84978" y="6288"/>
                    </a:lnTo>
                    <a:lnTo>
                      <a:pt x="84595" y="-53"/>
                    </a:lnTo>
                    <a:lnTo>
                      <a:pt x="78705" y="1354"/>
                    </a:lnTo>
                    <a:lnTo>
                      <a:pt x="72969" y="3649"/>
                    </a:lnTo>
                    <a:lnTo>
                      <a:pt x="67309" y="5898"/>
                    </a:lnTo>
                    <a:lnTo>
                      <a:pt x="61726" y="8146"/>
                    </a:lnTo>
                    <a:lnTo>
                      <a:pt x="56142" y="10395"/>
                    </a:lnTo>
                    <a:lnTo>
                      <a:pt x="50635" y="12621"/>
                    </a:lnTo>
                    <a:lnTo>
                      <a:pt x="44974" y="14892"/>
                    </a:lnTo>
                    <a:lnTo>
                      <a:pt x="39391" y="17141"/>
                    </a:lnTo>
                    <a:lnTo>
                      <a:pt x="33808" y="19390"/>
                    </a:lnTo>
                    <a:lnTo>
                      <a:pt x="28224" y="21639"/>
                    </a:lnTo>
                    <a:lnTo>
                      <a:pt x="22717" y="23887"/>
                    </a:lnTo>
                    <a:lnTo>
                      <a:pt x="17134" y="26136"/>
                    </a:lnTo>
                    <a:lnTo>
                      <a:pt x="11015" y="28614"/>
                    </a:lnTo>
                    <a:lnTo>
                      <a:pt x="5508" y="30825"/>
                    </a:lnTo>
                    <a:lnTo>
                      <a:pt x="153" y="32943"/>
                    </a:lnTo>
                    <a:lnTo>
                      <a:pt x="-688" y="38978"/>
                    </a:lnTo>
                    <a:lnTo>
                      <a:pt x="1454" y="44592"/>
                    </a:lnTo>
                    <a:lnTo>
                      <a:pt x="3443" y="50069"/>
                    </a:lnTo>
                    <a:lnTo>
                      <a:pt x="5508" y="55553"/>
                    </a:lnTo>
                    <a:lnTo>
                      <a:pt x="7497" y="61029"/>
                    </a:lnTo>
                    <a:lnTo>
                      <a:pt x="9562" y="66514"/>
                    </a:lnTo>
                    <a:lnTo>
                      <a:pt x="11550" y="7199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9225917" y="3404516"/>
                <a:ext cx="35336" cy="31650"/>
              </a:xfrm>
              <a:custGeom>
                <a:avLst/>
                <a:gdLst/>
                <a:ahLst/>
                <a:cxnLst/>
                <a:rect l="l" t="t" r="r" b="b"/>
                <a:pathLst>
                  <a:path w="35336" h="31650" extrusionOk="0">
                    <a:moveTo>
                      <a:pt x="13768" y="31597"/>
                    </a:moveTo>
                    <a:lnTo>
                      <a:pt x="18281" y="28086"/>
                    </a:lnTo>
                    <a:lnTo>
                      <a:pt x="20576" y="22786"/>
                    </a:lnTo>
                    <a:lnTo>
                      <a:pt x="19658" y="17019"/>
                    </a:lnTo>
                    <a:lnTo>
                      <a:pt x="18893" y="11122"/>
                    </a:lnTo>
                    <a:lnTo>
                      <a:pt x="19887" y="5270"/>
                    </a:lnTo>
                    <a:lnTo>
                      <a:pt x="24630" y="1882"/>
                    </a:lnTo>
                    <a:lnTo>
                      <a:pt x="19199" y="-53"/>
                    </a:lnTo>
                    <a:lnTo>
                      <a:pt x="14686" y="3588"/>
                    </a:lnTo>
                    <a:lnTo>
                      <a:pt x="10327" y="7947"/>
                    </a:lnTo>
                    <a:lnTo>
                      <a:pt x="5125" y="10686"/>
                    </a:lnTo>
                    <a:lnTo>
                      <a:pt x="-688" y="12001"/>
                    </a:lnTo>
                    <a:lnTo>
                      <a:pt x="3213" y="16277"/>
                    </a:lnTo>
                    <a:lnTo>
                      <a:pt x="4590" y="22159"/>
                    </a:lnTo>
                    <a:lnTo>
                      <a:pt x="9485" y="25799"/>
                    </a:lnTo>
                    <a:lnTo>
                      <a:pt x="13310" y="30052"/>
                    </a:lnTo>
                    <a:close/>
                    <a:moveTo>
                      <a:pt x="34649" y="21761"/>
                    </a:moveTo>
                    <a:lnTo>
                      <a:pt x="33273" y="16017"/>
                    </a:lnTo>
                    <a:lnTo>
                      <a:pt x="32737" y="10074"/>
                    </a:lnTo>
                    <a:lnTo>
                      <a:pt x="31360" y="4505"/>
                    </a:lnTo>
                    <a:lnTo>
                      <a:pt x="25547" y="5798"/>
                    </a:lnTo>
                    <a:lnTo>
                      <a:pt x="26465" y="11779"/>
                    </a:lnTo>
                    <a:lnTo>
                      <a:pt x="27841" y="17569"/>
                    </a:lnTo>
                    <a:lnTo>
                      <a:pt x="32813" y="2043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7"/>
              <p:cNvSpPr/>
              <p:nvPr/>
            </p:nvSpPr>
            <p:spPr>
              <a:xfrm>
                <a:off x="6674010" y="3648876"/>
                <a:ext cx="54229" cy="71102"/>
              </a:xfrm>
              <a:custGeom>
                <a:avLst/>
                <a:gdLst/>
                <a:ahLst/>
                <a:cxnLst/>
                <a:rect l="l" t="t" r="r" b="b"/>
                <a:pathLst>
                  <a:path w="54229" h="71102" extrusionOk="0">
                    <a:moveTo>
                      <a:pt x="20270" y="71049"/>
                    </a:moveTo>
                    <a:lnTo>
                      <a:pt x="24476" y="67125"/>
                    </a:lnTo>
                    <a:lnTo>
                      <a:pt x="29295" y="63936"/>
                    </a:lnTo>
                    <a:lnTo>
                      <a:pt x="33273" y="58138"/>
                    </a:lnTo>
                    <a:lnTo>
                      <a:pt x="35261" y="52601"/>
                    </a:lnTo>
                    <a:lnTo>
                      <a:pt x="39239" y="47820"/>
                    </a:lnTo>
                    <a:lnTo>
                      <a:pt x="41609" y="41938"/>
                    </a:lnTo>
                    <a:lnTo>
                      <a:pt x="46428" y="37448"/>
                    </a:lnTo>
                    <a:lnTo>
                      <a:pt x="49564" y="31934"/>
                    </a:lnTo>
                    <a:lnTo>
                      <a:pt x="53389" y="27329"/>
                    </a:lnTo>
                    <a:lnTo>
                      <a:pt x="53542" y="21141"/>
                    </a:lnTo>
                    <a:lnTo>
                      <a:pt x="47499" y="20996"/>
                    </a:lnTo>
                    <a:lnTo>
                      <a:pt x="41763" y="19222"/>
                    </a:lnTo>
                    <a:lnTo>
                      <a:pt x="41304" y="13286"/>
                    </a:lnTo>
                    <a:lnTo>
                      <a:pt x="42680" y="6991"/>
                    </a:lnTo>
                    <a:lnTo>
                      <a:pt x="42833" y="628"/>
                    </a:lnTo>
                    <a:lnTo>
                      <a:pt x="35796" y="804"/>
                    </a:lnTo>
                    <a:lnTo>
                      <a:pt x="29065" y="-53"/>
                    </a:lnTo>
                    <a:lnTo>
                      <a:pt x="25777" y="6976"/>
                    </a:lnTo>
                    <a:lnTo>
                      <a:pt x="24859" y="13324"/>
                    </a:lnTo>
                    <a:lnTo>
                      <a:pt x="19352" y="15787"/>
                    </a:lnTo>
                    <a:lnTo>
                      <a:pt x="13539" y="16086"/>
                    </a:lnTo>
                    <a:lnTo>
                      <a:pt x="8261" y="13913"/>
                    </a:lnTo>
                    <a:lnTo>
                      <a:pt x="4207" y="8950"/>
                    </a:lnTo>
                    <a:lnTo>
                      <a:pt x="-688" y="12697"/>
                    </a:lnTo>
                    <a:lnTo>
                      <a:pt x="689" y="18526"/>
                    </a:lnTo>
                    <a:lnTo>
                      <a:pt x="5125" y="22671"/>
                    </a:lnTo>
                    <a:lnTo>
                      <a:pt x="4667" y="28522"/>
                    </a:lnTo>
                    <a:lnTo>
                      <a:pt x="5278" y="39101"/>
                    </a:lnTo>
                    <a:lnTo>
                      <a:pt x="5355" y="45831"/>
                    </a:lnTo>
                    <a:lnTo>
                      <a:pt x="5125" y="52922"/>
                    </a:lnTo>
                    <a:lnTo>
                      <a:pt x="9256" y="59247"/>
                    </a:lnTo>
                    <a:lnTo>
                      <a:pt x="10785" y="70368"/>
                    </a:lnTo>
                    <a:lnTo>
                      <a:pt x="17899" y="7030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7"/>
              <p:cNvSpPr/>
              <p:nvPr/>
            </p:nvSpPr>
            <p:spPr>
              <a:xfrm>
                <a:off x="5550954" y="2328040"/>
                <a:ext cx="603251" cy="606808"/>
              </a:xfrm>
              <a:custGeom>
                <a:avLst/>
                <a:gdLst/>
                <a:ahLst/>
                <a:cxnLst/>
                <a:rect l="l" t="t" r="r" b="b"/>
                <a:pathLst>
                  <a:path w="603251" h="606808" extrusionOk="0">
                    <a:moveTo>
                      <a:pt x="350234" y="606755"/>
                    </a:moveTo>
                    <a:lnTo>
                      <a:pt x="379069" y="600682"/>
                    </a:lnTo>
                    <a:lnTo>
                      <a:pt x="422590" y="590716"/>
                    </a:lnTo>
                    <a:lnTo>
                      <a:pt x="427791" y="585607"/>
                    </a:lnTo>
                    <a:lnTo>
                      <a:pt x="440870" y="573017"/>
                    </a:lnTo>
                    <a:lnTo>
                      <a:pt x="447984" y="565965"/>
                    </a:lnTo>
                    <a:lnTo>
                      <a:pt x="469094" y="545535"/>
                    </a:lnTo>
                    <a:lnTo>
                      <a:pt x="476131" y="540181"/>
                    </a:lnTo>
                    <a:lnTo>
                      <a:pt x="499230" y="523905"/>
                    </a:lnTo>
                    <a:lnTo>
                      <a:pt x="535026" y="499834"/>
                    </a:lnTo>
                    <a:lnTo>
                      <a:pt x="551776" y="488445"/>
                    </a:lnTo>
                    <a:lnTo>
                      <a:pt x="565621" y="479244"/>
                    </a:lnTo>
                    <a:lnTo>
                      <a:pt x="576634" y="471718"/>
                    </a:lnTo>
                    <a:lnTo>
                      <a:pt x="602564" y="454371"/>
                    </a:lnTo>
                    <a:lnTo>
                      <a:pt x="590556" y="429329"/>
                    </a:lnTo>
                    <a:lnTo>
                      <a:pt x="580153" y="427600"/>
                    </a:lnTo>
                    <a:lnTo>
                      <a:pt x="568221" y="419141"/>
                    </a:lnTo>
                    <a:lnTo>
                      <a:pt x="555524" y="420380"/>
                    </a:lnTo>
                    <a:lnTo>
                      <a:pt x="547647" y="411691"/>
                    </a:lnTo>
                    <a:lnTo>
                      <a:pt x="544281" y="404853"/>
                    </a:lnTo>
                    <a:lnTo>
                      <a:pt x="543822" y="392653"/>
                    </a:lnTo>
                    <a:lnTo>
                      <a:pt x="529136" y="371413"/>
                    </a:lnTo>
                    <a:lnTo>
                      <a:pt x="524853" y="364544"/>
                    </a:lnTo>
                    <a:lnTo>
                      <a:pt x="527912" y="358296"/>
                    </a:lnTo>
                    <a:lnTo>
                      <a:pt x="538009" y="353783"/>
                    </a:lnTo>
                    <a:lnTo>
                      <a:pt x="539539" y="342325"/>
                    </a:lnTo>
                    <a:lnTo>
                      <a:pt x="535561" y="331051"/>
                    </a:lnTo>
                    <a:lnTo>
                      <a:pt x="535408" y="324305"/>
                    </a:lnTo>
                    <a:lnTo>
                      <a:pt x="537626" y="318859"/>
                    </a:lnTo>
                    <a:lnTo>
                      <a:pt x="539845" y="308021"/>
                    </a:lnTo>
                    <a:lnTo>
                      <a:pt x="537397" y="300013"/>
                    </a:lnTo>
                    <a:lnTo>
                      <a:pt x="536097" y="291132"/>
                    </a:lnTo>
                    <a:lnTo>
                      <a:pt x="537473" y="278772"/>
                    </a:lnTo>
                    <a:lnTo>
                      <a:pt x="536555" y="271307"/>
                    </a:lnTo>
                    <a:lnTo>
                      <a:pt x="531737" y="252904"/>
                    </a:lnTo>
                    <a:lnTo>
                      <a:pt x="524701" y="238685"/>
                    </a:lnTo>
                    <a:lnTo>
                      <a:pt x="521641" y="232299"/>
                    </a:lnTo>
                    <a:lnTo>
                      <a:pt x="513762" y="179301"/>
                    </a:lnTo>
                    <a:lnTo>
                      <a:pt x="510703" y="167369"/>
                    </a:lnTo>
                    <a:lnTo>
                      <a:pt x="504890" y="163705"/>
                    </a:lnTo>
                    <a:lnTo>
                      <a:pt x="489746" y="153372"/>
                    </a:lnTo>
                    <a:lnTo>
                      <a:pt x="488521" y="142618"/>
                    </a:lnTo>
                    <a:lnTo>
                      <a:pt x="484086" y="136705"/>
                    </a:lnTo>
                    <a:lnTo>
                      <a:pt x="474066" y="130059"/>
                    </a:lnTo>
                    <a:lnTo>
                      <a:pt x="471235" y="124154"/>
                    </a:lnTo>
                    <a:lnTo>
                      <a:pt x="468253" y="117469"/>
                    </a:lnTo>
                    <a:lnTo>
                      <a:pt x="466723" y="111580"/>
                    </a:lnTo>
                    <a:lnTo>
                      <a:pt x="465270" y="104038"/>
                    </a:lnTo>
                    <a:lnTo>
                      <a:pt x="468330" y="96466"/>
                    </a:lnTo>
                    <a:lnTo>
                      <a:pt x="473837" y="89834"/>
                    </a:lnTo>
                    <a:lnTo>
                      <a:pt x="483856" y="83126"/>
                    </a:lnTo>
                    <a:lnTo>
                      <a:pt x="485691" y="76640"/>
                    </a:lnTo>
                    <a:lnTo>
                      <a:pt x="486457" y="69711"/>
                    </a:lnTo>
                    <a:lnTo>
                      <a:pt x="489746" y="63033"/>
                    </a:lnTo>
                    <a:lnTo>
                      <a:pt x="485921" y="57282"/>
                    </a:lnTo>
                    <a:lnTo>
                      <a:pt x="486839" y="49709"/>
                    </a:lnTo>
                    <a:lnTo>
                      <a:pt x="484162" y="43078"/>
                    </a:lnTo>
                    <a:lnTo>
                      <a:pt x="485615" y="29662"/>
                    </a:lnTo>
                    <a:lnTo>
                      <a:pt x="487222" y="22977"/>
                    </a:lnTo>
                    <a:lnTo>
                      <a:pt x="480261" y="19726"/>
                    </a:lnTo>
                    <a:lnTo>
                      <a:pt x="486916" y="16292"/>
                    </a:lnTo>
                    <a:lnTo>
                      <a:pt x="493111" y="9607"/>
                    </a:lnTo>
                    <a:lnTo>
                      <a:pt x="487527" y="6403"/>
                    </a:lnTo>
                    <a:lnTo>
                      <a:pt x="481944" y="4529"/>
                    </a:lnTo>
                    <a:lnTo>
                      <a:pt x="471542" y="8200"/>
                    </a:lnTo>
                    <a:lnTo>
                      <a:pt x="463052" y="2945"/>
                    </a:lnTo>
                    <a:lnTo>
                      <a:pt x="452114" y="230"/>
                    </a:lnTo>
                    <a:lnTo>
                      <a:pt x="445536" y="6923"/>
                    </a:lnTo>
                    <a:lnTo>
                      <a:pt x="438193" y="4674"/>
                    </a:lnTo>
                    <a:lnTo>
                      <a:pt x="432380" y="-53"/>
                    </a:lnTo>
                    <a:lnTo>
                      <a:pt x="426491" y="2915"/>
                    </a:lnTo>
                    <a:lnTo>
                      <a:pt x="409894" y="9607"/>
                    </a:lnTo>
                    <a:lnTo>
                      <a:pt x="405533" y="13692"/>
                    </a:lnTo>
                    <a:lnTo>
                      <a:pt x="399185" y="15000"/>
                    </a:lnTo>
                    <a:lnTo>
                      <a:pt x="394443" y="10449"/>
                    </a:lnTo>
                    <a:lnTo>
                      <a:pt x="384576" y="6403"/>
                    </a:lnTo>
                    <a:lnTo>
                      <a:pt x="375627" y="5913"/>
                    </a:lnTo>
                    <a:lnTo>
                      <a:pt x="360329" y="5477"/>
                    </a:lnTo>
                    <a:lnTo>
                      <a:pt x="348398" y="10716"/>
                    </a:lnTo>
                    <a:lnTo>
                      <a:pt x="341897" y="9607"/>
                    </a:lnTo>
                    <a:lnTo>
                      <a:pt x="332413" y="9554"/>
                    </a:lnTo>
                    <a:lnTo>
                      <a:pt x="323846" y="16285"/>
                    </a:lnTo>
                    <a:lnTo>
                      <a:pt x="316962" y="14763"/>
                    </a:lnTo>
                    <a:lnTo>
                      <a:pt x="307936" y="17340"/>
                    </a:lnTo>
                    <a:lnTo>
                      <a:pt x="288738" y="17906"/>
                    </a:lnTo>
                    <a:lnTo>
                      <a:pt x="277418" y="21379"/>
                    </a:lnTo>
                    <a:lnTo>
                      <a:pt x="261279" y="29524"/>
                    </a:lnTo>
                    <a:lnTo>
                      <a:pt x="254319" y="36301"/>
                    </a:lnTo>
                    <a:lnTo>
                      <a:pt x="251030" y="41617"/>
                    </a:lnTo>
                    <a:lnTo>
                      <a:pt x="242846" y="42114"/>
                    </a:lnTo>
                    <a:lnTo>
                      <a:pt x="237186" y="40485"/>
                    </a:lnTo>
                    <a:lnTo>
                      <a:pt x="232980" y="46038"/>
                    </a:lnTo>
                    <a:lnTo>
                      <a:pt x="219135" y="49618"/>
                    </a:lnTo>
                    <a:lnTo>
                      <a:pt x="215617" y="56341"/>
                    </a:lnTo>
                    <a:lnTo>
                      <a:pt x="204526" y="63026"/>
                    </a:lnTo>
                    <a:lnTo>
                      <a:pt x="195731" y="67232"/>
                    </a:lnTo>
                    <a:lnTo>
                      <a:pt x="188464" y="66866"/>
                    </a:lnTo>
                    <a:lnTo>
                      <a:pt x="193129" y="72158"/>
                    </a:lnTo>
                    <a:lnTo>
                      <a:pt x="198484" y="76411"/>
                    </a:lnTo>
                    <a:lnTo>
                      <a:pt x="198484" y="82568"/>
                    </a:lnTo>
                    <a:lnTo>
                      <a:pt x="203150" y="86691"/>
                    </a:lnTo>
                    <a:lnTo>
                      <a:pt x="204297" y="99808"/>
                    </a:lnTo>
                    <a:lnTo>
                      <a:pt x="203531" y="109713"/>
                    </a:lnTo>
                    <a:lnTo>
                      <a:pt x="205520" y="116544"/>
                    </a:lnTo>
                    <a:lnTo>
                      <a:pt x="203991" y="123183"/>
                    </a:lnTo>
                    <a:lnTo>
                      <a:pt x="205520" y="129982"/>
                    </a:lnTo>
                    <a:lnTo>
                      <a:pt x="209039" y="136606"/>
                    </a:lnTo>
                    <a:lnTo>
                      <a:pt x="212328" y="145693"/>
                    </a:lnTo>
                    <a:lnTo>
                      <a:pt x="218829" y="150052"/>
                    </a:lnTo>
                    <a:lnTo>
                      <a:pt x="216841" y="156799"/>
                    </a:lnTo>
                    <a:lnTo>
                      <a:pt x="215234" y="163491"/>
                    </a:lnTo>
                    <a:lnTo>
                      <a:pt x="193436" y="164103"/>
                    </a:lnTo>
                    <a:lnTo>
                      <a:pt x="168807" y="166474"/>
                    </a:lnTo>
                    <a:lnTo>
                      <a:pt x="170183" y="176356"/>
                    </a:lnTo>
                    <a:lnTo>
                      <a:pt x="146014" y="182483"/>
                    </a:lnTo>
                    <a:lnTo>
                      <a:pt x="145938" y="190254"/>
                    </a:lnTo>
                    <a:lnTo>
                      <a:pt x="142801" y="196235"/>
                    </a:lnTo>
                    <a:lnTo>
                      <a:pt x="146396" y="200962"/>
                    </a:lnTo>
                    <a:lnTo>
                      <a:pt x="146091" y="210385"/>
                    </a:lnTo>
                    <a:lnTo>
                      <a:pt x="141654" y="217078"/>
                    </a:lnTo>
                    <a:lnTo>
                      <a:pt x="129646" y="218378"/>
                    </a:lnTo>
                    <a:lnTo>
                      <a:pt x="123603" y="222485"/>
                    </a:lnTo>
                    <a:lnTo>
                      <a:pt x="118938" y="227388"/>
                    </a:lnTo>
                    <a:lnTo>
                      <a:pt x="103181" y="237202"/>
                    </a:lnTo>
                    <a:lnTo>
                      <a:pt x="97674" y="243802"/>
                    </a:lnTo>
                    <a:lnTo>
                      <a:pt x="90561" y="254663"/>
                    </a:lnTo>
                    <a:lnTo>
                      <a:pt x="85896" y="251069"/>
                    </a:lnTo>
                    <a:lnTo>
                      <a:pt x="64937" y="251757"/>
                    </a:lnTo>
                    <a:lnTo>
                      <a:pt x="55377" y="255222"/>
                    </a:lnTo>
                    <a:lnTo>
                      <a:pt x="44439" y="253264"/>
                    </a:lnTo>
                    <a:lnTo>
                      <a:pt x="39238" y="257264"/>
                    </a:lnTo>
                    <a:lnTo>
                      <a:pt x="31284" y="258396"/>
                    </a:lnTo>
                    <a:lnTo>
                      <a:pt x="24094" y="263995"/>
                    </a:lnTo>
                    <a:lnTo>
                      <a:pt x="15069" y="270649"/>
                    </a:lnTo>
                    <a:lnTo>
                      <a:pt x="7037" y="277242"/>
                    </a:lnTo>
                    <a:lnTo>
                      <a:pt x="230" y="281854"/>
                    </a:lnTo>
                    <a:lnTo>
                      <a:pt x="-688" y="327150"/>
                    </a:lnTo>
                    <a:lnTo>
                      <a:pt x="52700" y="364154"/>
                    </a:lnTo>
                    <a:lnTo>
                      <a:pt x="109835" y="404685"/>
                    </a:lnTo>
                    <a:lnTo>
                      <a:pt x="168654" y="448519"/>
                    </a:lnTo>
                    <a:lnTo>
                      <a:pt x="222501" y="488445"/>
                    </a:lnTo>
                    <a:lnTo>
                      <a:pt x="251030" y="509502"/>
                    </a:lnTo>
                    <a:lnTo>
                      <a:pt x="285373" y="534797"/>
                    </a:lnTo>
                    <a:lnTo>
                      <a:pt x="285373" y="545206"/>
                    </a:lnTo>
                    <a:lnTo>
                      <a:pt x="291874" y="550239"/>
                    </a:lnTo>
                    <a:lnTo>
                      <a:pt x="297917" y="552083"/>
                    </a:lnTo>
                    <a:lnTo>
                      <a:pt x="300517" y="558783"/>
                    </a:lnTo>
                    <a:lnTo>
                      <a:pt x="307783" y="564680"/>
                    </a:lnTo>
                    <a:lnTo>
                      <a:pt x="313520" y="564213"/>
                    </a:lnTo>
                    <a:lnTo>
                      <a:pt x="320250" y="565483"/>
                    </a:lnTo>
                    <a:lnTo>
                      <a:pt x="321093" y="571243"/>
                    </a:lnTo>
                    <a:lnTo>
                      <a:pt x="327594" y="571089"/>
                    </a:lnTo>
                    <a:lnTo>
                      <a:pt x="347021" y="577729"/>
                    </a:lnTo>
                    <a:lnTo>
                      <a:pt x="346409" y="585416"/>
                    </a:lnTo>
                    <a:lnTo>
                      <a:pt x="345491" y="592284"/>
                    </a:lnTo>
                    <a:lnTo>
                      <a:pt x="343809" y="598923"/>
                    </a:lnTo>
                    <a:lnTo>
                      <a:pt x="348475" y="60568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3" name="Google Shape;423;p7"/>
              <p:cNvSpPr/>
              <p:nvPr/>
            </p:nvSpPr>
            <p:spPr>
              <a:xfrm>
                <a:off x="8850826" y="3080051"/>
                <a:ext cx="158633" cy="141516"/>
              </a:xfrm>
              <a:custGeom>
                <a:avLst/>
                <a:gdLst/>
                <a:ahLst/>
                <a:cxnLst/>
                <a:rect l="l" t="t" r="r" b="b"/>
                <a:pathLst>
                  <a:path w="158633" h="141516" extrusionOk="0">
                    <a:moveTo>
                      <a:pt x="26159" y="113530"/>
                    </a:moveTo>
                    <a:lnTo>
                      <a:pt x="25393" y="107648"/>
                    </a:lnTo>
                    <a:lnTo>
                      <a:pt x="26159" y="113530"/>
                    </a:lnTo>
                    <a:close/>
                    <a:moveTo>
                      <a:pt x="73121" y="141463"/>
                    </a:moveTo>
                    <a:lnTo>
                      <a:pt x="77405" y="137126"/>
                    </a:lnTo>
                    <a:lnTo>
                      <a:pt x="83371" y="137700"/>
                    </a:lnTo>
                    <a:lnTo>
                      <a:pt x="87042" y="133172"/>
                    </a:lnTo>
                    <a:lnTo>
                      <a:pt x="88572" y="127474"/>
                    </a:lnTo>
                    <a:lnTo>
                      <a:pt x="93926" y="125286"/>
                    </a:lnTo>
                    <a:lnTo>
                      <a:pt x="99203" y="122808"/>
                    </a:lnTo>
                    <a:lnTo>
                      <a:pt x="105399" y="122441"/>
                    </a:lnTo>
                    <a:lnTo>
                      <a:pt x="111212" y="123603"/>
                    </a:lnTo>
                    <a:lnTo>
                      <a:pt x="116413" y="126166"/>
                    </a:lnTo>
                    <a:lnTo>
                      <a:pt x="121843" y="128208"/>
                    </a:lnTo>
                    <a:lnTo>
                      <a:pt x="120543" y="122479"/>
                    </a:lnTo>
                    <a:lnTo>
                      <a:pt x="117025" y="117385"/>
                    </a:lnTo>
                    <a:lnTo>
                      <a:pt x="112589" y="113737"/>
                    </a:lnTo>
                    <a:lnTo>
                      <a:pt x="111136" y="108145"/>
                    </a:lnTo>
                    <a:lnTo>
                      <a:pt x="108688" y="102623"/>
                    </a:lnTo>
                    <a:lnTo>
                      <a:pt x="113201" y="98577"/>
                    </a:lnTo>
                    <a:lnTo>
                      <a:pt x="118938" y="96496"/>
                    </a:lnTo>
                    <a:lnTo>
                      <a:pt x="124368" y="98577"/>
                    </a:lnTo>
                    <a:lnTo>
                      <a:pt x="126280" y="93001"/>
                    </a:lnTo>
                    <a:lnTo>
                      <a:pt x="130639" y="89154"/>
                    </a:lnTo>
                    <a:lnTo>
                      <a:pt x="135611" y="86255"/>
                    </a:lnTo>
                    <a:lnTo>
                      <a:pt x="141577" y="85375"/>
                    </a:lnTo>
                    <a:lnTo>
                      <a:pt x="145249" y="80908"/>
                    </a:lnTo>
                    <a:lnTo>
                      <a:pt x="149991" y="77589"/>
                    </a:lnTo>
                    <a:lnTo>
                      <a:pt x="155804" y="77795"/>
                    </a:lnTo>
                    <a:lnTo>
                      <a:pt x="157946" y="72296"/>
                    </a:lnTo>
                    <a:lnTo>
                      <a:pt x="157104" y="66368"/>
                    </a:lnTo>
                    <a:lnTo>
                      <a:pt x="155957" y="60716"/>
                    </a:lnTo>
                    <a:lnTo>
                      <a:pt x="153892" y="55148"/>
                    </a:lnTo>
                    <a:lnTo>
                      <a:pt x="154580" y="49258"/>
                    </a:lnTo>
                    <a:lnTo>
                      <a:pt x="156110" y="43369"/>
                    </a:lnTo>
                    <a:lnTo>
                      <a:pt x="155498" y="37479"/>
                    </a:lnTo>
                    <a:lnTo>
                      <a:pt x="153050" y="31743"/>
                    </a:lnTo>
                    <a:lnTo>
                      <a:pt x="149761" y="26970"/>
                    </a:lnTo>
                    <a:lnTo>
                      <a:pt x="148767" y="21317"/>
                    </a:lnTo>
                    <a:lnTo>
                      <a:pt x="145325" y="16476"/>
                    </a:lnTo>
                    <a:lnTo>
                      <a:pt x="146090" y="10678"/>
                    </a:lnTo>
                    <a:lnTo>
                      <a:pt x="148767" y="5622"/>
                    </a:lnTo>
                    <a:lnTo>
                      <a:pt x="149761" y="-53"/>
                    </a:lnTo>
                    <a:lnTo>
                      <a:pt x="144942" y="3343"/>
                    </a:lnTo>
                    <a:lnTo>
                      <a:pt x="139742" y="6272"/>
                    </a:lnTo>
                    <a:lnTo>
                      <a:pt x="134464" y="8537"/>
                    </a:lnTo>
                    <a:lnTo>
                      <a:pt x="129033" y="10823"/>
                    </a:lnTo>
                    <a:lnTo>
                      <a:pt x="124674" y="6846"/>
                    </a:lnTo>
                    <a:lnTo>
                      <a:pt x="120467" y="2884"/>
                    </a:lnTo>
                    <a:lnTo>
                      <a:pt x="115801" y="6196"/>
                    </a:lnTo>
                    <a:lnTo>
                      <a:pt x="110829" y="9156"/>
                    </a:lnTo>
                    <a:lnTo>
                      <a:pt x="105016" y="9332"/>
                    </a:lnTo>
                    <a:lnTo>
                      <a:pt x="107388" y="14663"/>
                    </a:lnTo>
                    <a:lnTo>
                      <a:pt x="110906" y="19520"/>
                    </a:lnTo>
                    <a:lnTo>
                      <a:pt x="106775" y="23497"/>
                    </a:lnTo>
                    <a:lnTo>
                      <a:pt x="100962" y="21478"/>
                    </a:lnTo>
                    <a:lnTo>
                      <a:pt x="96220" y="17929"/>
                    </a:lnTo>
                    <a:lnTo>
                      <a:pt x="90484" y="16851"/>
                    </a:lnTo>
                    <a:lnTo>
                      <a:pt x="84824" y="15734"/>
                    </a:lnTo>
                    <a:lnTo>
                      <a:pt x="81229" y="11168"/>
                    </a:lnTo>
                    <a:lnTo>
                      <a:pt x="75493" y="12063"/>
                    </a:lnTo>
                    <a:lnTo>
                      <a:pt x="71515" y="7741"/>
                    </a:lnTo>
                    <a:lnTo>
                      <a:pt x="65779" y="7106"/>
                    </a:lnTo>
                    <a:lnTo>
                      <a:pt x="59966" y="8789"/>
                    </a:lnTo>
                    <a:lnTo>
                      <a:pt x="54076" y="8353"/>
                    </a:lnTo>
                    <a:lnTo>
                      <a:pt x="48263" y="8774"/>
                    </a:lnTo>
                    <a:lnTo>
                      <a:pt x="42526" y="10013"/>
                    </a:lnTo>
                    <a:lnTo>
                      <a:pt x="36943" y="8521"/>
                    </a:lnTo>
                    <a:lnTo>
                      <a:pt x="30901" y="7458"/>
                    </a:lnTo>
                    <a:lnTo>
                      <a:pt x="25317" y="9363"/>
                    </a:lnTo>
                    <a:lnTo>
                      <a:pt x="19733" y="10510"/>
                    </a:lnTo>
                    <a:lnTo>
                      <a:pt x="15297" y="14365"/>
                    </a:lnTo>
                    <a:lnTo>
                      <a:pt x="13462" y="19818"/>
                    </a:lnTo>
                    <a:lnTo>
                      <a:pt x="10173" y="24591"/>
                    </a:lnTo>
                    <a:lnTo>
                      <a:pt x="7802" y="29838"/>
                    </a:lnTo>
                    <a:lnTo>
                      <a:pt x="5125" y="35100"/>
                    </a:lnTo>
                    <a:lnTo>
                      <a:pt x="-688" y="35605"/>
                    </a:lnTo>
                    <a:lnTo>
                      <a:pt x="-536" y="41342"/>
                    </a:lnTo>
                    <a:lnTo>
                      <a:pt x="535" y="47017"/>
                    </a:lnTo>
                    <a:lnTo>
                      <a:pt x="3442" y="52027"/>
                    </a:lnTo>
                    <a:lnTo>
                      <a:pt x="5277" y="57916"/>
                    </a:lnTo>
                    <a:lnTo>
                      <a:pt x="6119" y="63898"/>
                    </a:lnTo>
                    <a:lnTo>
                      <a:pt x="10402" y="67959"/>
                    </a:lnTo>
                    <a:lnTo>
                      <a:pt x="14150" y="72709"/>
                    </a:lnTo>
                    <a:lnTo>
                      <a:pt x="14303" y="78698"/>
                    </a:lnTo>
                    <a:lnTo>
                      <a:pt x="15068" y="84587"/>
                    </a:lnTo>
                    <a:lnTo>
                      <a:pt x="17439" y="89980"/>
                    </a:lnTo>
                    <a:lnTo>
                      <a:pt x="20422" y="94928"/>
                    </a:lnTo>
                    <a:lnTo>
                      <a:pt x="22181" y="100780"/>
                    </a:lnTo>
                    <a:lnTo>
                      <a:pt x="25011" y="105851"/>
                    </a:lnTo>
                    <a:lnTo>
                      <a:pt x="28989" y="110042"/>
                    </a:lnTo>
                    <a:lnTo>
                      <a:pt x="28989" y="116238"/>
                    </a:lnTo>
                    <a:lnTo>
                      <a:pt x="29677" y="122127"/>
                    </a:lnTo>
                    <a:lnTo>
                      <a:pt x="35337" y="124192"/>
                    </a:lnTo>
                    <a:lnTo>
                      <a:pt x="39620" y="120001"/>
                    </a:lnTo>
                    <a:lnTo>
                      <a:pt x="45356" y="118869"/>
                    </a:lnTo>
                    <a:lnTo>
                      <a:pt x="47575" y="124338"/>
                    </a:lnTo>
                    <a:lnTo>
                      <a:pt x="47345" y="130166"/>
                    </a:lnTo>
                    <a:lnTo>
                      <a:pt x="42526" y="133554"/>
                    </a:lnTo>
                    <a:lnTo>
                      <a:pt x="46198" y="138136"/>
                    </a:lnTo>
                    <a:lnTo>
                      <a:pt x="52012" y="137639"/>
                    </a:lnTo>
                    <a:lnTo>
                      <a:pt x="57595" y="135857"/>
                    </a:lnTo>
                    <a:lnTo>
                      <a:pt x="63331" y="137142"/>
                    </a:lnTo>
                    <a:lnTo>
                      <a:pt x="68915" y="13906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4" name="Google Shape;424;p7"/>
              <p:cNvSpPr/>
              <p:nvPr/>
            </p:nvSpPr>
            <p:spPr>
              <a:xfrm>
                <a:off x="6203999" y="2784689"/>
                <a:ext cx="311301" cy="536302"/>
              </a:xfrm>
              <a:custGeom>
                <a:avLst/>
                <a:gdLst/>
                <a:ahLst/>
                <a:cxnLst/>
                <a:rect l="l" t="t" r="r" b="b"/>
                <a:pathLst>
                  <a:path w="311301" h="536302" extrusionOk="0">
                    <a:moveTo>
                      <a:pt x="71286" y="536250"/>
                    </a:moveTo>
                    <a:lnTo>
                      <a:pt x="81918" y="530934"/>
                    </a:lnTo>
                    <a:lnTo>
                      <a:pt x="88878" y="528150"/>
                    </a:lnTo>
                    <a:lnTo>
                      <a:pt x="94538" y="521327"/>
                    </a:lnTo>
                    <a:lnTo>
                      <a:pt x="97444" y="529603"/>
                    </a:lnTo>
                    <a:lnTo>
                      <a:pt x="103870" y="531056"/>
                    </a:lnTo>
                    <a:lnTo>
                      <a:pt x="109300" y="527599"/>
                    </a:lnTo>
                    <a:lnTo>
                      <a:pt x="115037" y="524249"/>
                    </a:lnTo>
                    <a:lnTo>
                      <a:pt x="126663" y="518008"/>
                    </a:lnTo>
                    <a:lnTo>
                      <a:pt x="137218" y="517526"/>
                    </a:lnTo>
                    <a:lnTo>
                      <a:pt x="154886" y="515759"/>
                    </a:lnTo>
                    <a:lnTo>
                      <a:pt x="164218" y="504141"/>
                    </a:lnTo>
                    <a:lnTo>
                      <a:pt x="167813" y="497509"/>
                    </a:lnTo>
                    <a:lnTo>
                      <a:pt x="165059" y="490924"/>
                    </a:lnTo>
                    <a:lnTo>
                      <a:pt x="167736" y="484040"/>
                    </a:lnTo>
                    <a:lnTo>
                      <a:pt x="192976" y="482625"/>
                    </a:lnTo>
                    <a:lnTo>
                      <a:pt x="199249" y="478969"/>
                    </a:lnTo>
                    <a:lnTo>
                      <a:pt x="207204" y="480399"/>
                    </a:lnTo>
                    <a:lnTo>
                      <a:pt x="212251" y="473255"/>
                    </a:lnTo>
                    <a:lnTo>
                      <a:pt x="218982" y="470708"/>
                    </a:lnTo>
                    <a:lnTo>
                      <a:pt x="224490" y="464077"/>
                    </a:lnTo>
                    <a:lnTo>
                      <a:pt x="229079" y="457239"/>
                    </a:lnTo>
                    <a:lnTo>
                      <a:pt x="233438" y="451304"/>
                    </a:lnTo>
                    <a:lnTo>
                      <a:pt x="241087" y="443854"/>
                    </a:lnTo>
                    <a:lnTo>
                      <a:pt x="247588" y="437222"/>
                    </a:lnTo>
                    <a:lnTo>
                      <a:pt x="246670" y="430553"/>
                    </a:lnTo>
                    <a:lnTo>
                      <a:pt x="255008" y="426032"/>
                    </a:lnTo>
                    <a:lnTo>
                      <a:pt x="260208" y="423263"/>
                    </a:lnTo>
                    <a:lnTo>
                      <a:pt x="268470" y="417106"/>
                    </a:lnTo>
                    <a:lnTo>
                      <a:pt x="280936" y="419722"/>
                    </a:lnTo>
                    <a:lnTo>
                      <a:pt x="283690" y="410391"/>
                    </a:lnTo>
                    <a:lnTo>
                      <a:pt x="282543" y="403759"/>
                    </a:lnTo>
                    <a:lnTo>
                      <a:pt x="271681" y="396990"/>
                    </a:lnTo>
                    <a:lnTo>
                      <a:pt x="271375" y="390259"/>
                    </a:lnTo>
                    <a:lnTo>
                      <a:pt x="272446" y="383597"/>
                    </a:lnTo>
                    <a:lnTo>
                      <a:pt x="268393" y="376912"/>
                    </a:lnTo>
                    <a:lnTo>
                      <a:pt x="266251" y="370136"/>
                    </a:lnTo>
                    <a:lnTo>
                      <a:pt x="267322" y="363596"/>
                    </a:lnTo>
                    <a:lnTo>
                      <a:pt x="260208" y="358502"/>
                    </a:lnTo>
                    <a:lnTo>
                      <a:pt x="252254" y="361967"/>
                    </a:lnTo>
                    <a:lnTo>
                      <a:pt x="248200" y="356766"/>
                    </a:lnTo>
                    <a:lnTo>
                      <a:pt x="250648" y="350150"/>
                    </a:lnTo>
                    <a:lnTo>
                      <a:pt x="257685" y="343388"/>
                    </a:lnTo>
                    <a:lnTo>
                      <a:pt x="261356" y="336650"/>
                    </a:lnTo>
                    <a:lnTo>
                      <a:pt x="258984" y="330018"/>
                    </a:lnTo>
                    <a:lnTo>
                      <a:pt x="255390" y="323930"/>
                    </a:lnTo>
                    <a:lnTo>
                      <a:pt x="261814" y="316602"/>
                    </a:lnTo>
                    <a:lnTo>
                      <a:pt x="267475" y="312763"/>
                    </a:lnTo>
                    <a:lnTo>
                      <a:pt x="265715" y="303248"/>
                    </a:lnTo>
                    <a:lnTo>
                      <a:pt x="264492" y="296532"/>
                    </a:lnTo>
                    <a:lnTo>
                      <a:pt x="273059" y="293373"/>
                    </a:lnTo>
                    <a:lnTo>
                      <a:pt x="271911" y="287614"/>
                    </a:lnTo>
                    <a:lnTo>
                      <a:pt x="280860" y="276462"/>
                    </a:lnTo>
                    <a:lnTo>
                      <a:pt x="281013" y="269991"/>
                    </a:lnTo>
                    <a:lnTo>
                      <a:pt x="280707" y="263498"/>
                    </a:lnTo>
                    <a:lnTo>
                      <a:pt x="292715" y="259666"/>
                    </a:lnTo>
                    <a:lnTo>
                      <a:pt x="310613" y="259681"/>
                    </a:lnTo>
                    <a:lnTo>
                      <a:pt x="306407" y="132292"/>
                    </a:lnTo>
                    <a:lnTo>
                      <a:pt x="278565" y="115603"/>
                    </a:lnTo>
                    <a:lnTo>
                      <a:pt x="261203" y="105369"/>
                    </a:lnTo>
                    <a:lnTo>
                      <a:pt x="232597" y="88809"/>
                    </a:lnTo>
                    <a:lnTo>
                      <a:pt x="209421" y="75531"/>
                    </a:lnTo>
                    <a:lnTo>
                      <a:pt x="185328" y="61978"/>
                    </a:lnTo>
                    <a:lnTo>
                      <a:pt x="150220" y="42497"/>
                    </a:lnTo>
                    <a:lnTo>
                      <a:pt x="130334" y="31796"/>
                    </a:lnTo>
                    <a:lnTo>
                      <a:pt x="124215" y="28507"/>
                    </a:lnTo>
                    <a:lnTo>
                      <a:pt x="66850" y="-53"/>
                    </a:lnTo>
                    <a:lnTo>
                      <a:pt x="37862" y="15007"/>
                    </a:lnTo>
                    <a:lnTo>
                      <a:pt x="41150" y="31796"/>
                    </a:lnTo>
                    <a:lnTo>
                      <a:pt x="44439" y="48424"/>
                    </a:lnTo>
                    <a:lnTo>
                      <a:pt x="45128" y="65435"/>
                    </a:lnTo>
                    <a:lnTo>
                      <a:pt x="58054" y="83540"/>
                    </a:lnTo>
                    <a:lnTo>
                      <a:pt x="62184" y="95097"/>
                    </a:lnTo>
                    <a:lnTo>
                      <a:pt x="69451" y="103717"/>
                    </a:lnTo>
                    <a:lnTo>
                      <a:pt x="62643" y="117806"/>
                    </a:lnTo>
                    <a:lnTo>
                      <a:pt x="59049" y="156340"/>
                    </a:lnTo>
                    <a:lnTo>
                      <a:pt x="57825" y="202607"/>
                    </a:lnTo>
                    <a:lnTo>
                      <a:pt x="56907" y="220229"/>
                    </a:lnTo>
                    <a:lnTo>
                      <a:pt x="38703" y="242380"/>
                    </a:lnTo>
                    <a:lnTo>
                      <a:pt x="27077" y="256224"/>
                    </a:lnTo>
                    <a:lnTo>
                      <a:pt x="22641" y="262320"/>
                    </a:lnTo>
                    <a:lnTo>
                      <a:pt x="14151" y="276164"/>
                    </a:lnTo>
                    <a:lnTo>
                      <a:pt x="9714" y="282727"/>
                    </a:lnTo>
                    <a:lnTo>
                      <a:pt x="8108" y="289656"/>
                    </a:lnTo>
                    <a:lnTo>
                      <a:pt x="5202" y="296203"/>
                    </a:lnTo>
                    <a:lnTo>
                      <a:pt x="-688" y="300640"/>
                    </a:lnTo>
                    <a:lnTo>
                      <a:pt x="3824" y="326309"/>
                    </a:lnTo>
                    <a:lnTo>
                      <a:pt x="17516" y="347243"/>
                    </a:lnTo>
                    <a:lnTo>
                      <a:pt x="28912" y="347243"/>
                    </a:lnTo>
                    <a:lnTo>
                      <a:pt x="32202" y="353836"/>
                    </a:lnTo>
                    <a:lnTo>
                      <a:pt x="40309" y="363336"/>
                    </a:lnTo>
                    <a:lnTo>
                      <a:pt x="42221" y="370090"/>
                    </a:lnTo>
                    <a:lnTo>
                      <a:pt x="42068" y="376805"/>
                    </a:lnTo>
                    <a:lnTo>
                      <a:pt x="47881" y="383528"/>
                    </a:lnTo>
                    <a:lnTo>
                      <a:pt x="48952" y="390229"/>
                    </a:lnTo>
                    <a:lnTo>
                      <a:pt x="48570" y="396883"/>
                    </a:lnTo>
                    <a:lnTo>
                      <a:pt x="47269" y="403622"/>
                    </a:lnTo>
                    <a:lnTo>
                      <a:pt x="47728" y="410261"/>
                    </a:lnTo>
                    <a:lnTo>
                      <a:pt x="47269" y="416984"/>
                    </a:lnTo>
                    <a:lnTo>
                      <a:pt x="47958" y="422935"/>
                    </a:lnTo>
                    <a:lnTo>
                      <a:pt x="50482" y="430392"/>
                    </a:lnTo>
                    <a:lnTo>
                      <a:pt x="54535" y="437092"/>
                    </a:lnTo>
                    <a:lnTo>
                      <a:pt x="59201" y="443800"/>
                    </a:lnTo>
                    <a:lnTo>
                      <a:pt x="66621" y="450279"/>
                    </a:lnTo>
                    <a:lnTo>
                      <a:pt x="58742" y="452757"/>
                    </a:lnTo>
                    <a:lnTo>
                      <a:pt x="40462" y="452703"/>
                    </a:lnTo>
                    <a:lnTo>
                      <a:pt x="31436" y="450722"/>
                    </a:lnTo>
                    <a:lnTo>
                      <a:pt x="22641" y="450462"/>
                    </a:lnTo>
                    <a:lnTo>
                      <a:pt x="20422" y="456558"/>
                    </a:lnTo>
                    <a:lnTo>
                      <a:pt x="15833" y="462662"/>
                    </a:lnTo>
                    <a:lnTo>
                      <a:pt x="23559" y="470624"/>
                    </a:lnTo>
                    <a:lnTo>
                      <a:pt x="27077" y="477332"/>
                    </a:lnTo>
                    <a:lnTo>
                      <a:pt x="34190" y="483979"/>
                    </a:lnTo>
                    <a:lnTo>
                      <a:pt x="43675" y="490725"/>
                    </a:lnTo>
                    <a:lnTo>
                      <a:pt x="51247" y="497410"/>
                    </a:lnTo>
                    <a:lnTo>
                      <a:pt x="53771" y="502871"/>
                    </a:lnTo>
                    <a:lnTo>
                      <a:pt x="60961" y="522345"/>
                    </a:lnTo>
                    <a:lnTo>
                      <a:pt x="63867" y="530919"/>
                    </a:lnTo>
                    <a:lnTo>
                      <a:pt x="71286" y="53625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7"/>
              <p:cNvSpPr/>
              <p:nvPr/>
            </p:nvSpPr>
            <p:spPr>
              <a:xfrm>
                <a:off x="8187455" y="3241361"/>
                <a:ext cx="67002" cy="130624"/>
              </a:xfrm>
              <a:custGeom>
                <a:avLst/>
                <a:gdLst/>
                <a:ahLst/>
                <a:cxnLst/>
                <a:rect l="l" t="t" r="r" b="b"/>
                <a:pathLst>
                  <a:path w="67002" h="130624" extrusionOk="0">
                    <a:moveTo>
                      <a:pt x="29448" y="130571"/>
                    </a:moveTo>
                    <a:lnTo>
                      <a:pt x="35185" y="127642"/>
                    </a:lnTo>
                    <a:lnTo>
                      <a:pt x="40921" y="124934"/>
                    </a:lnTo>
                    <a:lnTo>
                      <a:pt x="46964" y="122609"/>
                    </a:lnTo>
                    <a:lnTo>
                      <a:pt x="53389" y="119465"/>
                    </a:lnTo>
                    <a:lnTo>
                      <a:pt x="58054" y="115419"/>
                    </a:lnTo>
                    <a:lnTo>
                      <a:pt x="63026" y="108673"/>
                    </a:lnTo>
                    <a:lnTo>
                      <a:pt x="65320" y="102271"/>
                    </a:lnTo>
                    <a:lnTo>
                      <a:pt x="66315" y="94485"/>
                    </a:lnTo>
                    <a:lnTo>
                      <a:pt x="65703" y="87746"/>
                    </a:lnTo>
                    <a:lnTo>
                      <a:pt x="65015" y="81536"/>
                    </a:lnTo>
                    <a:lnTo>
                      <a:pt x="62950" y="74644"/>
                    </a:lnTo>
                    <a:lnTo>
                      <a:pt x="60196" y="69435"/>
                    </a:lnTo>
                    <a:lnTo>
                      <a:pt x="55684" y="64035"/>
                    </a:lnTo>
                    <a:lnTo>
                      <a:pt x="52241" y="57978"/>
                    </a:lnTo>
                    <a:lnTo>
                      <a:pt x="49794" y="49878"/>
                    </a:lnTo>
                    <a:lnTo>
                      <a:pt x="48493" y="44248"/>
                    </a:lnTo>
                    <a:lnTo>
                      <a:pt x="42374" y="43866"/>
                    </a:lnTo>
                    <a:lnTo>
                      <a:pt x="43598" y="38007"/>
                    </a:lnTo>
                    <a:lnTo>
                      <a:pt x="39697" y="31758"/>
                    </a:lnTo>
                    <a:lnTo>
                      <a:pt x="35873" y="27360"/>
                    </a:lnTo>
                    <a:lnTo>
                      <a:pt x="32355" y="20721"/>
                    </a:lnTo>
                    <a:lnTo>
                      <a:pt x="27230" y="13967"/>
                    </a:lnTo>
                    <a:lnTo>
                      <a:pt x="19505" y="7297"/>
                    </a:lnTo>
                    <a:lnTo>
                      <a:pt x="13845" y="567"/>
                    </a:lnTo>
                    <a:lnTo>
                      <a:pt x="7037" y="-53"/>
                    </a:lnTo>
                    <a:lnTo>
                      <a:pt x="7803" y="5684"/>
                    </a:lnTo>
                    <a:lnTo>
                      <a:pt x="14686" y="7244"/>
                    </a:lnTo>
                    <a:lnTo>
                      <a:pt x="8568" y="7267"/>
                    </a:lnTo>
                    <a:lnTo>
                      <a:pt x="11168" y="12399"/>
                    </a:lnTo>
                    <a:lnTo>
                      <a:pt x="10097" y="18136"/>
                    </a:lnTo>
                    <a:lnTo>
                      <a:pt x="9179" y="25142"/>
                    </a:lnTo>
                    <a:lnTo>
                      <a:pt x="4973" y="29180"/>
                    </a:lnTo>
                    <a:lnTo>
                      <a:pt x="536" y="23987"/>
                    </a:lnTo>
                    <a:lnTo>
                      <a:pt x="4973" y="30412"/>
                    </a:lnTo>
                    <a:lnTo>
                      <a:pt x="6426" y="36523"/>
                    </a:lnTo>
                    <a:lnTo>
                      <a:pt x="5431" y="42390"/>
                    </a:lnTo>
                    <a:lnTo>
                      <a:pt x="3596" y="49098"/>
                    </a:lnTo>
                    <a:lnTo>
                      <a:pt x="3136" y="54872"/>
                    </a:lnTo>
                    <a:lnTo>
                      <a:pt x="3672" y="60831"/>
                    </a:lnTo>
                    <a:lnTo>
                      <a:pt x="536" y="56035"/>
                    </a:lnTo>
                    <a:lnTo>
                      <a:pt x="1760" y="48547"/>
                    </a:lnTo>
                    <a:lnTo>
                      <a:pt x="-688" y="53809"/>
                    </a:lnTo>
                    <a:lnTo>
                      <a:pt x="1224" y="63064"/>
                    </a:lnTo>
                    <a:lnTo>
                      <a:pt x="3213" y="71516"/>
                    </a:lnTo>
                    <a:lnTo>
                      <a:pt x="5125" y="85245"/>
                    </a:lnTo>
                    <a:lnTo>
                      <a:pt x="5814" y="90967"/>
                    </a:lnTo>
                    <a:lnTo>
                      <a:pt x="5661" y="96772"/>
                    </a:lnTo>
                    <a:lnTo>
                      <a:pt x="7573" y="103855"/>
                    </a:lnTo>
                    <a:lnTo>
                      <a:pt x="10480" y="110746"/>
                    </a:lnTo>
                    <a:lnTo>
                      <a:pt x="12468" y="118050"/>
                    </a:lnTo>
                    <a:lnTo>
                      <a:pt x="14609" y="123458"/>
                    </a:lnTo>
                    <a:lnTo>
                      <a:pt x="18893" y="127458"/>
                    </a:lnTo>
                    <a:lnTo>
                      <a:pt x="24400" y="12937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6818800" y="2453555"/>
                <a:ext cx="6807" cy="21890"/>
              </a:xfrm>
              <a:custGeom>
                <a:avLst/>
                <a:gdLst/>
                <a:ahLst/>
                <a:cxnLst/>
                <a:rect l="l" t="t" r="r" b="b"/>
                <a:pathLst>
                  <a:path w="6807" h="21890" extrusionOk="0">
                    <a:moveTo>
                      <a:pt x="841" y="21838"/>
                    </a:moveTo>
                    <a:lnTo>
                      <a:pt x="5202" y="17692"/>
                    </a:lnTo>
                    <a:lnTo>
                      <a:pt x="6119" y="11818"/>
                    </a:lnTo>
                    <a:lnTo>
                      <a:pt x="4666" y="5576"/>
                    </a:lnTo>
                    <a:lnTo>
                      <a:pt x="1989" y="-53"/>
                    </a:lnTo>
                    <a:lnTo>
                      <a:pt x="-229" y="6051"/>
                    </a:lnTo>
                    <a:lnTo>
                      <a:pt x="-688" y="12529"/>
                    </a:lnTo>
                    <a:lnTo>
                      <a:pt x="613" y="1812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6136385" y="3445880"/>
                <a:ext cx="225483" cy="293250"/>
              </a:xfrm>
              <a:custGeom>
                <a:avLst/>
                <a:gdLst/>
                <a:ahLst/>
                <a:cxnLst/>
                <a:rect l="l" t="t" r="r" b="b"/>
                <a:pathLst>
                  <a:path w="225483" h="293250" extrusionOk="0">
                    <a:moveTo>
                      <a:pt x="25929" y="293197"/>
                    </a:moveTo>
                    <a:lnTo>
                      <a:pt x="30442" y="288348"/>
                    </a:lnTo>
                    <a:lnTo>
                      <a:pt x="37096" y="281656"/>
                    </a:lnTo>
                    <a:lnTo>
                      <a:pt x="41609" y="278053"/>
                    </a:lnTo>
                    <a:lnTo>
                      <a:pt x="46427" y="274336"/>
                    </a:lnTo>
                    <a:lnTo>
                      <a:pt x="55912" y="278336"/>
                    </a:lnTo>
                    <a:lnTo>
                      <a:pt x="63637" y="283736"/>
                    </a:lnTo>
                    <a:lnTo>
                      <a:pt x="68303" y="289014"/>
                    </a:lnTo>
                    <a:lnTo>
                      <a:pt x="70904" y="283361"/>
                    </a:lnTo>
                    <a:lnTo>
                      <a:pt x="77175" y="281962"/>
                    </a:lnTo>
                    <a:lnTo>
                      <a:pt x="77405" y="273227"/>
                    </a:lnTo>
                    <a:lnTo>
                      <a:pt x="83524" y="275667"/>
                    </a:lnTo>
                    <a:lnTo>
                      <a:pt x="89489" y="271758"/>
                    </a:lnTo>
                    <a:lnTo>
                      <a:pt x="97444" y="267651"/>
                    </a:lnTo>
                    <a:lnTo>
                      <a:pt x="99892" y="273005"/>
                    </a:lnTo>
                    <a:lnTo>
                      <a:pt x="96986" y="278405"/>
                    </a:lnTo>
                    <a:lnTo>
                      <a:pt x="97368" y="285082"/>
                    </a:lnTo>
                    <a:lnTo>
                      <a:pt x="104940" y="289213"/>
                    </a:lnTo>
                    <a:lnTo>
                      <a:pt x="110829" y="285358"/>
                    </a:lnTo>
                    <a:lnTo>
                      <a:pt x="115037" y="278527"/>
                    </a:lnTo>
                    <a:lnTo>
                      <a:pt x="119549" y="272592"/>
                    </a:lnTo>
                    <a:lnTo>
                      <a:pt x="125286" y="267337"/>
                    </a:lnTo>
                    <a:lnTo>
                      <a:pt x="131022" y="260943"/>
                    </a:lnTo>
                    <a:lnTo>
                      <a:pt x="142112" y="256797"/>
                    </a:lnTo>
                    <a:lnTo>
                      <a:pt x="147237" y="244973"/>
                    </a:lnTo>
                    <a:lnTo>
                      <a:pt x="150755" y="238525"/>
                    </a:lnTo>
                    <a:lnTo>
                      <a:pt x="151215" y="231603"/>
                    </a:lnTo>
                    <a:lnTo>
                      <a:pt x="151597" y="218546"/>
                    </a:lnTo>
                    <a:lnTo>
                      <a:pt x="152744" y="211502"/>
                    </a:lnTo>
                    <a:lnTo>
                      <a:pt x="151368" y="204855"/>
                    </a:lnTo>
                    <a:lnTo>
                      <a:pt x="151444" y="198155"/>
                    </a:lnTo>
                    <a:lnTo>
                      <a:pt x="157563" y="191355"/>
                    </a:lnTo>
                    <a:lnTo>
                      <a:pt x="162764" y="184686"/>
                    </a:lnTo>
                    <a:lnTo>
                      <a:pt x="165901" y="178062"/>
                    </a:lnTo>
                    <a:lnTo>
                      <a:pt x="168424" y="171438"/>
                    </a:lnTo>
                    <a:lnTo>
                      <a:pt x="172172" y="165885"/>
                    </a:lnTo>
                    <a:lnTo>
                      <a:pt x="179591" y="160118"/>
                    </a:lnTo>
                    <a:lnTo>
                      <a:pt x="185481" y="158068"/>
                    </a:lnTo>
                    <a:lnTo>
                      <a:pt x="189458" y="152852"/>
                    </a:lnTo>
                    <a:lnTo>
                      <a:pt x="196266" y="144783"/>
                    </a:lnTo>
                    <a:lnTo>
                      <a:pt x="197489" y="138205"/>
                    </a:lnTo>
                    <a:lnTo>
                      <a:pt x="196112" y="131114"/>
                    </a:lnTo>
                    <a:lnTo>
                      <a:pt x="198483" y="124330"/>
                    </a:lnTo>
                    <a:lnTo>
                      <a:pt x="200701" y="116513"/>
                    </a:lnTo>
                    <a:lnTo>
                      <a:pt x="204832" y="110937"/>
                    </a:lnTo>
                    <a:lnTo>
                      <a:pt x="202384" y="104734"/>
                    </a:lnTo>
                    <a:lnTo>
                      <a:pt x="202537" y="97644"/>
                    </a:lnTo>
                    <a:lnTo>
                      <a:pt x="201161" y="91150"/>
                    </a:lnTo>
                    <a:lnTo>
                      <a:pt x="204067" y="84335"/>
                    </a:lnTo>
                    <a:lnTo>
                      <a:pt x="207968" y="73122"/>
                    </a:lnTo>
                    <a:lnTo>
                      <a:pt x="207815" y="64104"/>
                    </a:lnTo>
                    <a:lnTo>
                      <a:pt x="208274" y="57350"/>
                    </a:lnTo>
                    <a:lnTo>
                      <a:pt x="208656" y="50727"/>
                    </a:lnTo>
                    <a:lnTo>
                      <a:pt x="212098" y="44019"/>
                    </a:lnTo>
                    <a:lnTo>
                      <a:pt x="215617" y="37326"/>
                    </a:lnTo>
                    <a:lnTo>
                      <a:pt x="220971" y="23964"/>
                    </a:lnTo>
                    <a:lnTo>
                      <a:pt x="224795" y="17141"/>
                    </a:lnTo>
                    <a:lnTo>
                      <a:pt x="224565" y="10617"/>
                    </a:lnTo>
                    <a:lnTo>
                      <a:pt x="221582" y="3771"/>
                    </a:lnTo>
                    <a:lnTo>
                      <a:pt x="213475" y="4506"/>
                    </a:lnTo>
                    <a:lnTo>
                      <a:pt x="205214" y="5768"/>
                    </a:lnTo>
                    <a:lnTo>
                      <a:pt x="197948" y="2494"/>
                    </a:lnTo>
                    <a:lnTo>
                      <a:pt x="189764" y="-53"/>
                    </a:lnTo>
                    <a:lnTo>
                      <a:pt x="183415" y="2945"/>
                    </a:lnTo>
                    <a:lnTo>
                      <a:pt x="177909" y="4513"/>
                    </a:lnTo>
                    <a:lnTo>
                      <a:pt x="171789" y="4903"/>
                    </a:lnTo>
                    <a:lnTo>
                      <a:pt x="165365" y="5966"/>
                    </a:lnTo>
                    <a:lnTo>
                      <a:pt x="160776" y="17049"/>
                    </a:lnTo>
                    <a:lnTo>
                      <a:pt x="159858" y="23742"/>
                    </a:lnTo>
                    <a:lnTo>
                      <a:pt x="160240" y="30113"/>
                    </a:lnTo>
                    <a:lnTo>
                      <a:pt x="151138" y="50597"/>
                    </a:lnTo>
                    <a:lnTo>
                      <a:pt x="147544" y="55117"/>
                    </a:lnTo>
                    <a:lnTo>
                      <a:pt x="149838" y="63974"/>
                    </a:lnTo>
                    <a:lnTo>
                      <a:pt x="142112" y="64058"/>
                    </a:lnTo>
                    <a:lnTo>
                      <a:pt x="130334" y="57878"/>
                    </a:lnTo>
                    <a:lnTo>
                      <a:pt x="123833" y="57350"/>
                    </a:lnTo>
                    <a:lnTo>
                      <a:pt x="117943" y="57350"/>
                    </a:lnTo>
                    <a:lnTo>
                      <a:pt x="112054" y="54880"/>
                    </a:lnTo>
                    <a:lnTo>
                      <a:pt x="105093" y="52883"/>
                    </a:lnTo>
                    <a:lnTo>
                      <a:pt x="98132" y="51285"/>
                    </a:lnTo>
                    <a:lnTo>
                      <a:pt x="64555" y="51622"/>
                    </a:lnTo>
                    <a:lnTo>
                      <a:pt x="62796" y="57320"/>
                    </a:lnTo>
                    <a:lnTo>
                      <a:pt x="61725" y="64028"/>
                    </a:lnTo>
                    <a:lnTo>
                      <a:pt x="60272" y="70720"/>
                    </a:lnTo>
                    <a:lnTo>
                      <a:pt x="63331" y="77367"/>
                    </a:lnTo>
                    <a:lnTo>
                      <a:pt x="60348" y="82859"/>
                    </a:lnTo>
                    <a:lnTo>
                      <a:pt x="66926" y="82025"/>
                    </a:lnTo>
                    <a:lnTo>
                      <a:pt x="74958" y="79241"/>
                    </a:lnTo>
                    <a:lnTo>
                      <a:pt x="79928" y="76182"/>
                    </a:lnTo>
                    <a:lnTo>
                      <a:pt x="86048" y="76243"/>
                    </a:lnTo>
                    <a:lnTo>
                      <a:pt x="92932" y="78659"/>
                    </a:lnTo>
                    <a:lnTo>
                      <a:pt x="95532" y="83876"/>
                    </a:lnTo>
                    <a:lnTo>
                      <a:pt x="99280" y="90729"/>
                    </a:lnTo>
                    <a:lnTo>
                      <a:pt x="98362" y="97445"/>
                    </a:lnTo>
                    <a:lnTo>
                      <a:pt x="93085" y="105338"/>
                    </a:lnTo>
                    <a:lnTo>
                      <a:pt x="87807" y="108398"/>
                    </a:lnTo>
                    <a:lnTo>
                      <a:pt x="82377" y="115748"/>
                    </a:lnTo>
                    <a:lnTo>
                      <a:pt x="84518" y="124330"/>
                    </a:lnTo>
                    <a:lnTo>
                      <a:pt x="82912" y="130954"/>
                    </a:lnTo>
                    <a:lnTo>
                      <a:pt x="90332" y="132797"/>
                    </a:lnTo>
                    <a:lnTo>
                      <a:pt x="91861" y="138709"/>
                    </a:lnTo>
                    <a:lnTo>
                      <a:pt x="98745" y="139383"/>
                    </a:lnTo>
                    <a:lnTo>
                      <a:pt x="102110" y="144278"/>
                    </a:lnTo>
                    <a:lnTo>
                      <a:pt x="100274" y="151070"/>
                    </a:lnTo>
                    <a:lnTo>
                      <a:pt x="98592" y="157816"/>
                    </a:lnTo>
                    <a:lnTo>
                      <a:pt x="100045" y="164333"/>
                    </a:lnTo>
                    <a:lnTo>
                      <a:pt x="100887" y="171063"/>
                    </a:lnTo>
                    <a:lnTo>
                      <a:pt x="97751" y="177871"/>
                    </a:lnTo>
                    <a:lnTo>
                      <a:pt x="98592" y="184571"/>
                    </a:lnTo>
                    <a:lnTo>
                      <a:pt x="93696" y="190193"/>
                    </a:lnTo>
                    <a:lnTo>
                      <a:pt x="92167" y="197971"/>
                    </a:lnTo>
                    <a:lnTo>
                      <a:pt x="90255" y="204718"/>
                    </a:lnTo>
                    <a:lnTo>
                      <a:pt x="83294" y="207769"/>
                    </a:lnTo>
                    <a:lnTo>
                      <a:pt x="78782" y="194323"/>
                    </a:lnTo>
                    <a:lnTo>
                      <a:pt x="74269" y="202102"/>
                    </a:lnTo>
                    <a:lnTo>
                      <a:pt x="69986" y="206018"/>
                    </a:lnTo>
                    <a:lnTo>
                      <a:pt x="61801" y="203402"/>
                    </a:lnTo>
                    <a:lnTo>
                      <a:pt x="55223" y="203800"/>
                    </a:lnTo>
                    <a:lnTo>
                      <a:pt x="54612" y="197359"/>
                    </a:lnTo>
                    <a:lnTo>
                      <a:pt x="51322" y="191348"/>
                    </a:lnTo>
                    <a:lnTo>
                      <a:pt x="45434" y="185474"/>
                    </a:lnTo>
                    <a:lnTo>
                      <a:pt x="39161" y="187217"/>
                    </a:lnTo>
                    <a:lnTo>
                      <a:pt x="39773" y="193566"/>
                    </a:lnTo>
                    <a:lnTo>
                      <a:pt x="40003" y="202285"/>
                    </a:lnTo>
                    <a:lnTo>
                      <a:pt x="30212" y="204572"/>
                    </a:lnTo>
                    <a:lnTo>
                      <a:pt x="24323" y="202438"/>
                    </a:lnTo>
                    <a:lnTo>
                      <a:pt x="18739" y="204687"/>
                    </a:lnTo>
                    <a:lnTo>
                      <a:pt x="12927" y="202492"/>
                    </a:lnTo>
                    <a:lnTo>
                      <a:pt x="13462" y="208205"/>
                    </a:lnTo>
                    <a:lnTo>
                      <a:pt x="13997" y="215303"/>
                    </a:lnTo>
                    <a:lnTo>
                      <a:pt x="19428" y="224734"/>
                    </a:lnTo>
                    <a:lnTo>
                      <a:pt x="16675" y="230792"/>
                    </a:lnTo>
                    <a:lnTo>
                      <a:pt x="21722" y="234066"/>
                    </a:lnTo>
                    <a:lnTo>
                      <a:pt x="20728" y="243458"/>
                    </a:lnTo>
                    <a:lnTo>
                      <a:pt x="16062" y="248085"/>
                    </a:lnTo>
                    <a:lnTo>
                      <a:pt x="13156" y="242862"/>
                    </a:lnTo>
                    <a:lnTo>
                      <a:pt x="6501" y="244904"/>
                    </a:lnTo>
                    <a:lnTo>
                      <a:pt x="2142" y="249202"/>
                    </a:lnTo>
                    <a:lnTo>
                      <a:pt x="-688" y="256377"/>
                    </a:lnTo>
                    <a:lnTo>
                      <a:pt x="6654" y="263085"/>
                    </a:lnTo>
                    <a:lnTo>
                      <a:pt x="13920" y="271544"/>
                    </a:lnTo>
                    <a:lnTo>
                      <a:pt x="20040" y="278206"/>
                    </a:lnTo>
                    <a:lnTo>
                      <a:pt x="20881" y="284715"/>
                    </a:lnTo>
                    <a:lnTo>
                      <a:pt x="25088" y="29182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6170651" y="3389639"/>
                <a:ext cx="571509" cy="631482"/>
              </a:xfrm>
              <a:custGeom>
                <a:avLst/>
                <a:gdLst/>
                <a:ahLst/>
                <a:cxnLst/>
                <a:rect l="l" t="t" r="r" b="b"/>
                <a:pathLst>
                  <a:path w="571509" h="631482" extrusionOk="0">
                    <a:moveTo>
                      <a:pt x="516516" y="631430"/>
                    </a:moveTo>
                    <a:lnTo>
                      <a:pt x="520340" y="587595"/>
                    </a:lnTo>
                    <a:lnTo>
                      <a:pt x="513916" y="589309"/>
                    </a:lnTo>
                    <a:lnTo>
                      <a:pt x="510550" y="595948"/>
                    </a:lnTo>
                    <a:lnTo>
                      <a:pt x="497165" y="595428"/>
                    </a:lnTo>
                    <a:lnTo>
                      <a:pt x="494488" y="589423"/>
                    </a:lnTo>
                    <a:lnTo>
                      <a:pt x="489211" y="582608"/>
                    </a:lnTo>
                    <a:lnTo>
                      <a:pt x="481256" y="578670"/>
                    </a:lnTo>
                    <a:lnTo>
                      <a:pt x="479650" y="570929"/>
                    </a:lnTo>
                    <a:lnTo>
                      <a:pt x="479802" y="562584"/>
                    </a:lnTo>
                    <a:lnTo>
                      <a:pt x="481485" y="555785"/>
                    </a:lnTo>
                    <a:lnTo>
                      <a:pt x="482632" y="549107"/>
                    </a:lnTo>
                    <a:lnTo>
                      <a:pt x="485768" y="539844"/>
                    </a:lnTo>
                    <a:lnTo>
                      <a:pt x="486609" y="529098"/>
                    </a:lnTo>
                    <a:lnTo>
                      <a:pt x="485310" y="522971"/>
                    </a:lnTo>
                    <a:lnTo>
                      <a:pt x="486839" y="515591"/>
                    </a:lnTo>
                    <a:lnTo>
                      <a:pt x="489134" y="508913"/>
                    </a:lnTo>
                    <a:lnTo>
                      <a:pt x="486762" y="502213"/>
                    </a:lnTo>
                    <a:lnTo>
                      <a:pt x="484239" y="495475"/>
                    </a:lnTo>
                    <a:lnTo>
                      <a:pt x="479802" y="491604"/>
                    </a:lnTo>
                    <a:lnTo>
                      <a:pt x="490740" y="482066"/>
                    </a:lnTo>
                    <a:lnTo>
                      <a:pt x="495405" y="475818"/>
                    </a:lnTo>
                    <a:lnTo>
                      <a:pt x="497700" y="468804"/>
                    </a:lnTo>
                    <a:lnTo>
                      <a:pt x="504355" y="463121"/>
                    </a:lnTo>
                    <a:lnTo>
                      <a:pt x="517204" y="461950"/>
                    </a:lnTo>
                    <a:lnTo>
                      <a:pt x="552464" y="456688"/>
                    </a:lnTo>
                    <a:lnTo>
                      <a:pt x="550400" y="448573"/>
                    </a:lnTo>
                    <a:lnTo>
                      <a:pt x="547111" y="441873"/>
                    </a:lnTo>
                    <a:lnTo>
                      <a:pt x="543363" y="435249"/>
                    </a:lnTo>
                    <a:lnTo>
                      <a:pt x="542062" y="428472"/>
                    </a:lnTo>
                    <a:lnTo>
                      <a:pt x="539920" y="421802"/>
                    </a:lnTo>
                    <a:lnTo>
                      <a:pt x="536096" y="415087"/>
                    </a:lnTo>
                    <a:lnTo>
                      <a:pt x="529748" y="408371"/>
                    </a:lnTo>
                    <a:lnTo>
                      <a:pt x="521411" y="401786"/>
                    </a:lnTo>
                    <a:lnTo>
                      <a:pt x="518581" y="395063"/>
                    </a:lnTo>
                    <a:lnTo>
                      <a:pt x="516363" y="388676"/>
                    </a:lnTo>
                    <a:lnTo>
                      <a:pt x="515215" y="381723"/>
                    </a:lnTo>
                    <a:lnTo>
                      <a:pt x="518811" y="374893"/>
                    </a:lnTo>
                    <a:lnTo>
                      <a:pt x="518658" y="368208"/>
                    </a:lnTo>
                    <a:lnTo>
                      <a:pt x="516286" y="361485"/>
                    </a:lnTo>
                    <a:lnTo>
                      <a:pt x="514680" y="354777"/>
                    </a:lnTo>
                    <a:lnTo>
                      <a:pt x="511927" y="348253"/>
                    </a:lnTo>
                    <a:lnTo>
                      <a:pt x="510933" y="341767"/>
                    </a:lnTo>
                    <a:lnTo>
                      <a:pt x="514144" y="329605"/>
                    </a:lnTo>
                    <a:lnTo>
                      <a:pt x="513380" y="321521"/>
                    </a:lnTo>
                    <a:lnTo>
                      <a:pt x="510856" y="314629"/>
                    </a:lnTo>
                    <a:lnTo>
                      <a:pt x="507949" y="309313"/>
                    </a:lnTo>
                    <a:lnTo>
                      <a:pt x="508484" y="297894"/>
                    </a:lnTo>
                    <a:lnTo>
                      <a:pt x="508026" y="287782"/>
                    </a:lnTo>
                    <a:lnTo>
                      <a:pt x="506955" y="281090"/>
                    </a:lnTo>
                    <a:lnTo>
                      <a:pt x="501448" y="274366"/>
                    </a:lnTo>
                    <a:lnTo>
                      <a:pt x="498465" y="267682"/>
                    </a:lnTo>
                    <a:lnTo>
                      <a:pt x="497853" y="261088"/>
                    </a:lnTo>
                    <a:lnTo>
                      <a:pt x="505884" y="254304"/>
                    </a:lnTo>
                    <a:lnTo>
                      <a:pt x="506114" y="247581"/>
                    </a:lnTo>
                    <a:lnTo>
                      <a:pt x="506802" y="240926"/>
                    </a:lnTo>
                    <a:lnTo>
                      <a:pt x="512615" y="231113"/>
                    </a:lnTo>
                    <a:lnTo>
                      <a:pt x="517969" y="227679"/>
                    </a:lnTo>
                    <a:lnTo>
                      <a:pt x="519422" y="220772"/>
                    </a:lnTo>
                    <a:lnTo>
                      <a:pt x="519422" y="214271"/>
                    </a:lnTo>
                    <a:lnTo>
                      <a:pt x="520875" y="207372"/>
                    </a:lnTo>
                    <a:lnTo>
                      <a:pt x="521564" y="200671"/>
                    </a:lnTo>
                    <a:lnTo>
                      <a:pt x="522711" y="194552"/>
                    </a:lnTo>
                    <a:lnTo>
                      <a:pt x="523400" y="187929"/>
                    </a:lnTo>
                    <a:lnTo>
                      <a:pt x="524011" y="180571"/>
                    </a:lnTo>
                    <a:lnTo>
                      <a:pt x="526995" y="173947"/>
                    </a:lnTo>
                    <a:lnTo>
                      <a:pt x="528219" y="167568"/>
                    </a:lnTo>
                    <a:lnTo>
                      <a:pt x="531202" y="160569"/>
                    </a:lnTo>
                    <a:lnTo>
                      <a:pt x="531125" y="153777"/>
                    </a:lnTo>
                    <a:lnTo>
                      <a:pt x="536632" y="150886"/>
                    </a:lnTo>
                    <a:lnTo>
                      <a:pt x="539003" y="142580"/>
                    </a:lnTo>
                    <a:lnTo>
                      <a:pt x="544969" y="140453"/>
                    </a:lnTo>
                    <a:lnTo>
                      <a:pt x="570821" y="109675"/>
                    </a:lnTo>
                    <a:lnTo>
                      <a:pt x="567685" y="103747"/>
                    </a:lnTo>
                    <a:lnTo>
                      <a:pt x="561490" y="100175"/>
                    </a:lnTo>
                    <a:lnTo>
                      <a:pt x="554071" y="99510"/>
                    </a:lnTo>
                    <a:lnTo>
                      <a:pt x="554683" y="93475"/>
                    </a:lnTo>
                    <a:lnTo>
                      <a:pt x="557666" y="86782"/>
                    </a:lnTo>
                    <a:lnTo>
                      <a:pt x="556136" y="80120"/>
                    </a:lnTo>
                    <a:lnTo>
                      <a:pt x="559425" y="66682"/>
                    </a:lnTo>
                    <a:lnTo>
                      <a:pt x="557130" y="61106"/>
                    </a:lnTo>
                    <a:lnTo>
                      <a:pt x="548105" y="59316"/>
                    </a:lnTo>
                    <a:lnTo>
                      <a:pt x="547722" y="51843"/>
                    </a:lnTo>
                    <a:lnTo>
                      <a:pt x="537779" y="48845"/>
                    </a:lnTo>
                    <a:lnTo>
                      <a:pt x="535944" y="42596"/>
                    </a:lnTo>
                    <a:lnTo>
                      <a:pt x="525082" y="33181"/>
                    </a:lnTo>
                    <a:lnTo>
                      <a:pt x="522482" y="26488"/>
                    </a:lnTo>
                    <a:lnTo>
                      <a:pt x="515904" y="23237"/>
                    </a:lnTo>
                    <a:lnTo>
                      <a:pt x="511544" y="32530"/>
                    </a:lnTo>
                    <a:lnTo>
                      <a:pt x="505654" y="33203"/>
                    </a:lnTo>
                    <a:lnTo>
                      <a:pt x="496170" y="30511"/>
                    </a:lnTo>
                    <a:lnTo>
                      <a:pt x="488981" y="33058"/>
                    </a:lnTo>
                    <a:lnTo>
                      <a:pt x="483550" y="37173"/>
                    </a:lnTo>
                    <a:lnTo>
                      <a:pt x="475289" y="33188"/>
                    </a:lnTo>
                    <a:lnTo>
                      <a:pt x="472536" y="28117"/>
                    </a:lnTo>
                    <a:lnTo>
                      <a:pt x="466188" y="26725"/>
                    </a:lnTo>
                    <a:lnTo>
                      <a:pt x="463128" y="19826"/>
                    </a:lnTo>
                    <a:lnTo>
                      <a:pt x="457774" y="16743"/>
                    </a:lnTo>
                    <a:lnTo>
                      <a:pt x="454102" y="10556"/>
                    </a:lnTo>
                    <a:lnTo>
                      <a:pt x="445383" y="6387"/>
                    </a:lnTo>
                    <a:lnTo>
                      <a:pt x="438728" y="8414"/>
                    </a:lnTo>
                    <a:lnTo>
                      <a:pt x="425496" y="11481"/>
                    </a:lnTo>
                    <a:lnTo>
                      <a:pt x="418384" y="6380"/>
                    </a:lnTo>
                    <a:lnTo>
                      <a:pt x="412571" y="6425"/>
                    </a:lnTo>
                    <a:lnTo>
                      <a:pt x="405687" y="6433"/>
                    </a:lnTo>
                    <a:lnTo>
                      <a:pt x="396737" y="-53"/>
                    </a:lnTo>
                    <a:lnTo>
                      <a:pt x="390389" y="6356"/>
                    </a:lnTo>
                    <a:lnTo>
                      <a:pt x="386641" y="13080"/>
                    </a:lnTo>
                    <a:lnTo>
                      <a:pt x="379834" y="13493"/>
                    </a:lnTo>
                    <a:lnTo>
                      <a:pt x="374251" y="16659"/>
                    </a:lnTo>
                    <a:lnTo>
                      <a:pt x="369737" y="13087"/>
                    </a:lnTo>
                    <a:lnTo>
                      <a:pt x="362165" y="9309"/>
                    </a:lnTo>
                    <a:lnTo>
                      <a:pt x="359030" y="15206"/>
                    </a:lnTo>
                    <a:lnTo>
                      <a:pt x="349851" y="17271"/>
                    </a:lnTo>
                    <a:lnTo>
                      <a:pt x="338761" y="21073"/>
                    </a:lnTo>
                    <a:lnTo>
                      <a:pt x="333942" y="26434"/>
                    </a:lnTo>
                    <a:lnTo>
                      <a:pt x="320786" y="19795"/>
                    </a:lnTo>
                    <a:lnTo>
                      <a:pt x="312985" y="26335"/>
                    </a:lnTo>
                    <a:lnTo>
                      <a:pt x="308931" y="30557"/>
                    </a:lnTo>
                    <a:lnTo>
                      <a:pt x="307554" y="39399"/>
                    </a:lnTo>
                    <a:lnTo>
                      <a:pt x="298911" y="42719"/>
                    </a:lnTo>
                    <a:lnTo>
                      <a:pt x="283231" y="36118"/>
                    </a:lnTo>
                    <a:lnTo>
                      <a:pt x="277801" y="38106"/>
                    </a:lnTo>
                    <a:lnTo>
                      <a:pt x="269616" y="35024"/>
                    </a:lnTo>
                    <a:lnTo>
                      <a:pt x="263498" y="33249"/>
                    </a:lnTo>
                    <a:lnTo>
                      <a:pt x="257761" y="31360"/>
                    </a:lnTo>
                    <a:lnTo>
                      <a:pt x="248582" y="32752"/>
                    </a:lnTo>
                    <a:lnTo>
                      <a:pt x="245064" y="26488"/>
                    </a:lnTo>
                    <a:lnTo>
                      <a:pt x="241622" y="20889"/>
                    </a:lnTo>
                    <a:lnTo>
                      <a:pt x="236268" y="16698"/>
                    </a:lnTo>
                    <a:lnTo>
                      <a:pt x="227855" y="13172"/>
                    </a:lnTo>
                    <a:lnTo>
                      <a:pt x="216840" y="8062"/>
                    </a:lnTo>
                    <a:lnTo>
                      <a:pt x="207892" y="13026"/>
                    </a:lnTo>
                    <a:lnTo>
                      <a:pt x="201926" y="19765"/>
                    </a:lnTo>
                    <a:lnTo>
                      <a:pt x="196954" y="26450"/>
                    </a:lnTo>
                    <a:lnTo>
                      <a:pt x="194047" y="33058"/>
                    </a:lnTo>
                    <a:lnTo>
                      <a:pt x="188005" y="35192"/>
                    </a:lnTo>
                    <a:lnTo>
                      <a:pt x="190912" y="46436"/>
                    </a:lnTo>
                    <a:lnTo>
                      <a:pt x="188847" y="53258"/>
                    </a:lnTo>
                    <a:lnTo>
                      <a:pt x="189382" y="59913"/>
                    </a:lnTo>
                    <a:lnTo>
                      <a:pt x="190299" y="66636"/>
                    </a:lnTo>
                    <a:lnTo>
                      <a:pt x="190606" y="73221"/>
                    </a:lnTo>
                    <a:lnTo>
                      <a:pt x="186781" y="80036"/>
                    </a:lnTo>
                    <a:lnTo>
                      <a:pt x="181427" y="93406"/>
                    </a:lnTo>
                    <a:lnTo>
                      <a:pt x="177909" y="100129"/>
                    </a:lnTo>
                    <a:lnTo>
                      <a:pt x="174314" y="106845"/>
                    </a:lnTo>
                    <a:lnTo>
                      <a:pt x="173549" y="120215"/>
                    </a:lnTo>
                    <a:lnTo>
                      <a:pt x="173855" y="126395"/>
                    </a:lnTo>
                    <a:lnTo>
                      <a:pt x="171714" y="133462"/>
                    </a:lnTo>
                    <a:lnTo>
                      <a:pt x="169878" y="140086"/>
                    </a:lnTo>
                    <a:lnTo>
                      <a:pt x="166971" y="147024"/>
                    </a:lnTo>
                    <a:lnTo>
                      <a:pt x="168195" y="153601"/>
                    </a:lnTo>
                    <a:lnTo>
                      <a:pt x="167889" y="160470"/>
                    </a:lnTo>
                    <a:lnTo>
                      <a:pt x="170566" y="166948"/>
                    </a:lnTo>
                    <a:lnTo>
                      <a:pt x="166054" y="173832"/>
                    </a:lnTo>
                    <a:lnTo>
                      <a:pt x="164217" y="180571"/>
                    </a:lnTo>
                    <a:lnTo>
                      <a:pt x="162076" y="186192"/>
                    </a:lnTo>
                    <a:lnTo>
                      <a:pt x="163223" y="192824"/>
                    </a:lnTo>
                    <a:lnTo>
                      <a:pt x="162305" y="200075"/>
                    </a:lnTo>
                    <a:lnTo>
                      <a:pt x="156416" y="207249"/>
                    </a:lnTo>
                    <a:lnTo>
                      <a:pt x="151979" y="213735"/>
                    </a:lnTo>
                    <a:lnTo>
                      <a:pt x="139359" y="220734"/>
                    </a:lnTo>
                    <a:lnTo>
                      <a:pt x="134311" y="227404"/>
                    </a:lnTo>
                    <a:lnTo>
                      <a:pt x="131635" y="234104"/>
                    </a:lnTo>
                    <a:lnTo>
                      <a:pt x="128804" y="240399"/>
                    </a:lnTo>
                    <a:lnTo>
                      <a:pt x="123297" y="247550"/>
                    </a:lnTo>
                    <a:lnTo>
                      <a:pt x="117178" y="254197"/>
                    </a:lnTo>
                    <a:lnTo>
                      <a:pt x="117102" y="260476"/>
                    </a:lnTo>
                    <a:lnTo>
                      <a:pt x="118478" y="267567"/>
                    </a:lnTo>
                    <a:lnTo>
                      <a:pt x="117331" y="274275"/>
                    </a:lnTo>
                    <a:lnTo>
                      <a:pt x="116796" y="294115"/>
                    </a:lnTo>
                    <a:lnTo>
                      <a:pt x="110065" y="307500"/>
                    </a:lnTo>
                    <a:lnTo>
                      <a:pt x="107846" y="313038"/>
                    </a:lnTo>
                    <a:lnTo>
                      <a:pt x="101422" y="314530"/>
                    </a:lnTo>
                    <a:lnTo>
                      <a:pt x="95685" y="321222"/>
                    </a:lnTo>
                    <a:lnTo>
                      <a:pt x="87119" y="325444"/>
                    </a:lnTo>
                    <a:lnTo>
                      <a:pt x="80771" y="334623"/>
                    </a:lnTo>
                    <a:lnTo>
                      <a:pt x="76717" y="341063"/>
                    </a:lnTo>
                    <a:lnTo>
                      <a:pt x="70674" y="345446"/>
                    </a:lnTo>
                    <a:lnTo>
                      <a:pt x="63561" y="344574"/>
                    </a:lnTo>
                    <a:lnTo>
                      <a:pt x="62720" y="335319"/>
                    </a:lnTo>
                    <a:lnTo>
                      <a:pt x="65626" y="329246"/>
                    </a:lnTo>
                    <a:lnTo>
                      <a:pt x="63178" y="323892"/>
                    </a:lnTo>
                    <a:lnTo>
                      <a:pt x="56141" y="327991"/>
                    </a:lnTo>
                    <a:lnTo>
                      <a:pt x="49258" y="331908"/>
                    </a:lnTo>
                    <a:lnTo>
                      <a:pt x="43139" y="329468"/>
                    </a:lnTo>
                    <a:lnTo>
                      <a:pt x="42144" y="339518"/>
                    </a:lnTo>
                    <a:lnTo>
                      <a:pt x="36026" y="341346"/>
                    </a:lnTo>
                    <a:lnTo>
                      <a:pt x="25471" y="334890"/>
                    </a:lnTo>
                    <a:lnTo>
                      <a:pt x="15986" y="341338"/>
                    </a:lnTo>
                    <a:lnTo>
                      <a:pt x="9561" y="348062"/>
                    </a:lnTo>
                    <a:lnTo>
                      <a:pt x="6961" y="354280"/>
                    </a:lnTo>
                    <a:lnTo>
                      <a:pt x="6808" y="372927"/>
                    </a:lnTo>
                    <a:lnTo>
                      <a:pt x="-688" y="372920"/>
                    </a:lnTo>
                    <a:lnTo>
                      <a:pt x="2754" y="381547"/>
                    </a:lnTo>
                    <a:lnTo>
                      <a:pt x="13232" y="381578"/>
                    </a:lnTo>
                    <a:lnTo>
                      <a:pt x="21952" y="377050"/>
                    </a:lnTo>
                    <a:lnTo>
                      <a:pt x="31513" y="378511"/>
                    </a:lnTo>
                    <a:lnTo>
                      <a:pt x="50864" y="375757"/>
                    </a:lnTo>
                    <a:lnTo>
                      <a:pt x="68762" y="378373"/>
                    </a:lnTo>
                    <a:lnTo>
                      <a:pt x="125592" y="376339"/>
                    </a:lnTo>
                    <a:lnTo>
                      <a:pt x="128651" y="381525"/>
                    </a:lnTo>
                    <a:lnTo>
                      <a:pt x="131022" y="394359"/>
                    </a:lnTo>
                    <a:lnTo>
                      <a:pt x="133164" y="401541"/>
                    </a:lnTo>
                    <a:lnTo>
                      <a:pt x="134693" y="408356"/>
                    </a:lnTo>
                    <a:lnTo>
                      <a:pt x="137371" y="415010"/>
                    </a:lnTo>
                    <a:lnTo>
                      <a:pt x="138977" y="421680"/>
                    </a:lnTo>
                    <a:lnTo>
                      <a:pt x="143566" y="428442"/>
                    </a:lnTo>
                    <a:lnTo>
                      <a:pt x="151521" y="441857"/>
                    </a:lnTo>
                    <a:lnTo>
                      <a:pt x="154504" y="448504"/>
                    </a:lnTo>
                    <a:lnTo>
                      <a:pt x="158405" y="452948"/>
                    </a:lnTo>
                    <a:lnTo>
                      <a:pt x="173090" y="451785"/>
                    </a:lnTo>
                    <a:lnTo>
                      <a:pt x="185940" y="448558"/>
                    </a:lnTo>
                    <a:lnTo>
                      <a:pt x="193053" y="445659"/>
                    </a:lnTo>
                    <a:lnTo>
                      <a:pt x="211410" y="448558"/>
                    </a:lnTo>
                    <a:lnTo>
                      <a:pt x="211104" y="441865"/>
                    </a:lnTo>
                    <a:lnTo>
                      <a:pt x="211180" y="435180"/>
                    </a:lnTo>
                    <a:lnTo>
                      <a:pt x="216458" y="430308"/>
                    </a:lnTo>
                    <a:lnTo>
                      <a:pt x="215387" y="421764"/>
                    </a:lnTo>
                    <a:lnTo>
                      <a:pt x="216764" y="415064"/>
                    </a:lnTo>
                    <a:lnTo>
                      <a:pt x="239328" y="415064"/>
                    </a:lnTo>
                    <a:lnTo>
                      <a:pt x="249118" y="412272"/>
                    </a:lnTo>
                    <a:lnTo>
                      <a:pt x="246823" y="421749"/>
                    </a:lnTo>
                    <a:lnTo>
                      <a:pt x="283766" y="424556"/>
                    </a:lnTo>
                    <a:lnTo>
                      <a:pt x="285449" y="435126"/>
                    </a:lnTo>
                    <a:lnTo>
                      <a:pt x="283001" y="441834"/>
                    </a:lnTo>
                    <a:lnTo>
                      <a:pt x="282620" y="448535"/>
                    </a:lnTo>
                    <a:lnTo>
                      <a:pt x="285831" y="455250"/>
                    </a:lnTo>
                    <a:lnTo>
                      <a:pt x="287285" y="461897"/>
                    </a:lnTo>
                    <a:lnTo>
                      <a:pt x="287362" y="468658"/>
                    </a:lnTo>
                    <a:lnTo>
                      <a:pt x="284760" y="481822"/>
                    </a:lnTo>
                    <a:lnTo>
                      <a:pt x="284990" y="488751"/>
                    </a:lnTo>
                    <a:lnTo>
                      <a:pt x="283461" y="494511"/>
                    </a:lnTo>
                    <a:lnTo>
                      <a:pt x="284990" y="502098"/>
                    </a:lnTo>
                    <a:lnTo>
                      <a:pt x="289274" y="508852"/>
                    </a:lnTo>
                    <a:lnTo>
                      <a:pt x="294321" y="512562"/>
                    </a:lnTo>
                    <a:lnTo>
                      <a:pt x="295775" y="522207"/>
                    </a:lnTo>
                    <a:lnTo>
                      <a:pt x="298146" y="528945"/>
                    </a:lnTo>
                    <a:lnTo>
                      <a:pt x="298146" y="541022"/>
                    </a:lnTo>
                    <a:lnTo>
                      <a:pt x="293250" y="544572"/>
                    </a:lnTo>
                    <a:lnTo>
                      <a:pt x="295852" y="555746"/>
                    </a:lnTo>
                    <a:lnTo>
                      <a:pt x="303041" y="552939"/>
                    </a:lnTo>
                    <a:lnTo>
                      <a:pt x="311149" y="553031"/>
                    </a:lnTo>
                    <a:lnTo>
                      <a:pt x="323769" y="552694"/>
                    </a:lnTo>
                    <a:lnTo>
                      <a:pt x="328205" y="549061"/>
                    </a:lnTo>
                    <a:lnTo>
                      <a:pt x="337766" y="549023"/>
                    </a:lnTo>
                    <a:lnTo>
                      <a:pt x="344727" y="549061"/>
                    </a:lnTo>
                    <a:lnTo>
                      <a:pt x="349851" y="545306"/>
                    </a:lnTo>
                    <a:lnTo>
                      <a:pt x="359183" y="551907"/>
                    </a:lnTo>
                    <a:lnTo>
                      <a:pt x="356429" y="562431"/>
                    </a:lnTo>
                    <a:lnTo>
                      <a:pt x="366755" y="562492"/>
                    </a:lnTo>
                    <a:lnTo>
                      <a:pt x="377769" y="557429"/>
                    </a:lnTo>
                    <a:lnTo>
                      <a:pt x="386105" y="555769"/>
                    </a:lnTo>
                    <a:lnTo>
                      <a:pt x="385877" y="562354"/>
                    </a:lnTo>
                    <a:lnTo>
                      <a:pt x="387176" y="568818"/>
                    </a:lnTo>
                    <a:lnTo>
                      <a:pt x="392225" y="575564"/>
                    </a:lnTo>
                    <a:lnTo>
                      <a:pt x="397961" y="575854"/>
                    </a:lnTo>
                    <a:lnTo>
                      <a:pt x="406222" y="580811"/>
                    </a:lnTo>
                    <a:lnTo>
                      <a:pt x="416624" y="581247"/>
                    </a:lnTo>
                    <a:lnTo>
                      <a:pt x="427638" y="582555"/>
                    </a:lnTo>
                    <a:lnTo>
                      <a:pt x="433375" y="581805"/>
                    </a:lnTo>
                    <a:lnTo>
                      <a:pt x="436816" y="575854"/>
                    </a:lnTo>
                    <a:lnTo>
                      <a:pt x="438117" y="569170"/>
                    </a:lnTo>
                    <a:lnTo>
                      <a:pt x="444312" y="575847"/>
                    </a:lnTo>
                    <a:lnTo>
                      <a:pt x="450431" y="580169"/>
                    </a:lnTo>
                    <a:lnTo>
                      <a:pt x="453108" y="589248"/>
                    </a:lnTo>
                    <a:lnTo>
                      <a:pt x="464199" y="590632"/>
                    </a:lnTo>
                    <a:lnTo>
                      <a:pt x="469629" y="597263"/>
                    </a:lnTo>
                    <a:lnTo>
                      <a:pt x="475672" y="596628"/>
                    </a:lnTo>
                    <a:lnTo>
                      <a:pt x="481791" y="603872"/>
                    </a:lnTo>
                    <a:lnTo>
                      <a:pt x="482785" y="612675"/>
                    </a:lnTo>
                    <a:lnTo>
                      <a:pt x="490052" y="616056"/>
                    </a:lnTo>
                    <a:lnTo>
                      <a:pt x="492652" y="622733"/>
                    </a:lnTo>
                    <a:lnTo>
                      <a:pt x="494564" y="629395"/>
                    </a:lnTo>
                    <a:lnTo>
                      <a:pt x="500224" y="631101"/>
                    </a:lnTo>
                    <a:lnTo>
                      <a:pt x="512538" y="622879"/>
                    </a:lnTo>
                    <a:lnTo>
                      <a:pt x="513150" y="62942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9" name="Google Shape;429;p7"/>
              <p:cNvSpPr/>
              <p:nvPr/>
            </p:nvSpPr>
            <p:spPr>
              <a:xfrm>
                <a:off x="7844183" y="1787699"/>
                <a:ext cx="1536237" cy="1174248"/>
              </a:xfrm>
              <a:custGeom>
                <a:avLst/>
                <a:gdLst/>
                <a:ahLst/>
                <a:cxnLst/>
                <a:rect l="l" t="t" r="r" b="b"/>
                <a:pathLst>
                  <a:path w="1536237" h="1174248" extrusionOk="0">
                    <a:moveTo>
                      <a:pt x="1452026" y="729379"/>
                    </a:moveTo>
                    <a:lnTo>
                      <a:pt x="1449579" y="723979"/>
                    </a:lnTo>
                    <a:lnTo>
                      <a:pt x="1430686" y="714938"/>
                    </a:lnTo>
                    <a:lnTo>
                      <a:pt x="1438411" y="723933"/>
                    </a:lnTo>
                    <a:lnTo>
                      <a:pt x="1452026" y="729379"/>
                    </a:lnTo>
                    <a:close/>
                    <a:moveTo>
                      <a:pt x="1451414" y="733410"/>
                    </a:moveTo>
                    <a:lnTo>
                      <a:pt x="1442618" y="728201"/>
                    </a:lnTo>
                    <a:lnTo>
                      <a:pt x="1451414" y="733410"/>
                    </a:lnTo>
                    <a:close/>
                    <a:moveTo>
                      <a:pt x="1487822" y="783203"/>
                    </a:moveTo>
                    <a:lnTo>
                      <a:pt x="1483845" y="778399"/>
                    </a:lnTo>
                    <a:lnTo>
                      <a:pt x="1470765" y="771370"/>
                    </a:lnTo>
                    <a:lnTo>
                      <a:pt x="1475202" y="777543"/>
                    </a:lnTo>
                    <a:lnTo>
                      <a:pt x="1487822" y="783203"/>
                    </a:lnTo>
                    <a:close/>
                    <a:moveTo>
                      <a:pt x="1482927" y="789138"/>
                    </a:moveTo>
                    <a:lnTo>
                      <a:pt x="1478796" y="784901"/>
                    </a:lnTo>
                    <a:lnTo>
                      <a:pt x="1482927" y="789138"/>
                    </a:lnTo>
                    <a:close/>
                    <a:moveTo>
                      <a:pt x="1453326" y="931733"/>
                    </a:moveTo>
                    <a:lnTo>
                      <a:pt x="1453403" y="924941"/>
                    </a:lnTo>
                    <a:lnTo>
                      <a:pt x="1450650" y="930562"/>
                    </a:lnTo>
                    <a:close/>
                    <a:moveTo>
                      <a:pt x="1390072" y="998888"/>
                    </a:moveTo>
                    <a:lnTo>
                      <a:pt x="1384488" y="997221"/>
                    </a:lnTo>
                    <a:lnTo>
                      <a:pt x="1390072" y="998888"/>
                    </a:lnTo>
                    <a:close/>
                    <a:moveTo>
                      <a:pt x="1273964" y="1060001"/>
                    </a:moveTo>
                    <a:lnTo>
                      <a:pt x="1275648" y="1053125"/>
                    </a:lnTo>
                    <a:lnTo>
                      <a:pt x="1273964" y="1060001"/>
                    </a:lnTo>
                    <a:close/>
                    <a:moveTo>
                      <a:pt x="1211475" y="1081586"/>
                    </a:moveTo>
                    <a:lnTo>
                      <a:pt x="1207038" y="1075895"/>
                    </a:lnTo>
                    <a:lnTo>
                      <a:pt x="1211475" y="1081586"/>
                    </a:lnTo>
                    <a:close/>
                    <a:moveTo>
                      <a:pt x="1198243" y="1105059"/>
                    </a:moveTo>
                    <a:lnTo>
                      <a:pt x="1203980" y="1103813"/>
                    </a:lnTo>
                    <a:lnTo>
                      <a:pt x="1209716" y="1103767"/>
                    </a:lnTo>
                    <a:lnTo>
                      <a:pt x="1213616" y="1099445"/>
                    </a:lnTo>
                    <a:lnTo>
                      <a:pt x="1213004" y="1093739"/>
                    </a:lnTo>
                    <a:lnTo>
                      <a:pt x="1208339" y="1090374"/>
                    </a:lnTo>
                    <a:lnTo>
                      <a:pt x="1206656" y="1084431"/>
                    </a:lnTo>
                    <a:lnTo>
                      <a:pt x="1201149" y="1081532"/>
                    </a:lnTo>
                    <a:lnTo>
                      <a:pt x="1203750" y="1076339"/>
                    </a:lnTo>
                    <a:lnTo>
                      <a:pt x="1206962" y="1071092"/>
                    </a:lnTo>
                    <a:lnTo>
                      <a:pt x="1213158" y="1071398"/>
                    </a:lnTo>
                    <a:lnTo>
                      <a:pt x="1215223" y="1065638"/>
                    </a:lnTo>
                    <a:lnTo>
                      <a:pt x="1221341" y="1065148"/>
                    </a:lnTo>
                    <a:lnTo>
                      <a:pt x="1227231" y="1063374"/>
                    </a:lnTo>
                    <a:lnTo>
                      <a:pt x="1233197" y="1062219"/>
                    </a:lnTo>
                    <a:lnTo>
                      <a:pt x="1239622" y="1061171"/>
                    </a:lnTo>
                    <a:lnTo>
                      <a:pt x="1244670" y="1058311"/>
                    </a:lnTo>
                    <a:lnTo>
                      <a:pt x="1241152" y="1053576"/>
                    </a:lnTo>
                    <a:lnTo>
                      <a:pt x="1246200" y="1056421"/>
                    </a:lnTo>
                    <a:lnTo>
                      <a:pt x="1251631" y="1053071"/>
                    </a:lnTo>
                    <a:lnTo>
                      <a:pt x="1257520" y="1054723"/>
                    </a:lnTo>
                    <a:lnTo>
                      <a:pt x="1261268" y="1049706"/>
                    </a:lnTo>
                    <a:lnTo>
                      <a:pt x="1266698" y="1053767"/>
                    </a:lnTo>
                    <a:lnTo>
                      <a:pt x="1272052" y="1047266"/>
                    </a:lnTo>
                    <a:lnTo>
                      <a:pt x="1276718" y="1050746"/>
                    </a:lnTo>
                    <a:lnTo>
                      <a:pt x="1279319" y="1038921"/>
                    </a:lnTo>
                    <a:lnTo>
                      <a:pt x="1287121" y="1048153"/>
                    </a:lnTo>
                    <a:lnTo>
                      <a:pt x="1288650" y="1039434"/>
                    </a:lnTo>
                    <a:lnTo>
                      <a:pt x="1294080" y="1032994"/>
                    </a:lnTo>
                    <a:lnTo>
                      <a:pt x="1291327" y="1027662"/>
                    </a:lnTo>
                    <a:lnTo>
                      <a:pt x="1287962" y="1022806"/>
                    </a:lnTo>
                    <a:lnTo>
                      <a:pt x="1293086" y="1026676"/>
                    </a:lnTo>
                    <a:lnTo>
                      <a:pt x="1290179" y="1021215"/>
                    </a:lnTo>
                    <a:lnTo>
                      <a:pt x="1288574" y="1015287"/>
                    </a:lnTo>
                    <a:lnTo>
                      <a:pt x="1284138" y="1009497"/>
                    </a:lnTo>
                    <a:lnTo>
                      <a:pt x="1289415" y="1015623"/>
                    </a:lnTo>
                    <a:lnTo>
                      <a:pt x="1292857" y="1020656"/>
                    </a:lnTo>
                    <a:lnTo>
                      <a:pt x="1298134" y="1024932"/>
                    </a:lnTo>
                    <a:lnTo>
                      <a:pt x="1301271" y="1030462"/>
                    </a:lnTo>
                    <a:lnTo>
                      <a:pt x="1306624" y="1027563"/>
                    </a:lnTo>
                    <a:lnTo>
                      <a:pt x="1312590" y="1025980"/>
                    </a:lnTo>
                    <a:lnTo>
                      <a:pt x="1318327" y="1027930"/>
                    </a:lnTo>
                    <a:lnTo>
                      <a:pt x="1318557" y="1022155"/>
                    </a:lnTo>
                    <a:lnTo>
                      <a:pt x="1323299" y="1018882"/>
                    </a:lnTo>
                    <a:lnTo>
                      <a:pt x="1325211" y="1024511"/>
                    </a:lnTo>
                    <a:lnTo>
                      <a:pt x="1330488" y="1027035"/>
                    </a:lnTo>
                    <a:lnTo>
                      <a:pt x="1330565" y="1021000"/>
                    </a:lnTo>
                    <a:lnTo>
                      <a:pt x="1335919" y="1018300"/>
                    </a:lnTo>
                    <a:lnTo>
                      <a:pt x="1341808" y="1019295"/>
                    </a:lnTo>
                    <a:lnTo>
                      <a:pt x="1346856" y="1022538"/>
                    </a:lnTo>
                    <a:lnTo>
                      <a:pt x="1349228" y="1016717"/>
                    </a:lnTo>
                    <a:lnTo>
                      <a:pt x="1355576" y="1018109"/>
                    </a:lnTo>
                    <a:lnTo>
                      <a:pt x="1362154" y="1017069"/>
                    </a:lnTo>
                    <a:lnTo>
                      <a:pt x="1367202" y="1014178"/>
                    </a:lnTo>
                    <a:lnTo>
                      <a:pt x="1373474" y="1013742"/>
                    </a:lnTo>
                    <a:lnTo>
                      <a:pt x="1374621" y="1007791"/>
                    </a:lnTo>
                    <a:lnTo>
                      <a:pt x="1379210" y="1003898"/>
                    </a:lnTo>
                    <a:lnTo>
                      <a:pt x="1381199" y="998406"/>
                    </a:lnTo>
                    <a:lnTo>
                      <a:pt x="1382805" y="992869"/>
                    </a:lnTo>
                    <a:lnTo>
                      <a:pt x="1388771" y="993105"/>
                    </a:lnTo>
                    <a:lnTo>
                      <a:pt x="1392290" y="987973"/>
                    </a:lnTo>
                    <a:lnTo>
                      <a:pt x="1395885" y="992555"/>
                    </a:lnTo>
                    <a:lnTo>
                      <a:pt x="1398944" y="987683"/>
                    </a:lnTo>
                    <a:lnTo>
                      <a:pt x="1397720" y="982068"/>
                    </a:lnTo>
                    <a:lnTo>
                      <a:pt x="1401621" y="986665"/>
                    </a:lnTo>
                    <a:lnTo>
                      <a:pt x="1402921" y="980554"/>
                    </a:lnTo>
                    <a:lnTo>
                      <a:pt x="1407969" y="977342"/>
                    </a:lnTo>
                    <a:lnTo>
                      <a:pt x="1409347" y="971689"/>
                    </a:lnTo>
                    <a:lnTo>
                      <a:pt x="1413782" y="968064"/>
                    </a:lnTo>
                    <a:lnTo>
                      <a:pt x="1408122" y="965150"/>
                    </a:lnTo>
                    <a:lnTo>
                      <a:pt x="1410035" y="959711"/>
                    </a:lnTo>
                    <a:lnTo>
                      <a:pt x="1416536" y="959872"/>
                    </a:lnTo>
                    <a:lnTo>
                      <a:pt x="1419902" y="954847"/>
                    </a:lnTo>
                    <a:lnTo>
                      <a:pt x="1424720" y="959008"/>
                    </a:lnTo>
                    <a:lnTo>
                      <a:pt x="1429616" y="952682"/>
                    </a:lnTo>
                    <a:lnTo>
                      <a:pt x="1424873" y="948162"/>
                    </a:lnTo>
                    <a:lnTo>
                      <a:pt x="1430534" y="949776"/>
                    </a:lnTo>
                    <a:lnTo>
                      <a:pt x="1435658" y="946326"/>
                    </a:lnTo>
                    <a:lnTo>
                      <a:pt x="1429616" y="942097"/>
                    </a:lnTo>
                    <a:lnTo>
                      <a:pt x="1431603" y="935343"/>
                    </a:lnTo>
                    <a:lnTo>
                      <a:pt x="1434433" y="940804"/>
                    </a:lnTo>
                    <a:lnTo>
                      <a:pt x="1440859" y="939320"/>
                    </a:lnTo>
                    <a:lnTo>
                      <a:pt x="1438794" y="933905"/>
                    </a:lnTo>
                    <a:lnTo>
                      <a:pt x="1433898" y="930807"/>
                    </a:lnTo>
                    <a:lnTo>
                      <a:pt x="1440553" y="930547"/>
                    </a:lnTo>
                    <a:lnTo>
                      <a:pt x="1446136" y="932214"/>
                    </a:lnTo>
                    <a:lnTo>
                      <a:pt x="1446825" y="925919"/>
                    </a:lnTo>
                    <a:lnTo>
                      <a:pt x="1441930" y="922287"/>
                    </a:lnTo>
                    <a:lnTo>
                      <a:pt x="1443383" y="915464"/>
                    </a:lnTo>
                    <a:lnTo>
                      <a:pt x="1441547" y="909911"/>
                    </a:lnTo>
                    <a:lnTo>
                      <a:pt x="1442695" y="903723"/>
                    </a:lnTo>
                    <a:lnTo>
                      <a:pt x="1448661" y="900893"/>
                    </a:lnTo>
                    <a:lnTo>
                      <a:pt x="1441700" y="900029"/>
                    </a:lnTo>
                    <a:lnTo>
                      <a:pt x="1437188" y="894889"/>
                    </a:lnTo>
                    <a:lnTo>
                      <a:pt x="1443612" y="896793"/>
                    </a:lnTo>
                    <a:lnTo>
                      <a:pt x="1441394" y="891447"/>
                    </a:lnTo>
                    <a:lnTo>
                      <a:pt x="1434969" y="889168"/>
                    </a:lnTo>
                    <a:lnTo>
                      <a:pt x="1439941" y="884884"/>
                    </a:lnTo>
                    <a:lnTo>
                      <a:pt x="1444454" y="889833"/>
                    </a:lnTo>
                    <a:lnTo>
                      <a:pt x="1449119" y="884716"/>
                    </a:lnTo>
                    <a:lnTo>
                      <a:pt x="1447207" y="890866"/>
                    </a:lnTo>
                    <a:lnTo>
                      <a:pt x="1452102" y="887141"/>
                    </a:lnTo>
                    <a:lnTo>
                      <a:pt x="1447360" y="883500"/>
                    </a:lnTo>
                    <a:lnTo>
                      <a:pt x="1452409" y="879186"/>
                    </a:lnTo>
                    <a:lnTo>
                      <a:pt x="1456003" y="873954"/>
                    </a:lnTo>
                    <a:lnTo>
                      <a:pt x="1458604" y="868134"/>
                    </a:lnTo>
                    <a:lnTo>
                      <a:pt x="1460592" y="862099"/>
                    </a:lnTo>
                    <a:lnTo>
                      <a:pt x="1458680" y="856584"/>
                    </a:lnTo>
                    <a:lnTo>
                      <a:pt x="1462046" y="849004"/>
                    </a:lnTo>
                    <a:lnTo>
                      <a:pt x="1458222" y="843964"/>
                    </a:lnTo>
                    <a:lnTo>
                      <a:pt x="1464110" y="844553"/>
                    </a:lnTo>
                    <a:lnTo>
                      <a:pt x="1465717" y="838893"/>
                    </a:lnTo>
                    <a:lnTo>
                      <a:pt x="1465717" y="833072"/>
                    </a:lnTo>
                    <a:lnTo>
                      <a:pt x="1470153" y="836904"/>
                    </a:lnTo>
                    <a:lnTo>
                      <a:pt x="1468777" y="843321"/>
                    </a:lnTo>
                    <a:lnTo>
                      <a:pt x="1471224" y="838028"/>
                    </a:lnTo>
                    <a:lnTo>
                      <a:pt x="1474895" y="833592"/>
                    </a:lnTo>
                    <a:lnTo>
                      <a:pt x="1480250" y="835657"/>
                    </a:lnTo>
                    <a:lnTo>
                      <a:pt x="1477725" y="830487"/>
                    </a:lnTo>
                    <a:lnTo>
                      <a:pt x="1474742" y="825240"/>
                    </a:lnTo>
                    <a:lnTo>
                      <a:pt x="1476196" y="819649"/>
                    </a:lnTo>
                    <a:lnTo>
                      <a:pt x="1473748" y="814333"/>
                    </a:lnTo>
                    <a:lnTo>
                      <a:pt x="1470841" y="809354"/>
                    </a:lnTo>
                    <a:lnTo>
                      <a:pt x="1466329" y="805675"/>
                    </a:lnTo>
                    <a:lnTo>
                      <a:pt x="1471989" y="804986"/>
                    </a:lnTo>
                    <a:lnTo>
                      <a:pt x="1474589" y="799754"/>
                    </a:lnTo>
                    <a:lnTo>
                      <a:pt x="1476349" y="805361"/>
                    </a:lnTo>
                    <a:lnTo>
                      <a:pt x="1481168" y="802095"/>
                    </a:lnTo>
                    <a:lnTo>
                      <a:pt x="1477955" y="797070"/>
                    </a:lnTo>
                    <a:lnTo>
                      <a:pt x="1478108" y="790966"/>
                    </a:lnTo>
                    <a:lnTo>
                      <a:pt x="1472295" y="790928"/>
                    </a:lnTo>
                    <a:lnTo>
                      <a:pt x="1467935" y="794844"/>
                    </a:lnTo>
                    <a:lnTo>
                      <a:pt x="1471148" y="789850"/>
                    </a:lnTo>
                    <a:lnTo>
                      <a:pt x="1474666" y="785176"/>
                    </a:lnTo>
                    <a:lnTo>
                      <a:pt x="1479408" y="781765"/>
                    </a:lnTo>
                    <a:lnTo>
                      <a:pt x="1473596" y="781130"/>
                    </a:lnTo>
                    <a:lnTo>
                      <a:pt x="1468318" y="778468"/>
                    </a:lnTo>
                    <a:lnTo>
                      <a:pt x="1463040" y="775998"/>
                    </a:lnTo>
                    <a:lnTo>
                      <a:pt x="1458527" y="771554"/>
                    </a:lnTo>
                    <a:lnTo>
                      <a:pt x="1453632" y="767630"/>
                    </a:lnTo>
                    <a:lnTo>
                      <a:pt x="1447972" y="766230"/>
                    </a:lnTo>
                    <a:lnTo>
                      <a:pt x="1442924" y="770300"/>
                    </a:lnTo>
                    <a:lnTo>
                      <a:pt x="1436805" y="770146"/>
                    </a:lnTo>
                    <a:lnTo>
                      <a:pt x="1431603" y="766291"/>
                    </a:lnTo>
                    <a:lnTo>
                      <a:pt x="1425026" y="765137"/>
                    </a:lnTo>
                    <a:lnTo>
                      <a:pt x="1431069" y="764150"/>
                    </a:lnTo>
                    <a:lnTo>
                      <a:pt x="1436728" y="765932"/>
                    </a:lnTo>
                    <a:lnTo>
                      <a:pt x="1438029" y="759530"/>
                    </a:lnTo>
                    <a:lnTo>
                      <a:pt x="1442695" y="755560"/>
                    </a:lnTo>
                    <a:lnTo>
                      <a:pt x="1447895" y="751805"/>
                    </a:lnTo>
                    <a:lnTo>
                      <a:pt x="1454015" y="749319"/>
                    </a:lnTo>
                    <a:lnTo>
                      <a:pt x="1460592" y="749120"/>
                    </a:lnTo>
                    <a:lnTo>
                      <a:pt x="1456233" y="740454"/>
                    </a:lnTo>
                    <a:lnTo>
                      <a:pt x="1451720" y="736010"/>
                    </a:lnTo>
                    <a:lnTo>
                      <a:pt x="1446442" y="732293"/>
                    </a:lnTo>
                    <a:lnTo>
                      <a:pt x="1439329" y="728545"/>
                    </a:lnTo>
                    <a:lnTo>
                      <a:pt x="1433134" y="724163"/>
                    </a:lnTo>
                    <a:lnTo>
                      <a:pt x="1428162" y="720866"/>
                    </a:lnTo>
                    <a:lnTo>
                      <a:pt x="1421814" y="718434"/>
                    </a:lnTo>
                    <a:lnTo>
                      <a:pt x="1416842" y="714808"/>
                    </a:lnTo>
                    <a:lnTo>
                      <a:pt x="1412635" y="710762"/>
                    </a:lnTo>
                    <a:lnTo>
                      <a:pt x="1404910" y="709600"/>
                    </a:lnTo>
                    <a:lnTo>
                      <a:pt x="1411794" y="709079"/>
                    </a:lnTo>
                    <a:lnTo>
                      <a:pt x="1417377" y="712039"/>
                    </a:lnTo>
                    <a:lnTo>
                      <a:pt x="1421508" y="716766"/>
                    </a:lnTo>
                    <a:lnTo>
                      <a:pt x="1428009" y="715803"/>
                    </a:lnTo>
                    <a:lnTo>
                      <a:pt x="1433822" y="715917"/>
                    </a:lnTo>
                    <a:lnTo>
                      <a:pt x="1441930" y="719344"/>
                    </a:lnTo>
                    <a:lnTo>
                      <a:pt x="1447513" y="720851"/>
                    </a:lnTo>
                    <a:lnTo>
                      <a:pt x="1447131" y="714931"/>
                    </a:lnTo>
                    <a:lnTo>
                      <a:pt x="1442388" y="710548"/>
                    </a:lnTo>
                    <a:lnTo>
                      <a:pt x="1436652" y="707733"/>
                    </a:lnTo>
                    <a:lnTo>
                      <a:pt x="1431145" y="706150"/>
                    </a:lnTo>
                    <a:lnTo>
                      <a:pt x="1427627" y="701362"/>
                    </a:lnTo>
                    <a:lnTo>
                      <a:pt x="1424185" y="696100"/>
                    </a:lnTo>
                    <a:lnTo>
                      <a:pt x="1415541" y="692811"/>
                    </a:lnTo>
                    <a:lnTo>
                      <a:pt x="1410494" y="690072"/>
                    </a:lnTo>
                    <a:lnTo>
                      <a:pt x="1407205" y="684986"/>
                    </a:lnTo>
                    <a:lnTo>
                      <a:pt x="1404681" y="677062"/>
                    </a:lnTo>
                    <a:lnTo>
                      <a:pt x="1401085" y="672542"/>
                    </a:lnTo>
                    <a:lnTo>
                      <a:pt x="1397109" y="667562"/>
                    </a:lnTo>
                    <a:lnTo>
                      <a:pt x="1393055" y="661879"/>
                    </a:lnTo>
                    <a:lnTo>
                      <a:pt x="1388006" y="658430"/>
                    </a:lnTo>
                    <a:lnTo>
                      <a:pt x="1384870" y="651271"/>
                    </a:lnTo>
                    <a:lnTo>
                      <a:pt x="1379746" y="645771"/>
                    </a:lnTo>
                    <a:lnTo>
                      <a:pt x="1375845" y="640991"/>
                    </a:lnTo>
                    <a:lnTo>
                      <a:pt x="1371715" y="634979"/>
                    </a:lnTo>
                    <a:lnTo>
                      <a:pt x="1365443" y="631155"/>
                    </a:lnTo>
                    <a:lnTo>
                      <a:pt x="1359935" y="628638"/>
                    </a:lnTo>
                    <a:lnTo>
                      <a:pt x="1352440" y="625908"/>
                    </a:lnTo>
                    <a:lnTo>
                      <a:pt x="1346933" y="623452"/>
                    </a:lnTo>
                    <a:lnTo>
                      <a:pt x="1342649" y="619085"/>
                    </a:lnTo>
                    <a:lnTo>
                      <a:pt x="1336913" y="618190"/>
                    </a:lnTo>
                    <a:lnTo>
                      <a:pt x="1332860" y="613792"/>
                    </a:lnTo>
                    <a:lnTo>
                      <a:pt x="1331712" y="608094"/>
                    </a:lnTo>
                    <a:lnTo>
                      <a:pt x="1334236" y="602916"/>
                    </a:lnTo>
                    <a:lnTo>
                      <a:pt x="1335690" y="597340"/>
                    </a:lnTo>
                    <a:lnTo>
                      <a:pt x="1336148" y="591336"/>
                    </a:lnTo>
                    <a:lnTo>
                      <a:pt x="1341961" y="588812"/>
                    </a:lnTo>
                    <a:lnTo>
                      <a:pt x="1342956" y="582800"/>
                    </a:lnTo>
                    <a:lnTo>
                      <a:pt x="1346933" y="578402"/>
                    </a:lnTo>
                    <a:lnTo>
                      <a:pt x="1342267" y="573721"/>
                    </a:lnTo>
                    <a:lnTo>
                      <a:pt x="1348080" y="574792"/>
                    </a:lnTo>
                    <a:lnTo>
                      <a:pt x="1353664" y="573048"/>
                    </a:lnTo>
                    <a:lnTo>
                      <a:pt x="1354047" y="567303"/>
                    </a:lnTo>
                    <a:lnTo>
                      <a:pt x="1353281" y="561299"/>
                    </a:lnTo>
                    <a:lnTo>
                      <a:pt x="1358329" y="564183"/>
                    </a:lnTo>
                    <a:lnTo>
                      <a:pt x="1358406" y="558347"/>
                    </a:lnTo>
                    <a:lnTo>
                      <a:pt x="1352670" y="557253"/>
                    </a:lnTo>
                    <a:lnTo>
                      <a:pt x="1358712" y="556764"/>
                    </a:lnTo>
                    <a:lnTo>
                      <a:pt x="1363531" y="553490"/>
                    </a:lnTo>
                    <a:lnTo>
                      <a:pt x="1368808" y="550889"/>
                    </a:lnTo>
                    <a:lnTo>
                      <a:pt x="1374545" y="549115"/>
                    </a:lnTo>
                    <a:lnTo>
                      <a:pt x="1379057" y="545436"/>
                    </a:lnTo>
                    <a:lnTo>
                      <a:pt x="1384794" y="544939"/>
                    </a:lnTo>
                    <a:lnTo>
                      <a:pt x="1389384" y="548403"/>
                    </a:lnTo>
                    <a:lnTo>
                      <a:pt x="1394661" y="545627"/>
                    </a:lnTo>
                    <a:lnTo>
                      <a:pt x="1391601" y="539875"/>
                    </a:lnTo>
                    <a:lnTo>
                      <a:pt x="1391372" y="533955"/>
                    </a:lnTo>
                    <a:lnTo>
                      <a:pt x="1387395" y="529695"/>
                    </a:lnTo>
                    <a:lnTo>
                      <a:pt x="1381352" y="529052"/>
                    </a:lnTo>
                    <a:lnTo>
                      <a:pt x="1375922" y="526498"/>
                    </a:lnTo>
                    <a:lnTo>
                      <a:pt x="1369344" y="527836"/>
                    </a:lnTo>
                    <a:lnTo>
                      <a:pt x="1363148" y="527676"/>
                    </a:lnTo>
                    <a:lnTo>
                      <a:pt x="1357335" y="527041"/>
                    </a:lnTo>
                    <a:lnTo>
                      <a:pt x="1353664" y="522658"/>
                    </a:lnTo>
                    <a:lnTo>
                      <a:pt x="1347927" y="523729"/>
                    </a:lnTo>
                    <a:lnTo>
                      <a:pt x="1343950" y="519522"/>
                    </a:lnTo>
                    <a:lnTo>
                      <a:pt x="1338367" y="517243"/>
                    </a:lnTo>
                    <a:lnTo>
                      <a:pt x="1332630" y="515728"/>
                    </a:lnTo>
                    <a:lnTo>
                      <a:pt x="1326358" y="518344"/>
                    </a:lnTo>
                    <a:lnTo>
                      <a:pt x="1320316" y="520295"/>
                    </a:lnTo>
                    <a:lnTo>
                      <a:pt x="1322228" y="525840"/>
                    </a:lnTo>
                    <a:lnTo>
                      <a:pt x="1316798" y="529481"/>
                    </a:lnTo>
                    <a:lnTo>
                      <a:pt x="1317333" y="535485"/>
                    </a:lnTo>
                    <a:lnTo>
                      <a:pt x="1312744" y="539500"/>
                    </a:lnTo>
                    <a:lnTo>
                      <a:pt x="1306471" y="539416"/>
                    </a:lnTo>
                    <a:lnTo>
                      <a:pt x="1300353" y="538774"/>
                    </a:lnTo>
                    <a:lnTo>
                      <a:pt x="1294922" y="535691"/>
                    </a:lnTo>
                    <a:lnTo>
                      <a:pt x="1289951" y="532808"/>
                    </a:lnTo>
                    <a:lnTo>
                      <a:pt x="1287196" y="527706"/>
                    </a:lnTo>
                    <a:lnTo>
                      <a:pt x="1285897" y="522008"/>
                    </a:lnTo>
                    <a:lnTo>
                      <a:pt x="1291327" y="520165"/>
                    </a:lnTo>
                    <a:lnTo>
                      <a:pt x="1287044" y="516111"/>
                    </a:lnTo>
                    <a:lnTo>
                      <a:pt x="1282684" y="511613"/>
                    </a:lnTo>
                    <a:lnTo>
                      <a:pt x="1277942" y="508332"/>
                    </a:lnTo>
                    <a:lnTo>
                      <a:pt x="1273200" y="505058"/>
                    </a:lnTo>
                    <a:lnTo>
                      <a:pt x="1268764" y="508791"/>
                    </a:lnTo>
                    <a:lnTo>
                      <a:pt x="1263180" y="507514"/>
                    </a:lnTo>
                    <a:lnTo>
                      <a:pt x="1257520" y="506083"/>
                    </a:lnTo>
                    <a:lnTo>
                      <a:pt x="1251784" y="505777"/>
                    </a:lnTo>
                    <a:lnTo>
                      <a:pt x="1247347" y="501846"/>
                    </a:lnTo>
                    <a:lnTo>
                      <a:pt x="1242146" y="499314"/>
                    </a:lnTo>
                    <a:lnTo>
                      <a:pt x="1237633" y="495498"/>
                    </a:lnTo>
                    <a:lnTo>
                      <a:pt x="1233503" y="491054"/>
                    </a:lnTo>
                    <a:lnTo>
                      <a:pt x="1230444" y="486097"/>
                    </a:lnTo>
                    <a:lnTo>
                      <a:pt x="1230673" y="478655"/>
                    </a:lnTo>
                    <a:lnTo>
                      <a:pt x="1228838" y="472888"/>
                    </a:lnTo>
                    <a:lnTo>
                      <a:pt x="1233503" y="469400"/>
                    </a:lnTo>
                    <a:lnTo>
                      <a:pt x="1239392" y="470731"/>
                    </a:lnTo>
                    <a:lnTo>
                      <a:pt x="1244287" y="474961"/>
                    </a:lnTo>
                    <a:lnTo>
                      <a:pt x="1250330" y="472934"/>
                    </a:lnTo>
                    <a:lnTo>
                      <a:pt x="1256526" y="471833"/>
                    </a:lnTo>
                    <a:lnTo>
                      <a:pt x="1262568" y="470142"/>
                    </a:lnTo>
                    <a:lnTo>
                      <a:pt x="1264863" y="464872"/>
                    </a:lnTo>
                    <a:lnTo>
                      <a:pt x="1265245" y="458937"/>
                    </a:lnTo>
                    <a:lnTo>
                      <a:pt x="1264633" y="451724"/>
                    </a:lnTo>
                    <a:lnTo>
                      <a:pt x="1267387" y="446676"/>
                    </a:lnTo>
                    <a:lnTo>
                      <a:pt x="1273123" y="444672"/>
                    </a:lnTo>
                    <a:lnTo>
                      <a:pt x="1277330" y="440733"/>
                    </a:lnTo>
                    <a:lnTo>
                      <a:pt x="1282531" y="438316"/>
                    </a:lnTo>
                    <a:lnTo>
                      <a:pt x="1287656" y="435073"/>
                    </a:lnTo>
                    <a:lnTo>
                      <a:pt x="1287044" y="429176"/>
                    </a:lnTo>
                    <a:lnTo>
                      <a:pt x="1288880" y="423692"/>
                    </a:lnTo>
                    <a:lnTo>
                      <a:pt x="1292933" y="419592"/>
                    </a:lnTo>
                    <a:lnTo>
                      <a:pt x="1293852" y="413848"/>
                    </a:lnTo>
                    <a:lnTo>
                      <a:pt x="1299588" y="413481"/>
                    </a:lnTo>
                    <a:lnTo>
                      <a:pt x="1305325" y="414253"/>
                    </a:lnTo>
                    <a:lnTo>
                      <a:pt x="1311290" y="414965"/>
                    </a:lnTo>
                    <a:lnTo>
                      <a:pt x="1316873" y="416364"/>
                    </a:lnTo>
                    <a:lnTo>
                      <a:pt x="1322151" y="419118"/>
                    </a:lnTo>
                    <a:lnTo>
                      <a:pt x="1326511" y="422904"/>
                    </a:lnTo>
                    <a:lnTo>
                      <a:pt x="1331559" y="425749"/>
                    </a:lnTo>
                    <a:lnTo>
                      <a:pt x="1332324" y="431547"/>
                    </a:lnTo>
                    <a:lnTo>
                      <a:pt x="1330335" y="436931"/>
                    </a:lnTo>
                    <a:lnTo>
                      <a:pt x="1328882" y="442500"/>
                    </a:lnTo>
                    <a:lnTo>
                      <a:pt x="1325440" y="447166"/>
                    </a:lnTo>
                    <a:lnTo>
                      <a:pt x="1324599" y="452849"/>
                    </a:lnTo>
                    <a:lnTo>
                      <a:pt x="1320698" y="457147"/>
                    </a:lnTo>
                    <a:lnTo>
                      <a:pt x="1326282" y="458769"/>
                    </a:lnTo>
                    <a:lnTo>
                      <a:pt x="1322534" y="463266"/>
                    </a:lnTo>
                    <a:lnTo>
                      <a:pt x="1328271" y="462822"/>
                    </a:lnTo>
                    <a:lnTo>
                      <a:pt x="1333854" y="465369"/>
                    </a:lnTo>
                    <a:lnTo>
                      <a:pt x="1336607" y="470777"/>
                    </a:lnTo>
                    <a:lnTo>
                      <a:pt x="1334083" y="475925"/>
                    </a:lnTo>
                    <a:lnTo>
                      <a:pt x="1328729" y="478173"/>
                    </a:lnTo>
                    <a:lnTo>
                      <a:pt x="1327964" y="483879"/>
                    </a:lnTo>
                    <a:lnTo>
                      <a:pt x="1333777" y="482418"/>
                    </a:lnTo>
                    <a:lnTo>
                      <a:pt x="1339284" y="480651"/>
                    </a:lnTo>
                    <a:lnTo>
                      <a:pt x="1341273" y="474976"/>
                    </a:lnTo>
                    <a:lnTo>
                      <a:pt x="1346168" y="478112"/>
                    </a:lnTo>
                    <a:lnTo>
                      <a:pt x="1348845" y="473010"/>
                    </a:lnTo>
                    <a:lnTo>
                      <a:pt x="1351064" y="467664"/>
                    </a:lnTo>
                    <a:lnTo>
                      <a:pt x="1353587" y="462386"/>
                    </a:lnTo>
                    <a:lnTo>
                      <a:pt x="1358865" y="460275"/>
                    </a:lnTo>
                    <a:lnTo>
                      <a:pt x="1363225" y="456489"/>
                    </a:lnTo>
                    <a:lnTo>
                      <a:pt x="1368502" y="453942"/>
                    </a:lnTo>
                    <a:lnTo>
                      <a:pt x="1373550" y="451196"/>
                    </a:lnTo>
                    <a:lnTo>
                      <a:pt x="1379440" y="450278"/>
                    </a:lnTo>
                    <a:lnTo>
                      <a:pt x="1385100" y="449009"/>
                    </a:lnTo>
                    <a:lnTo>
                      <a:pt x="1395120" y="448802"/>
                    </a:lnTo>
                    <a:lnTo>
                      <a:pt x="1399326" y="443356"/>
                    </a:lnTo>
                    <a:lnTo>
                      <a:pt x="1399326" y="436564"/>
                    </a:lnTo>
                    <a:lnTo>
                      <a:pt x="1403915" y="429895"/>
                    </a:lnTo>
                    <a:lnTo>
                      <a:pt x="1410341" y="423233"/>
                    </a:lnTo>
                    <a:lnTo>
                      <a:pt x="1416383" y="422330"/>
                    </a:lnTo>
                    <a:lnTo>
                      <a:pt x="1421125" y="417603"/>
                    </a:lnTo>
                    <a:lnTo>
                      <a:pt x="1427779" y="413267"/>
                    </a:lnTo>
                    <a:lnTo>
                      <a:pt x="1426938" y="407071"/>
                    </a:lnTo>
                    <a:lnTo>
                      <a:pt x="1430534" y="398329"/>
                    </a:lnTo>
                    <a:lnTo>
                      <a:pt x="1429386" y="390137"/>
                    </a:lnTo>
                    <a:lnTo>
                      <a:pt x="1434433" y="383804"/>
                    </a:lnTo>
                    <a:lnTo>
                      <a:pt x="1441471" y="386886"/>
                    </a:lnTo>
                    <a:lnTo>
                      <a:pt x="1446442" y="390504"/>
                    </a:lnTo>
                    <a:lnTo>
                      <a:pt x="1458527" y="394252"/>
                    </a:lnTo>
                    <a:lnTo>
                      <a:pt x="1468853" y="396692"/>
                    </a:lnTo>
                    <a:lnTo>
                      <a:pt x="1476349" y="398030"/>
                    </a:lnTo>
                    <a:lnTo>
                      <a:pt x="1477267" y="390114"/>
                    </a:lnTo>
                    <a:lnTo>
                      <a:pt x="1467706" y="383490"/>
                    </a:lnTo>
                    <a:lnTo>
                      <a:pt x="1461893" y="376951"/>
                    </a:lnTo>
                    <a:lnTo>
                      <a:pt x="1475202" y="376859"/>
                    </a:lnTo>
                    <a:lnTo>
                      <a:pt x="1485757" y="376522"/>
                    </a:lnTo>
                    <a:lnTo>
                      <a:pt x="1489734" y="370549"/>
                    </a:lnTo>
                    <a:lnTo>
                      <a:pt x="1487439" y="364292"/>
                    </a:lnTo>
                    <a:lnTo>
                      <a:pt x="1496082" y="364942"/>
                    </a:lnTo>
                    <a:lnTo>
                      <a:pt x="1497077" y="357867"/>
                    </a:lnTo>
                    <a:lnTo>
                      <a:pt x="1494782" y="350708"/>
                    </a:lnTo>
                    <a:lnTo>
                      <a:pt x="1492793" y="343740"/>
                    </a:lnTo>
                    <a:lnTo>
                      <a:pt x="1499524" y="344214"/>
                    </a:lnTo>
                    <a:lnTo>
                      <a:pt x="1504878" y="346945"/>
                    </a:lnTo>
                    <a:lnTo>
                      <a:pt x="1508550" y="353454"/>
                    </a:lnTo>
                    <a:lnTo>
                      <a:pt x="1515663" y="356949"/>
                    </a:lnTo>
                    <a:lnTo>
                      <a:pt x="1522623" y="362464"/>
                    </a:lnTo>
                    <a:lnTo>
                      <a:pt x="1520864" y="356995"/>
                    </a:lnTo>
                    <a:lnTo>
                      <a:pt x="1511991" y="352842"/>
                    </a:lnTo>
                    <a:lnTo>
                      <a:pt x="1520711" y="347702"/>
                    </a:lnTo>
                    <a:lnTo>
                      <a:pt x="1526754" y="348360"/>
                    </a:lnTo>
                    <a:lnTo>
                      <a:pt x="1524765" y="341568"/>
                    </a:lnTo>
                    <a:lnTo>
                      <a:pt x="1523541" y="330661"/>
                    </a:lnTo>
                    <a:lnTo>
                      <a:pt x="1517651" y="326186"/>
                    </a:lnTo>
                    <a:lnTo>
                      <a:pt x="1512909" y="317819"/>
                    </a:lnTo>
                    <a:lnTo>
                      <a:pt x="1509697" y="311118"/>
                    </a:lnTo>
                    <a:lnTo>
                      <a:pt x="1491723" y="287178"/>
                    </a:lnTo>
                    <a:lnTo>
                      <a:pt x="1484916" y="282512"/>
                    </a:lnTo>
                    <a:lnTo>
                      <a:pt x="1491875" y="280225"/>
                    </a:lnTo>
                    <a:lnTo>
                      <a:pt x="1496542" y="271009"/>
                    </a:lnTo>
                    <a:lnTo>
                      <a:pt x="1504266" y="269257"/>
                    </a:lnTo>
                    <a:lnTo>
                      <a:pt x="1535167" y="276982"/>
                    </a:lnTo>
                    <a:lnTo>
                      <a:pt x="1535550" y="270955"/>
                    </a:lnTo>
                    <a:lnTo>
                      <a:pt x="1531725" y="264553"/>
                    </a:lnTo>
                    <a:lnTo>
                      <a:pt x="1534173" y="257968"/>
                    </a:lnTo>
                    <a:lnTo>
                      <a:pt x="1531189" y="251390"/>
                    </a:lnTo>
                    <a:lnTo>
                      <a:pt x="1532490" y="244835"/>
                    </a:lnTo>
                    <a:lnTo>
                      <a:pt x="1530961" y="238349"/>
                    </a:lnTo>
                    <a:lnTo>
                      <a:pt x="1530272" y="231733"/>
                    </a:lnTo>
                    <a:lnTo>
                      <a:pt x="1525300" y="225193"/>
                    </a:lnTo>
                    <a:lnTo>
                      <a:pt x="1523694" y="218676"/>
                    </a:lnTo>
                    <a:lnTo>
                      <a:pt x="1520711" y="212121"/>
                    </a:lnTo>
                    <a:lnTo>
                      <a:pt x="1519258" y="205589"/>
                    </a:lnTo>
                    <a:lnTo>
                      <a:pt x="1516122" y="199134"/>
                    </a:lnTo>
                    <a:lnTo>
                      <a:pt x="1522623" y="192564"/>
                    </a:lnTo>
                    <a:lnTo>
                      <a:pt x="1518799" y="186039"/>
                    </a:lnTo>
                    <a:lnTo>
                      <a:pt x="1510002" y="179492"/>
                    </a:lnTo>
                    <a:lnTo>
                      <a:pt x="1505337" y="166413"/>
                    </a:lnTo>
                    <a:lnTo>
                      <a:pt x="1498071" y="166260"/>
                    </a:lnTo>
                    <a:lnTo>
                      <a:pt x="1483538" y="172884"/>
                    </a:lnTo>
                    <a:lnTo>
                      <a:pt x="1468853" y="175270"/>
                    </a:lnTo>
                    <a:lnTo>
                      <a:pt x="1461204" y="180968"/>
                    </a:lnTo>
                    <a:lnTo>
                      <a:pt x="1463346" y="188762"/>
                    </a:lnTo>
                    <a:lnTo>
                      <a:pt x="1439941" y="190766"/>
                    </a:lnTo>
                    <a:lnTo>
                      <a:pt x="1433363" y="187776"/>
                    </a:lnTo>
                    <a:lnTo>
                      <a:pt x="1423879" y="189657"/>
                    </a:lnTo>
                    <a:lnTo>
                      <a:pt x="1404910" y="176165"/>
                    </a:lnTo>
                    <a:lnTo>
                      <a:pt x="1401085" y="166612"/>
                    </a:lnTo>
                    <a:lnTo>
                      <a:pt x="1392137" y="159988"/>
                    </a:lnTo>
                    <a:lnTo>
                      <a:pt x="1388006" y="150741"/>
                    </a:lnTo>
                    <a:lnTo>
                      <a:pt x="1377145" y="151299"/>
                    </a:lnTo>
                    <a:lnTo>
                      <a:pt x="1368502" y="146771"/>
                    </a:lnTo>
                    <a:lnTo>
                      <a:pt x="1356877" y="140308"/>
                    </a:lnTo>
                    <a:lnTo>
                      <a:pt x="1346703" y="133692"/>
                    </a:lnTo>
                    <a:lnTo>
                      <a:pt x="1338213" y="133646"/>
                    </a:lnTo>
                    <a:lnTo>
                      <a:pt x="1331483" y="131711"/>
                    </a:lnTo>
                    <a:lnTo>
                      <a:pt x="1324064" y="130908"/>
                    </a:lnTo>
                    <a:lnTo>
                      <a:pt x="1318710" y="127474"/>
                    </a:lnTo>
                    <a:lnTo>
                      <a:pt x="1308155" y="129256"/>
                    </a:lnTo>
                    <a:lnTo>
                      <a:pt x="1296987" y="127137"/>
                    </a:lnTo>
                    <a:lnTo>
                      <a:pt x="1286050" y="120666"/>
                    </a:lnTo>
                    <a:lnTo>
                      <a:pt x="1280390" y="114410"/>
                    </a:lnTo>
                    <a:lnTo>
                      <a:pt x="1278171" y="107755"/>
                    </a:lnTo>
                    <a:lnTo>
                      <a:pt x="1269987" y="104849"/>
                    </a:lnTo>
                    <a:lnTo>
                      <a:pt x="1261573" y="94928"/>
                    </a:lnTo>
                    <a:lnTo>
                      <a:pt x="1247194" y="84236"/>
                    </a:lnTo>
                    <a:lnTo>
                      <a:pt x="1234650" y="75608"/>
                    </a:lnTo>
                    <a:lnTo>
                      <a:pt x="1229679" y="72112"/>
                    </a:lnTo>
                    <a:lnTo>
                      <a:pt x="1218818" y="62804"/>
                    </a:lnTo>
                    <a:lnTo>
                      <a:pt x="1212087" y="56440"/>
                    </a:lnTo>
                    <a:lnTo>
                      <a:pt x="1203061" y="50015"/>
                    </a:lnTo>
                    <a:lnTo>
                      <a:pt x="1194647" y="43590"/>
                    </a:lnTo>
                    <a:lnTo>
                      <a:pt x="1190365" y="37158"/>
                    </a:lnTo>
                    <a:lnTo>
                      <a:pt x="1178739" y="30771"/>
                    </a:lnTo>
                    <a:lnTo>
                      <a:pt x="1175373" y="25409"/>
                    </a:lnTo>
                    <a:lnTo>
                      <a:pt x="1164971" y="21264"/>
                    </a:lnTo>
                    <a:lnTo>
                      <a:pt x="1158776" y="17937"/>
                    </a:lnTo>
                    <a:lnTo>
                      <a:pt x="1140342" y="11527"/>
                    </a:lnTo>
                    <a:lnTo>
                      <a:pt x="1128411" y="11588"/>
                    </a:lnTo>
                    <a:lnTo>
                      <a:pt x="1121450" y="10961"/>
                    </a:lnTo>
                    <a:lnTo>
                      <a:pt x="1107605" y="5171"/>
                    </a:lnTo>
                    <a:lnTo>
                      <a:pt x="1092155" y="306"/>
                    </a:lnTo>
                    <a:lnTo>
                      <a:pt x="1083665" y="-53"/>
                    </a:lnTo>
                    <a:lnTo>
                      <a:pt x="1076323" y="3175"/>
                    </a:lnTo>
                    <a:lnTo>
                      <a:pt x="1065309" y="3794"/>
                    </a:lnTo>
                    <a:lnTo>
                      <a:pt x="1049705" y="5079"/>
                    </a:lnTo>
                    <a:lnTo>
                      <a:pt x="1038462" y="8972"/>
                    </a:lnTo>
                    <a:lnTo>
                      <a:pt x="1029283" y="8529"/>
                    </a:lnTo>
                    <a:lnTo>
                      <a:pt x="1025000" y="17875"/>
                    </a:lnTo>
                    <a:lnTo>
                      <a:pt x="1020028" y="25295"/>
                    </a:lnTo>
                    <a:lnTo>
                      <a:pt x="1024388" y="30733"/>
                    </a:lnTo>
                    <a:lnTo>
                      <a:pt x="1037238" y="30710"/>
                    </a:lnTo>
                    <a:lnTo>
                      <a:pt x="1043433" y="32714"/>
                    </a:lnTo>
                    <a:lnTo>
                      <a:pt x="1045881" y="39605"/>
                    </a:lnTo>
                    <a:lnTo>
                      <a:pt x="1051847" y="43499"/>
                    </a:lnTo>
                    <a:lnTo>
                      <a:pt x="1055824" y="49954"/>
                    </a:lnTo>
                    <a:lnTo>
                      <a:pt x="1051694" y="56341"/>
                    </a:lnTo>
                    <a:lnTo>
                      <a:pt x="1048099" y="62743"/>
                    </a:lnTo>
                    <a:lnTo>
                      <a:pt x="1050929" y="69168"/>
                    </a:lnTo>
                    <a:lnTo>
                      <a:pt x="1050393" y="75569"/>
                    </a:lnTo>
                    <a:lnTo>
                      <a:pt x="1051464" y="81941"/>
                    </a:lnTo>
                    <a:lnTo>
                      <a:pt x="1053223" y="88396"/>
                    </a:lnTo>
                    <a:lnTo>
                      <a:pt x="1051999" y="94814"/>
                    </a:lnTo>
                    <a:lnTo>
                      <a:pt x="1053223" y="100535"/>
                    </a:lnTo>
                    <a:lnTo>
                      <a:pt x="1060184" y="102868"/>
                    </a:lnTo>
                    <a:lnTo>
                      <a:pt x="1061713" y="114042"/>
                    </a:lnTo>
                    <a:lnTo>
                      <a:pt x="1050012" y="115771"/>
                    </a:lnTo>
                    <a:lnTo>
                      <a:pt x="1042592" y="126701"/>
                    </a:lnTo>
                    <a:lnTo>
                      <a:pt x="1032189" y="128307"/>
                    </a:lnTo>
                    <a:lnTo>
                      <a:pt x="1014675" y="124322"/>
                    </a:lnTo>
                    <a:lnTo>
                      <a:pt x="1002283" y="119289"/>
                    </a:lnTo>
                    <a:lnTo>
                      <a:pt x="1002819" y="126923"/>
                    </a:lnTo>
                    <a:lnTo>
                      <a:pt x="1004348" y="150764"/>
                    </a:lnTo>
                    <a:lnTo>
                      <a:pt x="1006490" y="164501"/>
                    </a:lnTo>
                    <a:lnTo>
                      <a:pt x="1010314" y="170589"/>
                    </a:lnTo>
                    <a:lnTo>
                      <a:pt x="1008096" y="179094"/>
                    </a:lnTo>
                    <a:lnTo>
                      <a:pt x="1024924" y="190032"/>
                    </a:lnTo>
                    <a:lnTo>
                      <a:pt x="1029436" y="183462"/>
                    </a:lnTo>
                    <a:lnTo>
                      <a:pt x="1043509" y="182705"/>
                    </a:lnTo>
                    <a:lnTo>
                      <a:pt x="1053300" y="185649"/>
                    </a:lnTo>
                    <a:lnTo>
                      <a:pt x="1063779" y="191264"/>
                    </a:lnTo>
                    <a:lnTo>
                      <a:pt x="1067297" y="179431"/>
                    </a:lnTo>
                    <a:lnTo>
                      <a:pt x="1085654" y="179423"/>
                    </a:lnTo>
                    <a:lnTo>
                      <a:pt x="1097433" y="185749"/>
                    </a:lnTo>
                    <a:lnTo>
                      <a:pt x="1108753" y="189130"/>
                    </a:lnTo>
                    <a:lnTo>
                      <a:pt x="1121067" y="198698"/>
                    </a:lnTo>
                    <a:lnTo>
                      <a:pt x="1138506" y="205536"/>
                    </a:lnTo>
                    <a:lnTo>
                      <a:pt x="1140954" y="212053"/>
                    </a:lnTo>
                    <a:lnTo>
                      <a:pt x="1147149" y="218508"/>
                    </a:lnTo>
                    <a:lnTo>
                      <a:pt x="1146920" y="224971"/>
                    </a:lnTo>
                    <a:lnTo>
                      <a:pt x="1145084" y="231098"/>
                    </a:lnTo>
                    <a:lnTo>
                      <a:pt x="1139654" y="225369"/>
                    </a:lnTo>
                    <a:lnTo>
                      <a:pt x="1123056" y="218883"/>
                    </a:lnTo>
                    <a:lnTo>
                      <a:pt x="1116861" y="218852"/>
                    </a:lnTo>
                    <a:lnTo>
                      <a:pt x="1110283" y="218409"/>
                    </a:lnTo>
                    <a:lnTo>
                      <a:pt x="1099575" y="225109"/>
                    </a:lnTo>
                    <a:lnTo>
                      <a:pt x="1086572" y="225859"/>
                    </a:lnTo>
                    <a:lnTo>
                      <a:pt x="1088331" y="231526"/>
                    </a:lnTo>
                    <a:lnTo>
                      <a:pt x="1075175" y="232352"/>
                    </a:lnTo>
                    <a:lnTo>
                      <a:pt x="1069439" y="238089"/>
                    </a:lnTo>
                    <a:lnTo>
                      <a:pt x="1067756" y="244521"/>
                    </a:lnTo>
                    <a:lnTo>
                      <a:pt x="1070892" y="251015"/>
                    </a:lnTo>
                    <a:lnTo>
                      <a:pt x="1065461" y="257623"/>
                    </a:lnTo>
                    <a:lnTo>
                      <a:pt x="1063244" y="263161"/>
                    </a:lnTo>
                    <a:lnTo>
                      <a:pt x="1056206" y="264293"/>
                    </a:lnTo>
                    <a:lnTo>
                      <a:pt x="1046263" y="265288"/>
                    </a:lnTo>
                    <a:lnTo>
                      <a:pt x="1033796" y="263788"/>
                    </a:lnTo>
                    <a:lnTo>
                      <a:pt x="1032802" y="270825"/>
                    </a:lnTo>
                    <a:lnTo>
                      <a:pt x="1028748" y="277495"/>
                    </a:lnTo>
                    <a:lnTo>
                      <a:pt x="1021176" y="284012"/>
                    </a:lnTo>
                    <a:lnTo>
                      <a:pt x="1005419" y="284134"/>
                    </a:lnTo>
                    <a:lnTo>
                      <a:pt x="998306" y="281962"/>
                    </a:lnTo>
                    <a:lnTo>
                      <a:pt x="985916" y="277495"/>
                    </a:lnTo>
                    <a:lnTo>
                      <a:pt x="969394" y="274550"/>
                    </a:lnTo>
                    <a:lnTo>
                      <a:pt x="965187" y="283315"/>
                    </a:lnTo>
                    <a:lnTo>
                      <a:pt x="965493" y="289977"/>
                    </a:lnTo>
                    <a:lnTo>
                      <a:pt x="965417" y="296770"/>
                    </a:lnTo>
                    <a:lnTo>
                      <a:pt x="971918" y="303936"/>
                    </a:lnTo>
                    <a:lnTo>
                      <a:pt x="983314" y="310101"/>
                    </a:lnTo>
                    <a:lnTo>
                      <a:pt x="992493" y="317031"/>
                    </a:lnTo>
                    <a:lnTo>
                      <a:pt x="987292" y="323708"/>
                    </a:lnTo>
                    <a:lnTo>
                      <a:pt x="978267" y="330248"/>
                    </a:lnTo>
                    <a:lnTo>
                      <a:pt x="972301" y="336940"/>
                    </a:lnTo>
                    <a:lnTo>
                      <a:pt x="967099" y="350295"/>
                    </a:lnTo>
                    <a:lnTo>
                      <a:pt x="961745" y="355725"/>
                    </a:lnTo>
                    <a:lnTo>
                      <a:pt x="953026" y="356315"/>
                    </a:lnTo>
                    <a:lnTo>
                      <a:pt x="947977" y="361232"/>
                    </a:lnTo>
                    <a:lnTo>
                      <a:pt x="932451" y="361737"/>
                    </a:lnTo>
                    <a:lnTo>
                      <a:pt x="912411" y="361554"/>
                    </a:lnTo>
                    <a:lnTo>
                      <a:pt x="887553" y="363367"/>
                    </a:lnTo>
                    <a:lnTo>
                      <a:pt x="873326" y="368262"/>
                    </a:lnTo>
                    <a:lnTo>
                      <a:pt x="858794" y="376247"/>
                    </a:lnTo>
                    <a:lnTo>
                      <a:pt x="847245" y="383001"/>
                    </a:lnTo>
                    <a:lnTo>
                      <a:pt x="840591" y="389112"/>
                    </a:lnTo>
                    <a:lnTo>
                      <a:pt x="824069" y="388034"/>
                    </a:lnTo>
                    <a:lnTo>
                      <a:pt x="820780" y="380706"/>
                    </a:lnTo>
                    <a:lnTo>
                      <a:pt x="803342" y="383215"/>
                    </a:lnTo>
                    <a:lnTo>
                      <a:pt x="786973" y="379918"/>
                    </a:lnTo>
                    <a:lnTo>
                      <a:pt x="767469" y="372415"/>
                    </a:lnTo>
                    <a:lnTo>
                      <a:pt x="750183" y="370235"/>
                    </a:lnTo>
                    <a:lnTo>
                      <a:pt x="736951" y="361171"/>
                    </a:lnTo>
                    <a:lnTo>
                      <a:pt x="719818" y="357600"/>
                    </a:lnTo>
                    <a:lnTo>
                      <a:pt x="684557" y="355404"/>
                    </a:lnTo>
                    <a:lnTo>
                      <a:pt x="662070" y="357141"/>
                    </a:lnTo>
                    <a:lnTo>
                      <a:pt x="583212" y="350999"/>
                    </a:lnTo>
                    <a:lnTo>
                      <a:pt x="575869" y="344314"/>
                    </a:lnTo>
                    <a:lnTo>
                      <a:pt x="566920" y="337162"/>
                    </a:lnTo>
                    <a:lnTo>
                      <a:pt x="561796" y="331120"/>
                    </a:lnTo>
                    <a:lnTo>
                      <a:pt x="554912" y="324068"/>
                    </a:lnTo>
                    <a:lnTo>
                      <a:pt x="549864" y="317765"/>
                    </a:lnTo>
                    <a:lnTo>
                      <a:pt x="543286" y="310636"/>
                    </a:lnTo>
                    <a:lnTo>
                      <a:pt x="536019" y="304770"/>
                    </a:lnTo>
                    <a:lnTo>
                      <a:pt x="524853" y="302185"/>
                    </a:lnTo>
                    <a:lnTo>
                      <a:pt x="514374" y="297909"/>
                    </a:lnTo>
                    <a:lnTo>
                      <a:pt x="500836" y="290834"/>
                    </a:lnTo>
                    <a:lnTo>
                      <a:pt x="488828" y="284769"/>
                    </a:lnTo>
                    <a:lnTo>
                      <a:pt x="466570" y="277495"/>
                    </a:lnTo>
                    <a:lnTo>
                      <a:pt x="421672" y="275483"/>
                    </a:lnTo>
                    <a:lnTo>
                      <a:pt x="407369" y="270963"/>
                    </a:lnTo>
                    <a:lnTo>
                      <a:pt x="400179" y="271016"/>
                    </a:lnTo>
                    <a:lnTo>
                      <a:pt x="395055" y="264890"/>
                    </a:lnTo>
                    <a:lnTo>
                      <a:pt x="388935" y="258518"/>
                    </a:lnTo>
                    <a:lnTo>
                      <a:pt x="388629" y="251512"/>
                    </a:lnTo>
                    <a:lnTo>
                      <a:pt x="391307" y="244919"/>
                    </a:lnTo>
                    <a:lnTo>
                      <a:pt x="387253" y="239007"/>
                    </a:lnTo>
                    <a:lnTo>
                      <a:pt x="384728" y="231893"/>
                    </a:lnTo>
                    <a:lnTo>
                      <a:pt x="382740" y="225438"/>
                    </a:lnTo>
                    <a:lnTo>
                      <a:pt x="378151" y="218715"/>
                    </a:lnTo>
                    <a:lnTo>
                      <a:pt x="369814" y="212550"/>
                    </a:lnTo>
                    <a:lnTo>
                      <a:pt x="360712" y="205589"/>
                    </a:lnTo>
                    <a:lnTo>
                      <a:pt x="355894" y="199119"/>
                    </a:lnTo>
                    <a:lnTo>
                      <a:pt x="349315" y="192602"/>
                    </a:lnTo>
                    <a:lnTo>
                      <a:pt x="338760" y="186116"/>
                    </a:lnTo>
                    <a:lnTo>
                      <a:pt x="331570" y="185405"/>
                    </a:lnTo>
                    <a:lnTo>
                      <a:pt x="322698" y="179431"/>
                    </a:lnTo>
                    <a:lnTo>
                      <a:pt x="314744" y="178857"/>
                    </a:lnTo>
                    <a:lnTo>
                      <a:pt x="308548" y="179431"/>
                    </a:lnTo>
                    <a:lnTo>
                      <a:pt x="295545" y="173274"/>
                    </a:lnTo>
                    <a:lnTo>
                      <a:pt x="287820" y="165832"/>
                    </a:lnTo>
                    <a:lnTo>
                      <a:pt x="275123" y="161487"/>
                    </a:lnTo>
                    <a:lnTo>
                      <a:pt x="272446" y="156026"/>
                    </a:lnTo>
                    <a:lnTo>
                      <a:pt x="264874" y="153403"/>
                    </a:lnTo>
                    <a:lnTo>
                      <a:pt x="260820" y="148936"/>
                    </a:lnTo>
                    <a:lnTo>
                      <a:pt x="257760" y="140859"/>
                    </a:lnTo>
                    <a:lnTo>
                      <a:pt x="250035" y="144438"/>
                    </a:lnTo>
                    <a:lnTo>
                      <a:pt x="234814" y="142993"/>
                    </a:lnTo>
                    <a:lnTo>
                      <a:pt x="236421" y="153196"/>
                    </a:lnTo>
                    <a:lnTo>
                      <a:pt x="235809" y="159009"/>
                    </a:lnTo>
                    <a:lnTo>
                      <a:pt x="227548" y="165197"/>
                    </a:lnTo>
                    <a:lnTo>
                      <a:pt x="217834" y="165518"/>
                    </a:lnTo>
                    <a:lnTo>
                      <a:pt x="215922" y="172884"/>
                    </a:lnTo>
                    <a:lnTo>
                      <a:pt x="216993" y="178559"/>
                    </a:lnTo>
                    <a:lnTo>
                      <a:pt x="223954" y="192258"/>
                    </a:lnTo>
                    <a:lnTo>
                      <a:pt x="228543" y="198675"/>
                    </a:lnTo>
                    <a:lnTo>
                      <a:pt x="231526" y="204817"/>
                    </a:lnTo>
                    <a:lnTo>
                      <a:pt x="221124" y="212060"/>
                    </a:lnTo>
                    <a:lnTo>
                      <a:pt x="213627" y="217782"/>
                    </a:lnTo>
                    <a:lnTo>
                      <a:pt x="208503" y="212244"/>
                    </a:lnTo>
                    <a:lnTo>
                      <a:pt x="202154" y="212535"/>
                    </a:lnTo>
                    <a:lnTo>
                      <a:pt x="187393" y="212236"/>
                    </a:lnTo>
                    <a:lnTo>
                      <a:pt x="165976" y="205666"/>
                    </a:lnTo>
                    <a:lnTo>
                      <a:pt x="161311" y="211930"/>
                    </a:lnTo>
                    <a:lnTo>
                      <a:pt x="162764" y="231526"/>
                    </a:lnTo>
                    <a:lnTo>
                      <a:pt x="162075" y="237530"/>
                    </a:lnTo>
                    <a:lnTo>
                      <a:pt x="164064" y="244644"/>
                    </a:lnTo>
                    <a:lnTo>
                      <a:pt x="163376" y="256820"/>
                    </a:lnTo>
                    <a:lnTo>
                      <a:pt x="175384" y="264354"/>
                    </a:lnTo>
                    <a:lnTo>
                      <a:pt x="176914" y="270802"/>
                    </a:lnTo>
                    <a:lnTo>
                      <a:pt x="164600" y="270695"/>
                    </a:lnTo>
                    <a:lnTo>
                      <a:pt x="158022" y="270879"/>
                    </a:lnTo>
                    <a:lnTo>
                      <a:pt x="150985" y="265509"/>
                    </a:lnTo>
                    <a:lnTo>
                      <a:pt x="137447" y="270886"/>
                    </a:lnTo>
                    <a:lnTo>
                      <a:pt x="111594" y="277495"/>
                    </a:lnTo>
                    <a:lnTo>
                      <a:pt x="122379" y="283782"/>
                    </a:lnTo>
                    <a:lnTo>
                      <a:pt x="127351" y="287056"/>
                    </a:lnTo>
                    <a:lnTo>
                      <a:pt x="127809" y="297182"/>
                    </a:lnTo>
                    <a:lnTo>
                      <a:pt x="135076" y="310499"/>
                    </a:lnTo>
                    <a:lnTo>
                      <a:pt x="139970" y="316924"/>
                    </a:lnTo>
                    <a:lnTo>
                      <a:pt x="145860" y="323823"/>
                    </a:lnTo>
                    <a:lnTo>
                      <a:pt x="149991" y="330439"/>
                    </a:lnTo>
                    <a:lnTo>
                      <a:pt x="153738" y="336772"/>
                    </a:lnTo>
                    <a:lnTo>
                      <a:pt x="145478" y="343465"/>
                    </a:lnTo>
                    <a:lnTo>
                      <a:pt x="152361" y="347335"/>
                    </a:lnTo>
                    <a:lnTo>
                      <a:pt x="144331" y="349874"/>
                    </a:lnTo>
                    <a:lnTo>
                      <a:pt x="144713" y="356965"/>
                    </a:lnTo>
                    <a:lnTo>
                      <a:pt x="154273" y="374878"/>
                    </a:lnTo>
                    <a:lnTo>
                      <a:pt x="142725" y="376836"/>
                    </a:lnTo>
                    <a:lnTo>
                      <a:pt x="141883" y="382580"/>
                    </a:lnTo>
                    <a:lnTo>
                      <a:pt x="135458" y="383513"/>
                    </a:lnTo>
                    <a:lnTo>
                      <a:pt x="121461" y="390091"/>
                    </a:lnTo>
                    <a:lnTo>
                      <a:pt x="110218" y="396669"/>
                    </a:lnTo>
                    <a:lnTo>
                      <a:pt x="109376" y="402910"/>
                    </a:lnTo>
                    <a:lnTo>
                      <a:pt x="100198" y="407553"/>
                    </a:lnTo>
                    <a:lnTo>
                      <a:pt x="93314" y="409848"/>
                    </a:lnTo>
                    <a:lnTo>
                      <a:pt x="72739" y="409848"/>
                    </a:lnTo>
                    <a:lnTo>
                      <a:pt x="70980" y="423133"/>
                    </a:lnTo>
                    <a:lnTo>
                      <a:pt x="68455" y="429765"/>
                    </a:lnTo>
                    <a:lnTo>
                      <a:pt x="62642" y="429597"/>
                    </a:lnTo>
                    <a:lnTo>
                      <a:pt x="49487" y="433910"/>
                    </a:lnTo>
                    <a:lnTo>
                      <a:pt x="43980" y="424411"/>
                    </a:lnTo>
                    <a:lnTo>
                      <a:pt x="34266" y="428472"/>
                    </a:lnTo>
                    <a:lnTo>
                      <a:pt x="22563" y="425718"/>
                    </a:lnTo>
                    <a:lnTo>
                      <a:pt x="26617" y="431929"/>
                    </a:lnTo>
                    <a:lnTo>
                      <a:pt x="17515" y="436457"/>
                    </a:lnTo>
                    <a:lnTo>
                      <a:pt x="4742" y="442767"/>
                    </a:lnTo>
                    <a:lnTo>
                      <a:pt x="3136" y="449399"/>
                    </a:lnTo>
                    <a:lnTo>
                      <a:pt x="7725" y="456359"/>
                    </a:lnTo>
                    <a:lnTo>
                      <a:pt x="-688" y="463052"/>
                    </a:lnTo>
                    <a:lnTo>
                      <a:pt x="3442" y="469752"/>
                    </a:lnTo>
                    <a:lnTo>
                      <a:pt x="10555" y="476437"/>
                    </a:lnTo>
                    <a:lnTo>
                      <a:pt x="9866" y="483046"/>
                    </a:lnTo>
                    <a:lnTo>
                      <a:pt x="13997" y="489792"/>
                    </a:lnTo>
                    <a:lnTo>
                      <a:pt x="19427" y="492453"/>
                    </a:lnTo>
                    <a:lnTo>
                      <a:pt x="26158" y="489838"/>
                    </a:lnTo>
                    <a:lnTo>
                      <a:pt x="39773" y="495681"/>
                    </a:lnTo>
                    <a:lnTo>
                      <a:pt x="44898" y="503200"/>
                    </a:lnTo>
                    <a:lnTo>
                      <a:pt x="49870" y="509877"/>
                    </a:lnTo>
                    <a:lnTo>
                      <a:pt x="53923" y="516516"/>
                    </a:lnTo>
                    <a:lnTo>
                      <a:pt x="54382" y="523193"/>
                    </a:lnTo>
                    <a:lnTo>
                      <a:pt x="61725" y="529901"/>
                    </a:lnTo>
                    <a:lnTo>
                      <a:pt x="56982" y="535477"/>
                    </a:lnTo>
                    <a:lnTo>
                      <a:pt x="45204" y="535194"/>
                    </a:lnTo>
                    <a:lnTo>
                      <a:pt x="48339" y="542285"/>
                    </a:lnTo>
                    <a:lnTo>
                      <a:pt x="57365" y="543202"/>
                    </a:lnTo>
                    <a:lnTo>
                      <a:pt x="66850" y="543470"/>
                    </a:lnTo>
                    <a:lnTo>
                      <a:pt x="77634" y="549941"/>
                    </a:lnTo>
                    <a:lnTo>
                      <a:pt x="86353" y="556580"/>
                    </a:lnTo>
                    <a:lnTo>
                      <a:pt x="96220" y="562990"/>
                    </a:lnTo>
                    <a:lnTo>
                      <a:pt x="97521" y="569613"/>
                    </a:lnTo>
                    <a:lnTo>
                      <a:pt x="102186" y="576436"/>
                    </a:lnTo>
                    <a:lnTo>
                      <a:pt x="106011" y="582226"/>
                    </a:lnTo>
                    <a:lnTo>
                      <a:pt x="116260" y="579404"/>
                    </a:lnTo>
                    <a:lnTo>
                      <a:pt x="132551" y="589898"/>
                    </a:lnTo>
                    <a:lnTo>
                      <a:pt x="145478" y="594647"/>
                    </a:lnTo>
                    <a:lnTo>
                      <a:pt x="163834" y="593875"/>
                    </a:lnTo>
                    <a:lnTo>
                      <a:pt x="164905" y="603298"/>
                    </a:lnTo>
                    <a:lnTo>
                      <a:pt x="168806" y="609555"/>
                    </a:lnTo>
                    <a:lnTo>
                      <a:pt x="176455" y="621196"/>
                    </a:lnTo>
                    <a:lnTo>
                      <a:pt x="185021" y="623047"/>
                    </a:lnTo>
                    <a:lnTo>
                      <a:pt x="194277" y="629931"/>
                    </a:lnTo>
                    <a:lnTo>
                      <a:pt x="199324" y="632906"/>
                    </a:lnTo>
                    <a:lnTo>
                      <a:pt x="195500" y="643500"/>
                    </a:lnTo>
                    <a:lnTo>
                      <a:pt x="197489" y="650207"/>
                    </a:lnTo>
                    <a:lnTo>
                      <a:pt x="197718" y="656365"/>
                    </a:lnTo>
                    <a:lnTo>
                      <a:pt x="204296" y="663203"/>
                    </a:lnTo>
                    <a:lnTo>
                      <a:pt x="221506" y="670155"/>
                    </a:lnTo>
                    <a:lnTo>
                      <a:pt x="220664" y="677024"/>
                    </a:lnTo>
                    <a:lnTo>
                      <a:pt x="227930" y="683648"/>
                    </a:lnTo>
                    <a:lnTo>
                      <a:pt x="228390" y="690202"/>
                    </a:lnTo>
                    <a:lnTo>
                      <a:pt x="218829" y="697147"/>
                    </a:lnTo>
                    <a:lnTo>
                      <a:pt x="212481" y="697232"/>
                    </a:lnTo>
                    <a:lnTo>
                      <a:pt x="205902" y="687686"/>
                    </a:lnTo>
                    <a:lnTo>
                      <a:pt x="200242" y="690332"/>
                    </a:lnTo>
                    <a:lnTo>
                      <a:pt x="201926" y="696964"/>
                    </a:lnTo>
                    <a:lnTo>
                      <a:pt x="205826" y="703603"/>
                    </a:lnTo>
                    <a:lnTo>
                      <a:pt x="211639" y="710548"/>
                    </a:lnTo>
                    <a:lnTo>
                      <a:pt x="211868" y="717179"/>
                    </a:lnTo>
                    <a:lnTo>
                      <a:pt x="217452" y="723864"/>
                    </a:lnTo>
                    <a:lnTo>
                      <a:pt x="217605" y="730587"/>
                    </a:lnTo>
                    <a:lnTo>
                      <a:pt x="222577" y="735544"/>
                    </a:lnTo>
                    <a:lnTo>
                      <a:pt x="225100" y="728392"/>
                    </a:lnTo>
                    <a:lnTo>
                      <a:pt x="233820" y="737334"/>
                    </a:lnTo>
                    <a:lnTo>
                      <a:pt x="242310" y="743957"/>
                    </a:lnTo>
                    <a:lnTo>
                      <a:pt x="248735" y="744026"/>
                    </a:lnTo>
                    <a:lnTo>
                      <a:pt x="259673" y="750627"/>
                    </a:lnTo>
                    <a:lnTo>
                      <a:pt x="265409" y="757373"/>
                    </a:lnTo>
                    <a:lnTo>
                      <a:pt x="281701" y="764066"/>
                    </a:lnTo>
                    <a:lnTo>
                      <a:pt x="292256" y="770659"/>
                    </a:lnTo>
                    <a:lnTo>
                      <a:pt x="298222" y="776541"/>
                    </a:lnTo>
                    <a:lnTo>
                      <a:pt x="301587" y="771485"/>
                    </a:lnTo>
                    <a:lnTo>
                      <a:pt x="300669" y="764249"/>
                    </a:lnTo>
                    <a:lnTo>
                      <a:pt x="310001" y="764112"/>
                    </a:lnTo>
                    <a:lnTo>
                      <a:pt x="323157" y="766620"/>
                    </a:lnTo>
                    <a:lnTo>
                      <a:pt x="326445" y="774445"/>
                    </a:lnTo>
                    <a:lnTo>
                      <a:pt x="335854" y="777298"/>
                    </a:lnTo>
                    <a:lnTo>
                      <a:pt x="343731" y="784006"/>
                    </a:lnTo>
                    <a:lnTo>
                      <a:pt x="358417" y="790875"/>
                    </a:lnTo>
                    <a:lnTo>
                      <a:pt x="365607" y="797643"/>
                    </a:lnTo>
                    <a:lnTo>
                      <a:pt x="370885" y="804084"/>
                    </a:lnTo>
                    <a:lnTo>
                      <a:pt x="382893" y="800473"/>
                    </a:lnTo>
                    <a:lnTo>
                      <a:pt x="389930" y="804153"/>
                    </a:lnTo>
                    <a:lnTo>
                      <a:pt x="390236" y="810914"/>
                    </a:lnTo>
                    <a:lnTo>
                      <a:pt x="399567" y="817408"/>
                    </a:lnTo>
                    <a:lnTo>
                      <a:pt x="408287" y="824009"/>
                    </a:lnTo>
                    <a:lnTo>
                      <a:pt x="420142" y="821798"/>
                    </a:lnTo>
                    <a:lnTo>
                      <a:pt x="422284" y="830961"/>
                    </a:lnTo>
                    <a:lnTo>
                      <a:pt x="426720" y="835099"/>
                    </a:lnTo>
                    <a:lnTo>
                      <a:pt x="438575" y="836071"/>
                    </a:lnTo>
                    <a:lnTo>
                      <a:pt x="448519" y="844201"/>
                    </a:lnTo>
                    <a:lnTo>
                      <a:pt x="453949" y="838847"/>
                    </a:lnTo>
                    <a:lnTo>
                      <a:pt x="456091" y="844186"/>
                    </a:lnTo>
                    <a:lnTo>
                      <a:pt x="464963" y="845409"/>
                    </a:lnTo>
                    <a:lnTo>
                      <a:pt x="469935" y="840927"/>
                    </a:lnTo>
                    <a:lnTo>
                      <a:pt x="475366" y="844354"/>
                    </a:lnTo>
                    <a:lnTo>
                      <a:pt x="484238" y="850335"/>
                    </a:lnTo>
                    <a:lnTo>
                      <a:pt x="505961" y="851024"/>
                    </a:lnTo>
                    <a:lnTo>
                      <a:pt x="520492" y="844660"/>
                    </a:lnTo>
                    <a:lnTo>
                      <a:pt x="525235" y="840354"/>
                    </a:lnTo>
                    <a:lnTo>
                      <a:pt x="532655" y="844538"/>
                    </a:lnTo>
                    <a:lnTo>
                      <a:pt x="534643" y="850978"/>
                    </a:lnTo>
                    <a:lnTo>
                      <a:pt x="534567" y="857839"/>
                    </a:lnTo>
                    <a:lnTo>
                      <a:pt x="536326" y="864623"/>
                    </a:lnTo>
                    <a:lnTo>
                      <a:pt x="541450" y="868845"/>
                    </a:lnTo>
                    <a:lnTo>
                      <a:pt x="541144" y="858749"/>
                    </a:lnTo>
                    <a:lnTo>
                      <a:pt x="545580" y="851743"/>
                    </a:lnTo>
                    <a:lnTo>
                      <a:pt x="550476" y="844683"/>
                    </a:lnTo>
                    <a:lnTo>
                      <a:pt x="559042" y="838028"/>
                    </a:lnTo>
                    <a:lnTo>
                      <a:pt x="563937" y="833730"/>
                    </a:lnTo>
                    <a:lnTo>
                      <a:pt x="576252" y="837409"/>
                    </a:lnTo>
                    <a:lnTo>
                      <a:pt x="594685" y="844094"/>
                    </a:lnTo>
                    <a:lnTo>
                      <a:pt x="603710" y="841562"/>
                    </a:lnTo>
                    <a:lnTo>
                      <a:pt x="620691" y="851008"/>
                    </a:lnTo>
                    <a:lnTo>
                      <a:pt x="633923" y="851016"/>
                    </a:lnTo>
                    <a:lnTo>
                      <a:pt x="645626" y="844713"/>
                    </a:lnTo>
                    <a:lnTo>
                      <a:pt x="645701" y="838411"/>
                    </a:lnTo>
                    <a:lnTo>
                      <a:pt x="657099" y="831145"/>
                    </a:lnTo>
                    <a:lnTo>
                      <a:pt x="657634" y="824483"/>
                    </a:lnTo>
                    <a:lnTo>
                      <a:pt x="675226" y="822073"/>
                    </a:lnTo>
                    <a:lnTo>
                      <a:pt x="679815" y="812589"/>
                    </a:lnTo>
                    <a:lnTo>
                      <a:pt x="684710" y="804367"/>
                    </a:lnTo>
                    <a:lnTo>
                      <a:pt x="690523" y="799380"/>
                    </a:lnTo>
                    <a:lnTo>
                      <a:pt x="696489" y="804038"/>
                    </a:lnTo>
                    <a:lnTo>
                      <a:pt x="715457" y="809973"/>
                    </a:lnTo>
                    <a:lnTo>
                      <a:pt x="718059" y="804512"/>
                    </a:lnTo>
                    <a:lnTo>
                      <a:pt x="729149" y="797667"/>
                    </a:lnTo>
                    <a:lnTo>
                      <a:pt x="741769" y="804290"/>
                    </a:lnTo>
                    <a:lnTo>
                      <a:pt x="735498" y="808550"/>
                    </a:lnTo>
                    <a:lnTo>
                      <a:pt x="738480" y="814379"/>
                    </a:lnTo>
                    <a:lnTo>
                      <a:pt x="747353" y="808520"/>
                    </a:lnTo>
                    <a:lnTo>
                      <a:pt x="751483" y="817538"/>
                    </a:lnTo>
                    <a:lnTo>
                      <a:pt x="745823" y="831099"/>
                    </a:lnTo>
                    <a:lnTo>
                      <a:pt x="758979" y="830839"/>
                    </a:lnTo>
                    <a:lnTo>
                      <a:pt x="777565" y="836958"/>
                    </a:lnTo>
                    <a:lnTo>
                      <a:pt x="780548" y="831152"/>
                    </a:lnTo>
                    <a:lnTo>
                      <a:pt x="787355" y="831038"/>
                    </a:lnTo>
                    <a:lnTo>
                      <a:pt x="797069" y="837830"/>
                    </a:lnTo>
                    <a:lnTo>
                      <a:pt x="802117" y="844538"/>
                    </a:lnTo>
                    <a:lnTo>
                      <a:pt x="806095" y="851230"/>
                    </a:lnTo>
                    <a:lnTo>
                      <a:pt x="809919" y="857930"/>
                    </a:lnTo>
                    <a:lnTo>
                      <a:pt x="817950" y="857907"/>
                    </a:lnTo>
                    <a:lnTo>
                      <a:pt x="822998" y="864593"/>
                    </a:lnTo>
                    <a:lnTo>
                      <a:pt x="824222" y="871308"/>
                    </a:lnTo>
                    <a:lnTo>
                      <a:pt x="827282" y="878031"/>
                    </a:lnTo>
                    <a:lnTo>
                      <a:pt x="831488" y="891286"/>
                    </a:lnTo>
                    <a:lnTo>
                      <a:pt x="831871" y="898101"/>
                    </a:lnTo>
                    <a:lnTo>
                      <a:pt x="832942" y="904824"/>
                    </a:lnTo>
                    <a:lnTo>
                      <a:pt x="835006" y="916405"/>
                    </a:lnTo>
                    <a:lnTo>
                      <a:pt x="829194" y="918232"/>
                    </a:lnTo>
                    <a:lnTo>
                      <a:pt x="828123" y="924879"/>
                    </a:lnTo>
                    <a:lnTo>
                      <a:pt x="821621" y="924925"/>
                    </a:lnTo>
                    <a:lnTo>
                      <a:pt x="822157" y="931625"/>
                    </a:lnTo>
                    <a:lnTo>
                      <a:pt x="817645" y="937767"/>
                    </a:lnTo>
                    <a:lnTo>
                      <a:pt x="812826" y="945018"/>
                    </a:lnTo>
                    <a:lnTo>
                      <a:pt x="815961" y="949822"/>
                    </a:lnTo>
                    <a:lnTo>
                      <a:pt x="810531" y="958411"/>
                    </a:lnTo>
                    <a:lnTo>
                      <a:pt x="814890" y="965096"/>
                    </a:lnTo>
                    <a:lnTo>
                      <a:pt x="817338" y="971796"/>
                    </a:lnTo>
                    <a:lnTo>
                      <a:pt x="815120" y="978497"/>
                    </a:lnTo>
                    <a:lnTo>
                      <a:pt x="822998" y="978573"/>
                    </a:lnTo>
                    <a:lnTo>
                      <a:pt x="851298" y="973303"/>
                    </a:lnTo>
                    <a:lnTo>
                      <a:pt x="847703" y="985235"/>
                    </a:lnTo>
                    <a:lnTo>
                      <a:pt x="854664" y="991767"/>
                    </a:lnTo>
                    <a:lnTo>
                      <a:pt x="856346" y="998628"/>
                    </a:lnTo>
                    <a:lnTo>
                      <a:pt x="856882" y="1005298"/>
                    </a:lnTo>
                    <a:lnTo>
                      <a:pt x="876462" y="1012021"/>
                    </a:lnTo>
                    <a:lnTo>
                      <a:pt x="873709" y="1018407"/>
                    </a:lnTo>
                    <a:lnTo>
                      <a:pt x="874321" y="1025398"/>
                    </a:lnTo>
                    <a:lnTo>
                      <a:pt x="872180" y="1032114"/>
                    </a:lnTo>
                    <a:lnTo>
                      <a:pt x="871109" y="1038768"/>
                    </a:lnTo>
                    <a:lnTo>
                      <a:pt x="895431" y="1045514"/>
                    </a:lnTo>
                    <a:lnTo>
                      <a:pt x="895814" y="1052176"/>
                    </a:lnTo>
                    <a:lnTo>
                      <a:pt x="902850" y="1056659"/>
                    </a:lnTo>
                    <a:lnTo>
                      <a:pt x="903386" y="1062525"/>
                    </a:lnTo>
                    <a:lnTo>
                      <a:pt x="916006" y="1063917"/>
                    </a:lnTo>
                    <a:lnTo>
                      <a:pt x="921743" y="1058945"/>
                    </a:lnTo>
                    <a:lnTo>
                      <a:pt x="930156" y="1052934"/>
                    </a:lnTo>
                    <a:lnTo>
                      <a:pt x="932833" y="1058838"/>
                    </a:lnTo>
                    <a:lnTo>
                      <a:pt x="935433" y="1065623"/>
                    </a:lnTo>
                    <a:lnTo>
                      <a:pt x="937652" y="1072293"/>
                    </a:lnTo>
                    <a:lnTo>
                      <a:pt x="947596" y="1071191"/>
                    </a:lnTo>
                    <a:lnTo>
                      <a:pt x="950731" y="1065646"/>
                    </a:lnTo>
                    <a:lnTo>
                      <a:pt x="951649" y="1059297"/>
                    </a:lnTo>
                    <a:lnTo>
                      <a:pt x="949278" y="1052337"/>
                    </a:lnTo>
                    <a:lnTo>
                      <a:pt x="943771" y="1046333"/>
                    </a:lnTo>
                    <a:lnTo>
                      <a:pt x="941706" y="1039250"/>
                    </a:lnTo>
                    <a:lnTo>
                      <a:pt x="942930" y="1032221"/>
                    </a:lnTo>
                    <a:lnTo>
                      <a:pt x="949355" y="1032779"/>
                    </a:lnTo>
                    <a:lnTo>
                      <a:pt x="960215" y="1028787"/>
                    </a:lnTo>
                    <a:lnTo>
                      <a:pt x="964499" y="1019386"/>
                    </a:lnTo>
                    <a:lnTo>
                      <a:pt x="976890" y="1025437"/>
                    </a:lnTo>
                    <a:lnTo>
                      <a:pt x="982550" y="1030676"/>
                    </a:lnTo>
                    <a:lnTo>
                      <a:pt x="988974" y="1018782"/>
                    </a:lnTo>
                    <a:lnTo>
                      <a:pt x="995782" y="1025368"/>
                    </a:lnTo>
                    <a:lnTo>
                      <a:pt x="998459" y="1018820"/>
                    </a:lnTo>
                    <a:lnTo>
                      <a:pt x="1005496" y="1025360"/>
                    </a:lnTo>
                    <a:lnTo>
                      <a:pt x="1011920" y="1018767"/>
                    </a:lnTo>
                    <a:lnTo>
                      <a:pt x="1020028" y="1022362"/>
                    </a:lnTo>
                    <a:lnTo>
                      <a:pt x="1030277" y="1017956"/>
                    </a:lnTo>
                    <a:lnTo>
                      <a:pt x="1032113" y="1012059"/>
                    </a:lnTo>
                    <a:lnTo>
                      <a:pt x="1034790" y="1005405"/>
                    </a:lnTo>
                    <a:lnTo>
                      <a:pt x="1044351" y="998880"/>
                    </a:lnTo>
                    <a:lnTo>
                      <a:pt x="1050776" y="1005336"/>
                    </a:lnTo>
                    <a:lnTo>
                      <a:pt x="1060337" y="1011898"/>
                    </a:lnTo>
                    <a:lnTo>
                      <a:pt x="1072345" y="1012350"/>
                    </a:lnTo>
                    <a:lnTo>
                      <a:pt x="1077623" y="1016855"/>
                    </a:lnTo>
                    <a:lnTo>
                      <a:pt x="1092231" y="1018667"/>
                    </a:lnTo>
                    <a:lnTo>
                      <a:pt x="1090243" y="1025429"/>
                    </a:lnTo>
                    <a:lnTo>
                      <a:pt x="1086113" y="1030454"/>
                    </a:lnTo>
                    <a:lnTo>
                      <a:pt x="1091008" y="1036191"/>
                    </a:lnTo>
                    <a:lnTo>
                      <a:pt x="1092691" y="1042310"/>
                    </a:lnTo>
                    <a:lnTo>
                      <a:pt x="1098121" y="1046195"/>
                    </a:lnTo>
                    <a:lnTo>
                      <a:pt x="1103858" y="1047824"/>
                    </a:lnTo>
                    <a:lnTo>
                      <a:pt x="1107224" y="1053492"/>
                    </a:lnTo>
                    <a:lnTo>
                      <a:pt x="1112960" y="1055412"/>
                    </a:lnTo>
                    <a:lnTo>
                      <a:pt x="1118543" y="1057768"/>
                    </a:lnTo>
                    <a:lnTo>
                      <a:pt x="1125656" y="1057630"/>
                    </a:lnTo>
                    <a:lnTo>
                      <a:pt x="1131317" y="1059305"/>
                    </a:lnTo>
                    <a:lnTo>
                      <a:pt x="1136900" y="1061217"/>
                    </a:lnTo>
                    <a:lnTo>
                      <a:pt x="1142560" y="1060185"/>
                    </a:lnTo>
                    <a:lnTo>
                      <a:pt x="1148373" y="1059313"/>
                    </a:lnTo>
                    <a:lnTo>
                      <a:pt x="1147991" y="1053561"/>
                    </a:lnTo>
                    <a:lnTo>
                      <a:pt x="1147991" y="1047824"/>
                    </a:lnTo>
                    <a:lnTo>
                      <a:pt x="1149520" y="1053523"/>
                    </a:lnTo>
                    <a:lnTo>
                      <a:pt x="1154415" y="1056597"/>
                    </a:lnTo>
                    <a:lnTo>
                      <a:pt x="1160075" y="1058334"/>
                    </a:lnTo>
                    <a:lnTo>
                      <a:pt x="1165736" y="1059259"/>
                    </a:lnTo>
                    <a:lnTo>
                      <a:pt x="1167112" y="1064888"/>
                    </a:lnTo>
                    <a:lnTo>
                      <a:pt x="1172849" y="1064032"/>
                    </a:lnTo>
                    <a:lnTo>
                      <a:pt x="1179197" y="1062319"/>
                    </a:lnTo>
                    <a:lnTo>
                      <a:pt x="1178127" y="1056582"/>
                    </a:lnTo>
                    <a:lnTo>
                      <a:pt x="1182869" y="1059963"/>
                    </a:lnTo>
                    <a:lnTo>
                      <a:pt x="1187611" y="1063688"/>
                    </a:lnTo>
                    <a:lnTo>
                      <a:pt x="1187382" y="1069952"/>
                    </a:lnTo>
                    <a:lnTo>
                      <a:pt x="1186158" y="1075750"/>
                    </a:lnTo>
                    <a:lnTo>
                      <a:pt x="1186617" y="1081937"/>
                    </a:lnTo>
                    <a:lnTo>
                      <a:pt x="1190288" y="1086366"/>
                    </a:lnTo>
                    <a:lnTo>
                      <a:pt x="1192965" y="1092431"/>
                    </a:lnTo>
                    <a:lnTo>
                      <a:pt x="1196713" y="1096959"/>
                    </a:lnTo>
                    <a:lnTo>
                      <a:pt x="1198319" y="1102971"/>
                    </a:lnTo>
                    <a:close/>
                    <a:moveTo>
                      <a:pt x="1198931" y="1174196"/>
                    </a:moveTo>
                    <a:lnTo>
                      <a:pt x="1206427" y="1166134"/>
                    </a:lnTo>
                    <a:lnTo>
                      <a:pt x="1214534" y="1159824"/>
                    </a:lnTo>
                    <a:lnTo>
                      <a:pt x="1223866" y="1152894"/>
                    </a:lnTo>
                    <a:lnTo>
                      <a:pt x="1222565" y="1146033"/>
                    </a:lnTo>
                    <a:lnTo>
                      <a:pt x="1225319" y="1132648"/>
                    </a:lnTo>
                    <a:lnTo>
                      <a:pt x="1227690" y="1126109"/>
                    </a:lnTo>
                    <a:lnTo>
                      <a:pt x="1232891" y="1121573"/>
                    </a:lnTo>
                    <a:lnTo>
                      <a:pt x="1230214" y="1113351"/>
                    </a:lnTo>
                    <a:lnTo>
                      <a:pt x="1221189" y="1107125"/>
                    </a:lnTo>
                    <a:lnTo>
                      <a:pt x="1220195" y="1115668"/>
                    </a:lnTo>
                    <a:lnTo>
                      <a:pt x="1213464" y="1112318"/>
                    </a:lnTo>
                    <a:lnTo>
                      <a:pt x="1205662" y="1112532"/>
                    </a:lnTo>
                    <a:lnTo>
                      <a:pt x="1193959" y="1112540"/>
                    </a:lnTo>
                    <a:lnTo>
                      <a:pt x="1189982" y="1117588"/>
                    </a:lnTo>
                    <a:lnTo>
                      <a:pt x="1181875" y="1115301"/>
                    </a:lnTo>
                    <a:lnTo>
                      <a:pt x="1182486" y="1121756"/>
                    </a:lnTo>
                    <a:lnTo>
                      <a:pt x="1176290" y="1125925"/>
                    </a:lnTo>
                    <a:lnTo>
                      <a:pt x="1169331" y="1132434"/>
                    </a:lnTo>
                    <a:lnTo>
                      <a:pt x="1166654" y="1139226"/>
                    </a:lnTo>
                    <a:lnTo>
                      <a:pt x="1166806" y="1145291"/>
                    </a:lnTo>
                    <a:lnTo>
                      <a:pt x="1170630" y="1159426"/>
                    </a:lnTo>
                    <a:lnTo>
                      <a:pt x="1179580" y="1166126"/>
                    </a:lnTo>
                    <a:lnTo>
                      <a:pt x="1195565" y="1172528"/>
                    </a:lnTo>
                    <a:close/>
                  </a:path>
                </a:pathLst>
              </a:custGeom>
              <a:solidFill>
                <a:srgbClr val="F7C2A7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0" name="Google Shape;430;p7"/>
              <p:cNvSpPr/>
              <p:nvPr/>
            </p:nvSpPr>
            <p:spPr>
              <a:xfrm>
                <a:off x="2623574" y="4160007"/>
                <a:ext cx="1506484" cy="1267478"/>
              </a:xfrm>
              <a:custGeom>
                <a:avLst/>
                <a:gdLst/>
                <a:ahLst/>
                <a:cxnLst/>
                <a:rect l="l" t="t" r="r" b="b"/>
                <a:pathLst>
                  <a:path w="1506484" h="1267478" extrusionOk="0">
                    <a:moveTo>
                      <a:pt x="1482468" y="1261177"/>
                    </a:moveTo>
                    <a:lnTo>
                      <a:pt x="1480173" y="1255868"/>
                    </a:lnTo>
                    <a:lnTo>
                      <a:pt x="1475814" y="1251149"/>
                    </a:lnTo>
                    <a:lnTo>
                      <a:pt x="1469312" y="1249750"/>
                    </a:lnTo>
                    <a:lnTo>
                      <a:pt x="1463347" y="1249765"/>
                    </a:lnTo>
                    <a:lnTo>
                      <a:pt x="1469312" y="1248449"/>
                    </a:lnTo>
                    <a:lnTo>
                      <a:pt x="1464341" y="1244633"/>
                    </a:lnTo>
                    <a:lnTo>
                      <a:pt x="1458451" y="1244074"/>
                    </a:lnTo>
                    <a:lnTo>
                      <a:pt x="1452638" y="1242782"/>
                    </a:lnTo>
                    <a:lnTo>
                      <a:pt x="1458605" y="1243547"/>
                    </a:lnTo>
                    <a:lnTo>
                      <a:pt x="1464646" y="1241726"/>
                    </a:lnTo>
                    <a:lnTo>
                      <a:pt x="1461281" y="1236992"/>
                    </a:lnTo>
                    <a:lnTo>
                      <a:pt x="1454857" y="1237259"/>
                    </a:lnTo>
                    <a:lnTo>
                      <a:pt x="1448814" y="1238606"/>
                    </a:lnTo>
                    <a:lnTo>
                      <a:pt x="1443001" y="1238911"/>
                    </a:lnTo>
                    <a:lnTo>
                      <a:pt x="1436958" y="1240150"/>
                    </a:lnTo>
                    <a:lnTo>
                      <a:pt x="1430227" y="1241275"/>
                    </a:lnTo>
                    <a:lnTo>
                      <a:pt x="1424874" y="1243455"/>
                    </a:lnTo>
                    <a:lnTo>
                      <a:pt x="1430763" y="1245175"/>
                    </a:lnTo>
                    <a:lnTo>
                      <a:pt x="1436347" y="1246660"/>
                    </a:lnTo>
                    <a:lnTo>
                      <a:pt x="1440936" y="1250102"/>
                    </a:lnTo>
                    <a:lnTo>
                      <a:pt x="1445525" y="1253757"/>
                    </a:lnTo>
                    <a:lnTo>
                      <a:pt x="1451108" y="1255111"/>
                    </a:lnTo>
                    <a:lnTo>
                      <a:pt x="1447131" y="1250552"/>
                    </a:lnTo>
                    <a:lnTo>
                      <a:pt x="1441624" y="1248495"/>
                    </a:lnTo>
                    <a:lnTo>
                      <a:pt x="1446519" y="1245321"/>
                    </a:lnTo>
                    <a:lnTo>
                      <a:pt x="1451950" y="1247509"/>
                    </a:lnTo>
                    <a:lnTo>
                      <a:pt x="1456998" y="1244755"/>
                    </a:lnTo>
                    <a:lnTo>
                      <a:pt x="1455927" y="1250882"/>
                    </a:lnTo>
                    <a:lnTo>
                      <a:pt x="1462046" y="1250935"/>
                    </a:lnTo>
                    <a:lnTo>
                      <a:pt x="1467476" y="1253192"/>
                    </a:lnTo>
                    <a:lnTo>
                      <a:pt x="1473289" y="1254308"/>
                    </a:lnTo>
                    <a:lnTo>
                      <a:pt x="1477497" y="1258339"/>
                    </a:lnTo>
                    <a:close/>
                    <a:moveTo>
                      <a:pt x="1427321" y="1241114"/>
                    </a:moveTo>
                    <a:lnTo>
                      <a:pt x="1433593" y="1240388"/>
                    </a:lnTo>
                    <a:lnTo>
                      <a:pt x="1440706" y="1238942"/>
                    </a:lnTo>
                    <a:lnTo>
                      <a:pt x="1434511" y="1237848"/>
                    </a:lnTo>
                    <a:lnTo>
                      <a:pt x="1428239" y="1235026"/>
                    </a:lnTo>
                    <a:lnTo>
                      <a:pt x="1426098" y="1241007"/>
                    </a:lnTo>
                    <a:close/>
                    <a:moveTo>
                      <a:pt x="1291633" y="1149950"/>
                    </a:moveTo>
                    <a:lnTo>
                      <a:pt x="1286433" y="1144901"/>
                    </a:lnTo>
                    <a:lnTo>
                      <a:pt x="1279395" y="1140840"/>
                    </a:lnTo>
                    <a:lnTo>
                      <a:pt x="1273736" y="1139264"/>
                    </a:lnTo>
                    <a:lnTo>
                      <a:pt x="1268611" y="1136335"/>
                    </a:lnTo>
                    <a:lnTo>
                      <a:pt x="1261803" y="1133352"/>
                    </a:lnTo>
                    <a:lnTo>
                      <a:pt x="1267005" y="1136817"/>
                    </a:lnTo>
                    <a:lnTo>
                      <a:pt x="1272130" y="1139999"/>
                    </a:lnTo>
                    <a:lnTo>
                      <a:pt x="1277407" y="1142737"/>
                    </a:lnTo>
                    <a:lnTo>
                      <a:pt x="1283831" y="1145873"/>
                    </a:lnTo>
                    <a:lnTo>
                      <a:pt x="1289263" y="1149116"/>
                    </a:lnTo>
                    <a:close/>
                    <a:moveTo>
                      <a:pt x="1277025" y="1122812"/>
                    </a:moveTo>
                    <a:lnTo>
                      <a:pt x="1272894" y="1118590"/>
                    </a:lnTo>
                    <a:lnTo>
                      <a:pt x="1277025" y="1122812"/>
                    </a:lnTo>
                    <a:close/>
                    <a:moveTo>
                      <a:pt x="1496389" y="1249191"/>
                    </a:moveTo>
                    <a:lnTo>
                      <a:pt x="1499754" y="1243822"/>
                    </a:lnTo>
                    <a:lnTo>
                      <a:pt x="1494859" y="1238957"/>
                    </a:lnTo>
                    <a:lnTo>
                      <a:pt x="1486140" y="1236380"/>
                    </a:lnTo>
                    <a:lnTo>
                      <a:pt x="1479944" y="1236961"/>
                    </a:lnTo>
                    <a:lnTo>
                      <a:pt x="1472908" y="1235462"/>
                    </a:lnTo>
                    <a:lnTo>
                      <a:pt x="1466635" y="1235691"/>
                    </a:lnTo>
                    <a:lnTo>
                      <a:pt x="1470613" y="1240449"/>
                    </a:lnTo>
                    <a:lnTo>
                      <a:pt x="1473902" y="1245841"/>
                    </a:lnTo>
                    <a:lnTo>
                      <a:pt x="1480250" y="1245099"/>
                    </a:lnTo>
                    <a:lnTo>
                      <a:pt x="1487211" y="1247532"/>
                    </a:lnTo>
                    <a:lnTo>
                      <a:pt x="1496389" y="1249191"/>
                    </a:lnTo>
                    <a:close/>
                    <a:moveTo>
                      <a:pt x="1505796" y="1266737"/>
                    </a:moveTo>
                    <a:lnTo>
                      <a:pt x="1500213" y="1264466"/>
                    </a:lnTo>
                    <a:lnTo>
                      <a:pt x="1505796" y="1266737"/>
                    </a:lnTo>
                    <a:close/>
                    <a:moveTo>
                      <a:pt x="1501742" y="1263655"/>
                    </a:moveTo>
                    <a:lnTo>
                      <a:pt x="1498454" y="1258691"/>
                    </a:lnTo>
                    <a:lnTo>
                      <a:pt x="1501742" y="1263655"/>
                    </a:lnTo>
                    <a:close/>
                    <a:moveTo>
                      <a:pt x="1504878" y="1242583"/>
                    </a:moveTo>
                    <a:lnTo>
                      <a:pt x="1498912" y="1238881"/>
                    </a:lnTo>
                    <a:lnTo>
                      <a:pt x="1503808" y="1242491"/>
                    </a:lnTo>
                    <a:close/>
                    <a:moveTo>
                      <a:pt x="1496082" y="1267425"/>
                    </a:moveTo>
                    <a:lnTo>
                      <a:pt x="1489964" y="1264305"/>
                    </a:lnTo>
                    <a:lnTo>
                      <a:pt x="1495777" y="1265598"/>
                    </a:lnTo>
                    <a:close/>
                    <a:moveTo>
                      <a:pt x="1328653" y="1211606"/>
                    </a:moveTo>
                    <a:lnTo>
                      <a:pt x="1324981" y="1206848"/>
                    </a:lnTo>
                    <a:lnTo>
                      <a:pt x="1328653" y="1211606"/>
                    </a:lnTo>
                    <a:close/>
                    <a:moveTo>
                      <a:pt x="1219124" y="1035900"/>
                    </a:moveTo>
                    <a:lnTo>
                      <a:pt x="1216141" y="1030094"/>
                    </a:lnTo>
                    <a:lnTo>
                      <a:pt x="1214229" y="1023769"/>
                    </a:lnTo>
                    <a:lnTo>
                      <a:pt x="1209869" y="1019830"/>
                    </a:lnTo>
                    <a:lnTo>
                      <a:pt x="1211322" y="1026362"/>
                    </a:lnTo>
                    <a:lnTo>
                      <a:pt x="1205280" y="1028993"/>
                    </a:lnTo>
                    <a:lnTo>
                      <a:pt x="1209028" y="1033391"/>
                    </a:lnTo>
                    <a:lnTo>
                      <a:pt x="1214917" y="1033827"/>
                    </a:lnTo>
                    <a:close/>
                    <a:moveTo>
                      <a:pt x="1176598" y="938701"/>
                    </a:moveTo>
                    <a:lnTo>
                      <a:pt x="1172008" y="934830"/>
                    </a:lnTo>
                    <a:lnTo>
                      <a:pt x="1176598" y="938701"/>
                    </a:lnTo>
                    <a:close/>
                    <a:moveTo>
                      <a:pt x="1375310" y="1203491"/>
                    </a:moveTo>
                    <a:lnTo>
                      <a:pt x="1380587" y="1200783"/>
                    </a:lnTo>
                    <a:lnTo>
                      <a:pt x="1380206" y="1194702"/>
                    </a:lnTo>
                    <a:lnTo>
                      <a:pt x="1377069" y="1188797"/>
                    </a:lnTo>
                    <a:lnTo>
                      <a:pt x="1375004" y="1182869"/>
                    </a:lnTo>
                    <a:lnTo>
                      <a:pt x="1374698" y="1176750"/>
                    </a:lnTo>
                    <a:lnTo>
                      <a:pt x="1372786" y="1170922"/>
                    </a:lnTo>
                    <a:lnTo>
                      <a:pt x="1368961" y="1166134"/>
                    </a:lnTo>
                    <a:lnTo>
                      <a:pt x="1375539" y="1165308"/>
                    </a:lnTo>
                    <a:lnTo>
                      <a:pt x="1381658" y="1163840"/>
                    </a:lnTo>
                    <a:lnTo>
                      <a:pt x="1387242" y="1161231"/>
                    </a:lnTo>
                    <a:lnTo>
                      <a:pt x="1392290" y="1158371"/>
                    </a:lnTo>
                    <a:lnTo>
                      <a:pt x="1398256" y="1159021"/>
                    </a:lnTo>
                    <a:lnTo>
                      <a:pt x="1399556" y="1153315"/>
                    </a:lnTo>
                    <a:lnTo>
                      <a:pt x="1404298" y="1149154"/>
                    </a:lnTo>
                    <a:lnTo>
                      <a:pt x="1410494" y="1151005"/>
                    </a:lnTo>
                    <a:lnTo>
                      <a:pt x="1416231" y="1152596"/>
                    </a:lnTo>
                    <a:lnTo>
                      <a:pt x="1423496" y="1153728"/>
                    </a:lnTo>
                    <a:lnTo>
                      <a:pt x="1415466" y="1151640"/>
                    </a:lnTo>
                    <a:lnTo>
                      <a:pt x="1408046" y="1148672"/>
                    </a:lnTo>
                    <a:lnTo>
                      <a:pt x="1397109" y="1147602"/>
                    </a:lnTo>
                    <a:lnTo>
                      <a:pt x="1381965" y="1142767"/>
                    </a:lnTo>
                    <a:lnTo>
                      <a:pt x="1332478" y="1142737"/>
                    </a:lnTo>
                    <a:lnTo>
                      <a:pt x="1327659" y="1136985"/>
                    </a:lnTo>
                    <a:lnTo>
                      <a:pt x="1322075" y="1134308"/>
                    </a:lnTo>
                    <a:lnTo>
                      <a:pt x="1317027" y="1130767"/>
                    </a:lnTo>
                    <a:lnTo>
                      <a:pt x="1313891" y="1125114"/>
                    </a:lnTo>
                    <a:lnTo>
                      <a:pt x="1313050" y="1118521"/>
                    </a:lnTo>
                    <a:lnTo>
                      <a:pt x="1308155" y="1115355"/>
                    </a:lnTo>
                    <a:lnTo>
                      <a:pt x="1308766" y="1109465"/>
                    </a:lnTo>
                    <a:lnTo>
                      <a:pt x="1305936" y="1104294"/>
                    </a:lnTo>
                    <a:lnTo>
                      <a:pt x="1302495" y="1099468"/>
                    </a:lnTo>
                    <a:lnTo>
                      <a:pt x="1296758" y="1098688"/>
                    </a:lnTo>
                    <a:lnTo>
                      <a:pt x="1290945" y="1098772"/>
                    </a:lnTo>
                    <a:lnTo>
                      <a:pt x="1286814" y="1103078"/>
                    </a:lnTo>
                    <a:lnTo>
                      <a:pt x="1281537" y="1100394"/>
                    </a:lnTo>
                    <a:lnTo>
                      <a:pt x="1276489" y="1097028"/>
                    </a:lnTo>
                    <a:lnTo>
                      <a:pt x="1272894" y="1092401"/>
                    </a:lnTo>
                    <a:lnTo>
                      <a:pt x="1268534" y="1086741"/>
                    </a:lnTo>
                    <a:lnTo>
                      <a:pt x="1264251" y="1082595"/>
                    </a:lnTo>
                    <a:lnTo>
                      <a:pt x="1261574" y="1077080"/>
                    </a:lnTo>
                    <a:lnTo>
                      <a:pt x="1267922" y="1068070"/>
                    </a:lnTo>
                    <a:lnTo>
                      <a:pt x="1269452" y="1062020"/>
                    </a:lnTo>
                    <a:lnTo>
                      <a:pt x="1264710" y="1058173"/>
                    </a:lnTo>
                    <a:lnTo>
                      <a:pt x="1262492" y="1052742"/>
                    </a:lnTo>
                    <a:lnTo>
                      <a:pt x="1263715" y="1047075"/>
                    </a:lnTo>
                    <a:lnTo>
                      <a:pt x="1269070" y="1044176"/>
                    </a:lnTo>
                    <a:lnTo>
                      <a:pt x="1273353" y="1039442"/>
                    </a:lnTo>
                    <a:lnTo>
                      <a:pt x="1269835" y="1032290"/>
                    </a:lnTo>
                    <a:lnTo>
                      <a:pt x="1271976" y="1026913"/>
                    </a:lnTo>
                    <a:lnTo>
                      <a:pt x="1272130" y="1020978"/>
                    </a:lnTo>
                    <a:lnTo>
                      <a:pt x="1268993" y="1015715"/>
                    </a:lnTo>
                    <a:lnTo>
                      <a:pt x="1263945" y="1012028"/>
                    </a:lnTo>
                    <a:lnTo>
                      <a:pt x="1261498" y="1005688"/>
                    </a:lnTo>
                    <a:lnTo>
                      <a:pt x="1264404" y="999875"/>
                    </a:lnTo>
                    <a:lnTo>
                      <a:pt x="1263333" y="994192"/>
                    </a:lnTo>
                    <a:lnTo>
                      <a:pt x="1268305" y="991071"/>
                    </a:lnTo>
                    <a:lnTo>
                      <a:pt x="1271288" y="985916"/>
                    </a:lnTo>
                    <a:lnTo>
                      <a:pt x="1267999" y="980455"/>
                    </a:lnTo>
                    <a:lnTo>
                      <a:pt x="1265092" y="975246"/>
                    </a:lnTo>
                    <a:lnTo>
                      <a:pt x="1269911" y="970817"/>
                    </a:lnTo>
                    <a:lnTo>
                      <a:pt x="1268382" y="965203"/>
                    </a:lnTo>
                    <a:lnTo>
                      <a:pt x="1263792" y="959214"/>
                    </a:lnTo>
                    <a:lnTo>
                      <a:pt x="1260885" y="954151"/>
                    </a:lnTo>
                    <a:lnTo>
                      <a:pt x="1262721" y="948269"/>
                    </a:lnTo>
                    <a:lnTo>
                      <a:pt x="1258821" y="943160"/>
                    </a:lnTo>
                    <a:lnTo>
                      <a:pt x="1254997" y="938739"/>
                    </a:lnTo>
                    <a:lnTo>
                      <a:pt x="1254308" y="932918"/>
                    </a:lnTo>
                    <a:lnTo>
                      <a:pt x="1260197" y="932038"/>
                    </a:lnTo>
                    <a:lnTo>
                      <a:pt x="1262721" y="925667"/>
                    </a:lnTo>
                    <a:lnTo>
                      <a:pt x="1259050" y="921116"/>
                    </a:lnTo>
                    <a:lnTo>
                      <a:pt x="1254231" y="916810"/>
                    </a:lnTo>
                    <a:lnTo>
                      <a:pt x="1249030" y="914209"/>
                    </a:lnTo>
                    <a:lnTo>
                      <a:pt x="1243294" y="913361"/>
                    </a:lnTo>
                    <a:lnTo>
                      <a:pt x="1237787" y="911142"/>
                    </a:lnTo>
                    <a:lnTo>
                      <a:pt x="1242911" y="908412"/>
                    </a:lnTo>
                    <a:lnTo>
                      <a:pt x="1249412" y="907937"/>
                    </a:lnTo>
                    <a:lnTo>
                      <a:pt x="1255532" y="908465"/>
                    </a:lnTo>
                    <a:lnTo>
                      <a:pt x="1258055" y="903088"/>
                    </a:lnTo>
                    <a:lnTo>
                      <a:pt x="1257444" y="897130"/>
                    </a:lnTo>
                    <a:lnTo>
                      <a:pt x="1251784" y="895784"/>
                    </a:lnTo>
                    <a:lnTo>
                      <a:pt x="1245588" y="895501"/>
                    </a:lnTo>
                    <a:lnTo>
                      <a:pt x="1239851" y="896013"/>
                    </a:lnTo>
                    <a:lnTo>
                      <a:pt x="1237404" y="890705"/>
                    </a:lnTo>
                    <a:lnTo>
                      <a:pt x="1237634" y="884892"/>
                    </a:lnTo>
                    <a:lnTo>
                      <a:pt x="1237863" y="878850"/>
                    </a:lnTo>
                    <a:lnTo>
                      <a:pt x="1234804" y="873916"/>
                    </a:lnTo>
                    <a:lnTo>
                      <a:pt x="1233274" y="868325"/>
                    </a:lnTo>
                    <a:lnTo>
                      <a:pt x="1227843" y="866076"/>
                    </a:lnTo>
                    <a:lnTo>
                      <a:pt x="1225548" y="860531"/>
                    </a:lnTo>
                    <a:lnTo>
                      <a:pt x="1227920" y="854925"/>
                    </a:lnTo>
                    <a:lnTo>
                      <a:pt x="1222107" y="852324"/>
                    </a:lnTo>
                    <a:lnTo>
                      <a:pt x="1217671" y="848668"/>
                    </a:lnTo>
                    <a:lnTo>
                      <a:pt x="1213617" y="844125"/>
                    </a:lnTo>
                    <a:lnTo>
                      <a:pt x="1210864" y="839076"/>
                    </a:lnTo>
                    <a:lnTo>
                      <a:pt x="1212776" y="833248"/>
                    </a:lnTo>
                    <a:lnTo>
                      <a:pt x="1208798" y="828712"/>
                    </a:lnTo>
                    <a:lnTo>
                      <a:pt x="1205739" y="822861"/>
                    </a:lnTo>
                    <a:lnTo>
                      <a:pt x="1211475" y="821568"/>
                    </a:lnTo>
                    <a:lnTo>
                      <a:pt x="1215911" y="817935"/>
                    </a:lnTo>
                    <a:lnTo>
                      <a:pt x="1213081" y="812788"/>
                    </a:lnTo>
                    <a:lnTo>
                      <a:pt x="1210940" y="807220"/>
                    </a:lnTo>
                    <a:lnTo>
                      <a:pt x="1206963" y="803013"/>
                    </a:lnTo>
                    <a:lnTo>
                      <a:pt x="1206198" y="797315"/>
                    </a:lnTo>
                    <a:lnTo>
                      <a:pt x="1203138" y="792397"/>
                    </a:lnTo>
                    <a:lnTo>
                      <a:pt x="1202756" y="786606"/>
                    </a:lnTo>
                    <a:lnTo>
                      <a:pt x="1199314" y="781964"/>
                    </a:lnTo>
                    <a:lnTo>
                      <a:pt x="1196866" y="776709"/>
                    </a:lnTo>
                    <a:lnTo>
                      <a:pt x="1197019" y="770888"/>
                    </a:lnTo>
                    <a:lnTo>
                      <a:pt x="1195566" y="764961"/>
                    </a:lnTo>
                    <a:lnTo>
                      <a:pt x="1198473" y="759920"/>
                    </a:lnTo>
                    <a:lnTo>
                      <a:pt x="1193348" y="757259"/>
                    </a:lnTo>
                    <a:lnTo>
                      <a:pt x="1196025" y="752111"/>
                    </a:lnTo>
                    <a:lnTo>
                      <a:pt x="1196331" y="746321"/>
                    </a:lnTo>
                    <a:lnTo>
                      <a:pt x="1191436" y="740416"/>
                    </a:lnTo>
                    <a:lnTo>
                      <a:pt x="1196407" y="737502"/>
                    </a:lnTo>
                    <a:lnTo>
                      <a:pt x="1195872" y="731513"/>
                    </a:lnTo>
                    <a:lnTo>
                      <a:pt x="1196561" y="725731"/>
                    </a:lnTo>
                    <a:lnTo>
                      <a:pt x="1194112" y="720422"/>
                    </a:lnTo>
                    <a:lnTo>
                      <a:pt x="1191895" y="714311"/>
                    </a:lnTo>
                    <a:lnTo>
                      <a:pt x="1196101" y="709936"/>
                    </a:lnTo>
                    <a:lnTo>
                      <a:pt x="1202067" y="708230"/>
                    </a:lnTo>
                    <a:lnTo>
                      <a:pt x="1205739" y="703259"/>
                    </a:lnTo>
                    <a:lnTo>
                      <a:pt x="1200843" y="697683"/>
                    </a:lnTo>
                    <a:lnTo>
                      <a:pt x="1197860" y="692268"/>
                    </a:lnTo>
                    <a:lnTo>
                      <a:pt x="1195566" y="686967"/>
                    </a:lnTo>
                    <a:lnTo>
                      <a:pt x="1193118" y="681628"/>
                    </a:lnTo>
                    <a:lnTo>
                      <a:pt x="1189600" y="676458"/>
                    </a:lnTo>
                    <a:lnTo>
                      <a:pt x="1186693" y="671096"/>
                    </a:lnTo>
                    <a:lnTo>
                      <a:pt x="1187382" y="664755"/>
                    </a:lnTo>
                    <a:lnTo>
                      <a:pt x="1183710" y="660097"/>
                    </a:lnTo>
                    <a:lnTo>
                      <a:pt x="1184170" y="654162"/>
                    </a:lnTo>
                    <a:lnTo>
                      <a:pt x="1180498" y="648984"/>
                    </a:lnTo>
                    <a:lnTo>
                      <a:pt x="1181263" y="643270"/>
                    </a:lnTo>
                    <a:lnTo>
                      <a:pt x="1182258" y="637595"/>
                    </a:lnTo>
                    <a:lnTo>
                      <a:pt x="1180880" y="631858"/>
                    </a:lnTo>
                    <a:lnTo>
                      <a:pt x="1186234" y="629472"/>
                    </a:lnTo>
                    <a:lnTo>
                      <a:pt x="1189294" y="624141"/>
                    </a:lnTo>
                    <a:lnTo>
                      <a:pt x="1194725" y="621823"/>
                    </a:lnTo>
                    <a:lnTo>
                      <a:pt x="1195107" y="616056"/>
                    </a:lnTo>
                    <a:lnTo>
                      <a:pt x="1195337" y="610006"/>
                    </a:lnTo>
                    <a:lnTo>
                      <a:pt x="1191436" y="605011"/>
                    </a:lnTo>
                    <a:lnTo>
                      <a:pt x="1190058" y="598870"/>
                    </a:lnTo>
                    <a:lnTo>
                      <a:pt x="1187535" y="593676"/>
                    </a:lnTo>
                    <a:lnTo>
                      <a:pt x="1182869" y="590119"/>
                    </a:lnTo>
                    <a:lnTo>
                      <a:pt x="1187918" y="587221"/>
                    </a:lnTo>
                    <a:lnTo>
                      <a:pt x="1187076" y="580574"/>
                    </a:lnTo>
                    <a:lnTo>
                      <a:pt x="1186387" y="574325"/>
                    </a:lnTo>
                    <a:lnTo>
                      <a:pt x="1188529" y="568902"/>
                    </a:lnTo>
                    <a:lnTo>
                      <a:pt x="1191512" y="563487"/>
                    </a:lnTo>
                    <a:lnTo>
                      <a:pt x="1192353" y="557544"/>
                    </a:lnTo>
                    <a:lnTo>
                      <a:pt x="1195030" y="552044"/>
                    </a:lnTo>
                    <a:lnTo>
                      <a:pt x="1192200" y="546491"/>
                    </a:lnTo>
                    <a:lnTo>
                      <a:pt x="1190977" y="540786"/>
                    </a:lnTo>
                    <a:lnTo>
                      <a:pt x="1189983" y="533741"/>
                    </a:lnTo>
                    <a:lnTo>
                      <a:pt x="1191512" y="527568"/>
                    </a:lnTo>
                    <a:lnTo>
                      <a:pt x="1186540" y="523866"/>
                    </a:lnTo>
                    <a:lnTo>
                      <a:pt x="1182028" y="520302"/>
                    </a:lnTo>
                    <a:lnTo>
                      <a:pt x="1181951" y="512248"/>
                    </a:lnTo>
                    <a:lnTo>
                      <a:pt x="1174838" y="502550"/>
                    </a:lnTo>
                    <a:lnTo>
                      <a:pt x="1171473" y="496538"/>
                    </a:lnTo>
                    <a:lnTo>
                      <a:pt x="1167801" y="491099"/>
                    </a:lnTo>
                    <a:lnTo>
                      <a:pt x="1165736" y="485111"/>
                    </a:lnTo>
                    <a:lnTo>
                      <a:pt x="1167648" y="479405"/>
                    </a:lnTo>
                    <a:lnTo>
                      <a:pt x="1160994" y="477110"/>
                    </a:lnTo>
                    <a:lnTo>
                      <a:pt x="1158164" y="471771"/>
                    </a:lnTo>
                    <a:lnTo>
                      <a:pt x="1154875" y="462738"/>
                    </a:lnTo>
                    <a:lnTo>
                      <a:pt x="1154493" y="455373"/>
                    </a:lnTo>
                    <a:lnTo>
                      <a:pt x="1158929" y="450156"/>
                    </a:lnTo>
                    <a:lnTo>
                      <a:pt x="1158622" y="443012"/>
                    </a:lnTo>
                    <a:lnTo>
                      <a:pt x="1158087" y="436909"/>
                    </a:lnTo>
                    <a:lnTo>
                      <a:pt x="1160382" y="429604"/>
                    </a:lnTo>
                    <a:lnTo>
                      <a:pt x="1166119" y="427080"/>
                    </a:lnTo>
                    <a:lnTo>
                      <a:pt x="1166807" y="419500"/>
                    </a:lnTo>
                    <a:lnTo>
                      <a:pt x="1162753" y="415179"/>
                    </a:lnTo>
                    <a:lnTo>
                      <a:pt x="1161988" y="408486"/>
                    </a:lnTo>
                    <a:lnTo>
                      <a:pt x="1160229" y="401923"/>
                    </a:lnTo>
                    <a:lnTo>
                      <a:pt x="1158317" y="395560"/>
                    </a:lnTo>
                    <a:lnTo>
                      <a:pt x="1157781" y="388423"/>
                    </a:lnTo>
                    <a:lnTo>
                      <a:pt x="1161682" y="381746"/>
                    </a:lnTo>
                    <a:lnTo>
                      <a:pt x="1162523" y="375015"/>
                    </a:lnTo>
                    <a:lnTo>
                      <a:pt x="1161835" y="368292"/>
                    </a:lnTo>
                    <a:lnTo>
                      <a:pt x="1162676" y="362556"/>
                    </a:lnTo>
                    <a:lnTo>
                      <a:pt x="1166195" y="354884"/>
                    </a:lnTo>
                    <a:lnTo>
                      <a:pt x="1171626" y="347083"/>
                    </a:lnTo>
                    <a:lnTo>
                      <a:pt x="1174761" y="341621"/>
                    </a:lnTo>
                    <a:lnTo>
                      <a:pt x="1175297" y="334768"/>
                    </a:lnTo>
                    <a:lnTo>
                      <a:pt x="1177515" y="328450"/>
                    </a:lnTo>
                    <a:lnTo>
                      <a:pt x="1178510" y="321544"/>
                    </a:lnTo>
                    <a:lnTo>
                      <a:pt x="1183404" y="318147"/>
                    </a:lnTo>
                    <a:lnTo>
                      <a:pt x="1189753" y="317826"/>
                    </a:lnTo>
                    <a:lnTo>
                      <a:pt x="1193424" y="312166"/>
                    </a:lnTo>
                    <a:lnTo>
                      <a:pt x="1185316" y="301297"/>
                    </a:lnTo>
                    <a:lnTo>
                      <a:pt x="1182334" y="290788"/>
                    </a:lnTo>
                    <a:lnTo>
                      <a:pt x="1186847" y="287140"/>
                    </a:lnTo>
                    <a:lnTo>
                      <a:pt x="1181492" y="271391"/>
                    </a:lnTo>
                    <a:lnTo>
                      <a:pt x="1176903" y="262702"/>
                    </a:lnTo>
                    <a:lnTo>
                      <a:pt x="1177974" y="254411"/>
                    </a:lnTo>
                    <a:lnTo>
                      <a:pt x="1179656" y="247680"/>
                    </a:lnTo>
                    <a:lnTo>
                      <a:pt x="1175297" y="241607"/>
                    </a:lnTo>
                    <a:lnTo>
                      <a:pt x="1175755" y="234272"/>
                    </a:lnTo>
                    <a:lnTo>
                      <a:pt x="1180727" y="230646"/>
                    </a:lnTo>
                    <a:lnTo>
                      <a:pt x="1195643" y="221124"/>
                    </a:lnTo>
                    <a:lnTo>
                      <a:pt x="1202985" y="217659"/>
                    </a:lnTo>
                    <a:lnTo>
                      <a:pt x="1213770" y="180693"/>
                    </a:lnTo>
                    <a:lnTo>
                      <a:pt x="1207498" y="174436"/>
                    </a:lnTo>
                    <a:lnTo>
                      <a:pt x="1198396" y="176777"/>
                    </a:lnTo>
                    <a:lnTo>
                      <a:pt x="1189677" y="176685"/>
                    </a:lnTo>
                    <a:lnTo>
                      <a:pt x="1186311" y="171262"/>
                    </a:lnTo>
                    <a:lnTo>
                      <a:pt x="1187153" y="165143"/>
                    </a:lnTo>
                    <a:lnTo>
                      <a:pt x="1183557" y="159957"/>
                    </a:lnTo>
                    <a:lnTo>
                      <a:pt x="1183099" y="153884"/>
                    </a:lnTo>
                    <a:lnTo>
                      <a:pt x="1179504" y="147521"/>
                    </a:lnTo>
                    <a:lnTo>
                      <a:pt x="1177821" y="139788"/>
                    </a:lnTo>
                    <a:lnTo>
                      <a:pt x="1173615" y="133929"/>
                    </a:lnTo>
                    <a:lnTo>
                      <a:pt x="1172544" y="123810"/>
                    </a:lnTo>
                    <a:lnTo>
                      <a:pt x="1168260" y="116819"/>
                    </a:lnTo>
                    <a:lnTo>
                      <a:pt x="1164282" y="111480"/>
                    </a:lnTo>
                    <a:lnTo>
                      <a:pt x="1160000" y="107266"/>
                    </a:lnTo>
                    <a:lnTo>
                      <a:pt x="1162370" y="101736"/>
                    </a:lnTo>
                    <a:lnTo>
                      <a:pt x="1152886" y="95479"/>
                    </a:lnTo>
                    <a:lnTo>
                      <a:pt x="1152657" y="86905"/>
                    </a:lnTo>
                    <a:lnTo>
                      <a:pt x="1156405" y="81857"/>
                    </a:lnTo>
                    <a:lnTo>
                      <a:pt x="1156863" y="75003"/>
                    </a:lnTo>
                    <a:lnTo>
                      <a:pt x="1151586" y="71883"/>
                    </a:lnTo>
                    <a:lnTo>
                      <a:pt x="1154722" y="66965"/>
                    </a:lnTo>
                    <a:lnTo>
                      <a:pt x="1159082" y="60624"/>
                    </a:lnTo>
                    <a:lnTo>
                      <a:pt x="1151968" y="55094"/>
                    </a:lnTo>
                    <a:lnTo>
                      <a:pt x="1142943" y="46925"/>
                    </a:lnTo>
                    <a:lnTo>
                      <a:pt x="1139272" y="35291"/>
                    </a:lnTo>
                    <a:lnTo>
                      <a:pt x="1138506" y="29387"/>
                    </a:lnTo>
                    <a:lnTo>
                      <a:pt x="1135906" y="21088"/>
                    </a:lnTo>
                    <a:lnTo>
                      <a:pt x="1135448" y="15229"/>
                    </a:lnTo>
                    <a:lnTo>
                      <a:pt x="1129558" y="12582"/>
                    </a:lnTo>
                    <a:lnTo>
                      <a:pt x="1127110" y="6479"/>
                    </a:lnTo>
                    <a:lnTo>
                      <a:pt x="1121833" y="-53"/>
                    </a:lnTo>
                    <a:lnTo>
                      <a:pt x="1116096" y="1805"/>
                    </a:lnTo>
                    <a:lnTo>
                      <a:pt x="1112578" y="6456"/>
                    </a:lnTo>
                    <a:lnTo>
                      <a:pt x="1114490" y="13034"/>
                    </a:lnTo>
                    <a:lnTo>
                      <a:pt x="1112042" y="18885"/>
                    </a:lnTo>
                    <a:lnTo>
                      <a:pt x="1106765" y="22204"/>
                    </a:lnTo>
                    <a:lnTo>
                      <a:pt x="1098122" y="24017"/>
                    </a:lnTo>
                    <a:lnTo>
                      <a:pt x="1099728" y="30412"/>
                    </a:lnTo>
                    <a:lnTo>
                      <a:pt x="1099422" y="39980"/>
                    </a:lnTo>
                    <a:lnTo>
                      <a:pt x="1101410" y="46680"/>
                    </a:lnTo>
                    <a:lnTo>
                      <a:pt x="1103323" y="53381"/>
                    </a:lnTo>
                    <a:lnTo>
                      <a:pt x="1104929" y="60081"/>
                    </a:lnTo>
                    <a:lnTo>
                      <a:pt x="1105999" y="66766"/>
                    </a:lnTo>
                    <a:lnTo>
                      <a:pt x="1110283" y="80174"/>
                    </a:lnTo>
                    <a:lnTo>
                      <a:pt x="1110589" y="86874"/>
                    </a:lnTo>
                    <a:lnTo>
                      <a:pt x="1110666" y="93567"/>
                    </a:lnTo>
                    <a:lnTo>
                      <a:pt x="1110589" y="100130"/>
                    </a:lnTo>
                    <a:lnTo>
                      <a:pt x="1111431" y="106975"/>
                    </a:lnTo>
                    <a:lnTo>
                      <a:pt x="1112960" y="113675"/>
                    </a:lnTo>
                    <a:lnTo>
                      <a:pt x="1115790" y="120368"/>
                    </a:lnTo>
                    <a:lnTo>
                      <a:pt x="1117091" y="127068"/>
                    </a:lnTo>
                    <a:lnTo>
                      <a:pt x="1117167" y="133768"/>
                    </a:lnTo>
                    <a:lnTo>
                      <a:pt x="1116631" y="140423"/>
                    </a:lnTo>
                    <a:lnTo>
                      <a:pt x="1115790" y="153861"/>
                    </a:lnTo>
                    <a:lnTo>
                      <a:pt x="1115790" y="160569"/>
                    </a:lnTo>
                    <a:lnTo>
                      <a:pt x="1115790" y="167262"/>
                    </a:lnTo>
                    <a:lnTo>
                      <a:pt x="1115560" y="173977"/>
                    </a:lnTo>
                    <a:lnTo>
                      <a:pt x="1115790" y="180670"/>
                    </a:lnTo>
                    <a:lnTo>
                      <a:pt x="1108829" y="183462"/>
                    </a:lnTo>
                    <a:lnTo>
                      <a:pt x="1109747" y="191593"/>
                    </a:lnTo>
                    <a:lnTo>
                      <a:pt x="1109136" y="198033"/>
                    </a:lnTo>
                    <a:lnTo>
                      <a:pt x="1115790" y="198606"/>
                    </a:lnTo>
                    <a:lnTo>
                      <a:pt x="1115332" y="205781"/>
                    </a:lnTo>
                    <a:lnTo>
                      <a:pt x="1114414" y="214164"/>
                    </a:lnTo>
                    <a:lnTo>
                      <a:pt x="1115178" y="220871"/>
                    </a:lnTo>
                    <a:lnTo>
                      <a:pt x="1114949" y="227572"/>
                    </a:lnTo>
                    <a:lnTo>
                      <a:pt x="1115560" y="234272"/>
                    </a:lnTo>
                    <a:lnTo>
                      <a:pt x="1116478" y="240957"/>
                    </a:lnTo>
                    <a:lnTo>
                      <a:pt x="1119614" y="247451"/>
                    </a:lnTo>
                    <a:lnTo>
                      <a:pt x="1121680" y="254365"/>
                    </a:lnTo>
                    <a:lnTo>
                      <a:pt x="1121450" y="261065"/>
                    </a:lnTo>
                    <a:lnTo>
                      <a:pt x="1117320" y="265433"/>
                    </a:lnTo>
                    <a:lnTo>
                      <a:pt x="1117396" y="272599"/>
                    </a:lnTo>
                    <a:lnTo>
                      <a:pt x="1120456" y="281174"/>
                    </a:lnTo>
                    <a:lnTo>
                      <a:pt x="1120302" y="287859"/>
                    </a:lnTo>
                    <a:lnTo>
                      <a:pt x="1120609" y="294567"/>
                    </a:lnTo>
                    <a:lnTo>
                      <a:pt x="1121603" y="301259"/>
                    </a:lnTo>
                    <a:lnTo>
                      <a:pt x="1120302" y="307967"/>
                    </a:lnTo>
                    <a:lnTo>
                      <a:pt x="1121220" y="314667"/>
                    </a:lnTo>
                    <a:lnTo>
                      <a:pt x="1117244" y="321368"/>
                    </a:lnTo>
                    <a:lnTo>
                      <a:pt x="1118162" y="327081"/>
                    </a:lnTo>
                    <a:lnTo>
                      <a:pt x="1121220" y="334730"/>
                    </a:lnTo>
                    <a:lnTo>
                      <a:pt x="1117091" y="341461"/>
                    </a:lnTo>
                    <a:lnTo>
                      <a:pt x="1116403" y="348161"/>
                    </a:lnTo>
                    <a:lnTo>
                      <a:pt x="1117167" y="354854"/>
                    </a:lnTo>
                    <a:lnTo>
                      <a:pt x="1117396" y="361569"/>
                    </a:lnTo>
                    <a:lnTo>
                      <a:pt x="1114719" y="367183"/>
                    </a:lnTo>
                    <a:lnTo>
                      <a:pt x="1114261" y="373035"/>
                    </a:lnTo>
                    <a:lnTo>
                      <a:pt x="1110971" y="381226"/>
                    </a:lnTo>
                    <a:lnTo>
                      <a:pt x="1113113" y="388355"/>
                    </a:lnTo>
                    <a:lnTo>
                      <a:pt x="1118085" y="392569"/>
                    </a:lnTo>
                    <a:lnTo>
                      <a:pt x="1119614" y="400256"/>
                    </a:lnTo>
                    <a:lnTo>
                      <a:pt x="1120456" y="406972"/>
                    </a:lnTo>
                    <a:lnTo>
                      <a:pt x="1123209" y="412976"/>
                    </a:lnTo>
                    <a:lnTo>
                      <a:pt x="1122062" y="420380"/>
                    </a:lnTo>
                    <a:lnTo>
                      <a:pt x="1118315" y="425145"/>
                    </a:lnTo>
                    <a:lnTo>
                      <a:pt x="1115637" y="435264"/>
                    </a:lnTo>
                    <a:lnTo>
                      <a:pt x="1117549" y="441941"/>
                    </a:lnTo>
                    <a:lnTo>
                      <a:pt x="1120532" y="448657"/>
                    </a:lnTo>
                    <a:lnTo>
                      <a:pt x="1121909" y="455334"/>
                    </a:lnTo>
                    <a:lnTo>
                      <a:pt x="1124433" y="462057"/>
                    </a:lnTo>
                    <a:lnTo>
                      <a:pt x="1127110" y="468758"/>
                    </a:lnTo>
                    <a:lnTo>
                      <a:pt x="1130246" y="474165"/>
                    </a:lnTo>
                    <a:lnTo>
                      <a:pt x="1131087" y="480460"/>
                    </a:lnTo>
                    <a:lnTo>
                      <a:pt x="1132693" y="488866"/>
                    </a:lnTo>
                    <a:lnTo>
                      <a:pt x="1137818" y="495505"/>
                    </a:lnTo>
                    <a:lnTo>
                      <a:pt x="1138430" y="502213"/>
                    </a:lnTo>
                    <a:lnTo>
                      <a:pt x="1137512" y="508447"/>
                    </a:lnTo>
                    <a:lnTo>
                      <a:pt x="1138201" y="515659"/>
                    </a:lnTo>
                    <a:lnTo>
                      <a:pt x="1133459" y="518948"/>
                    </a:lnTo>
                    <a:lnTo>
                      <a:pt x="1137818" y="526750"/>
                    </a:lnTo>
                    <a:lnTo>
                      <a:pt x="1140572" y="533343"/>
                    </a:lnTo>
                    <a:lnTo>
                      <a:pt x="1139042" y="540786"/>
                    </a:lnTo>
                    <a:lnTo>
                      <a:pt x="1136594" y="546170"/>
                    </a:lnTo>
                    <a:lnTo>
                      <a:pt x="1134912" y="551761"/>
                    </a:lnTo>
                    <a:lnTo>
                      <a:pt x="1135371" y="558224"/>
                    </a:lnTo>
                    <a:lnTo>
                      <a:pt x="1135830" y="565468"/>
                    </a:lnTo>
                    <a:lnTo>
                      <a:pt x="1136442" y="571962"/>
                    </a:lnTo>
                    <a:lnTo>
                      <a:pt x="1135141" y="578164"/>
                    </a:lnTo>
                    <a:lnTo>
                      <a:pt x="1135600" y="584942"/>
                    </a:lnTo>
                    <a:lnTo>
                      <a:pt x="1131317" y="590815"/>
                    </a:lnTo>
                    <a:lnTo>
                      <a:pt x="1130781" y="598082"/>
                    </a:lnTo>
                    <a:lnTo>
                      <a:pt x="1130246" y="606021"/>
                    </a:lnTo>
                    <a:lnTo>
                      <a:pt x="1129558" y="611773"/>
                    </a:lnTo>
                    <a:lnTo>
                      <a:pt x="1127876" y="617456"/>
                    </a:lnTo>
                    <a:lnTo>
                      <a:pt x="1129252" y="625342"/>
                    </a:lnTo>
                    <a:lnTo>
                      <a:pt x="1128028" y="632065"/>
                    </a:lnTo>
                    <a:lnTo>
                      <a:pt x="1128181" y="637862"/>
                    </a:lnTo>
                    <a:lnTo>
                      <a:pt x="1123745" y="641656"/>
                    </a:lnTo>
                    <a:lnTo>
                      <a:pt x="1125198" y="649435"/>
                    </a:lnTo>
                    <a:lnTo>
                      <a:pt x="1125887" y="656112"/>
                    </a:lnTo>
                    <a:lnTo>
                      <a:pt x="1119614" y="656265"/>
                    </a:lnTo>
                    <a:lnTo>
                      <a:pt x="1114719" y="661680"/>
                    </a:lnTo>
                    <a:lnTo>
                      <a:pt x="1118697" y="667057"/>
                    </a:lnTo>
                    <a:lnTo>
                      <a:pt x="1118620" y="673651"/>
                    </a:lnTo>
                    <a:lnTo>
                      <a:pt x="1126422" y="682798"/>
                    </a:lnTo>
                    <a:lnTo>
                      <a:pt x="1128793" y="689407"/>
                    </a:lnTo>
                    <a:lnTo>
                      <a:pt x="1128793" y="696191"/>
                    </a:lnTo>
                    <a:lnTo>
                      <a:pt x="1131470" y="702861"/>
                    </a:lnTo>
                    <a:lnTo>
                      <a:pt x="1135830" y="709538"/>
                    </a:lnTo>
                    <a:lnTo>
                      <a:pt x="1140266" y="716223"/>
                    </a:lnTo>
                    <a:lnTo>
                      <a:pt x="1145161" y="724644"/>
                    </a:lnTo>
                    <a:lnTo>
                      <a:pt x="1146768" y="730266"/>
                    </a:lnTo>
                    <a:lnTo>
                      <a:pt x="1146461" y="736094"/>
                    </a:lnTo>
                    <a:lnTo>
                      <a:pt x="1145314" y="741724"/>
                    </a:lnTo>
                    <a:lnTo>
                      <a:pt x="1149827" y="745342"/>
                    </a:lnTo>
                    <a:lnTo>
                      <a:pt x="1144091" y="744676"/>
                    </a:lnTo>
                    <a:lnTo>
                      <a:pt x="1139577" y="748386"/>
                    </a:lnTo>
                    <a:lnTo>
                      <a:pt x="1141643" y="753893"/>
                    </a:lnTo>
                    <a:lnTo>
                      <a:pt x="1140878" y="759583"/>
                    </a:lnTo>
                    <a:lnTo>
                      <a:pt x="1142714" y="765466"/>
                    </a:lnTo>
                    <a:lnTo>
                      <a:pt x="1143325" y="771271"/>
                    </a:lnTo>
                    <a:lnTo>
                      <a:pt x="1143708" y="777306"/>
                    </a:lnTo>
                    <a:lnTo>
                      <a:pt x="1143938" y="783126"/>
                    </a:lnTo>
                    <a:lnTo>
                      <a:pt x="1146385" y="788351"/>
                    </a:lnTo>
                    <a:lnTo>
                      <a:pt x="1149751" y="793039"/>
                    </a:lnTo>
                    <a:lnTo>
                      <a:pt x="1152045" y="798776"/>
                    </a:lnTo>
                    <a:lnTo>
                      <a:pt x="1156787" y="802309"/>
                    </a:lnTo>
                    <a:lnTo>
                      <a:pt x="1162065" y="799754"/>
                    </a:lnTo>
                    <a:lnTo>
                      <a:pt x="1158699" y="804558"/>
                    </a:lnTo>
                    <a:lnTo>
                      <a:pt x="1163212" y="808344"/>
                    </a:lnTo>
                    <a:lnTo>
                      <a:pt x="1168872" y="809606"/>
                    </a:lnTo>
                    <a:lnTo>
                      <a:pt x="1174532" y="808451"/>
                    </a:lnTo>
                    <a:lnTo>
                      <a:pt x="1173691" y="802692"/>
                    </a:lnTo>
                    <a:lnTo>
                      <a:pt x="1178357" y="799196"/>
                    </a:lnTo>
                    <a:lnTo>
                      <a:pt x="1183634" y="802011"/>
                    </a:lnTo>
                    <a:lnTo>
                      <a:pt x="1187764" y="806180"/>
                    </a:lnTo>
                    <a:lnTo>
                      <a:pt x="1193348" y="804673"/>
                    </a:lnTo>
                    <a:lnTo>
                      <a:pt x="1193195" y="798906"/>
                    </a:lnTo>
                    <a:lnTo>
                      <a:pt x="1195413" y="804313"/>
                    </a:lnTo>
                    <a:lnTo>
                      <a:pt x="1190365" y="807105"/>
                    </a:lnTo>
                    <a:lnTo>
                      <a:pt x="1184858" y="810103"/>
                    </a:lnTo>
                    <a:lnTo>
                      <a:pt x="1187153" y="815404"/>
                    </a:lnTo>
                    <a:lnTo>
                      <a:pt x="1192736" y="817438"/>
                    </a:lnTo>
                    <a:lnTo>
                      <a:pt x="1197172" y="821117"/>
                    </a:lnTo>
                    <a:lnTo>
                      <a:pt x="1198931" y="826739"/>
                    </a:lnTo>
                    <a:lnTo>
                      <a:pt x="1202297" y="831443"/>
                    </a:lnTo>
                    <a:lnTo>
                      <a:pt x="1197784" y="827297"/>
                    </a:lnTo>
                    <a:lnTo>
                      <a:pt x="1194572" y="822479"/>
                    </a:lnTo>
                    <a:lnTo>
                      <a:pt x="1189217" y="824827"/>
                    </a:lnTo>
                    <a:lnTo>
                      <a:pt x="1193042" y="829233"/>
                    </a:lnTo>
                    <a:lnTo>
                      <a:pt x="1197631" y="833470"/>
                    </a:lnTo>
                    <a:lnTo>
                      <a:pt x="1191971" y="832575"/>
                    </a:lnTo>
                    <a:lnTo>
                      <a:pt x="1193271" y="838266"/>
                    </a:lnTo>
                    <a:lnTo>
                      <a:pt x="1195030" y="843826"/>
                    </a:lnTo>
                    <a:lnTo>
                      <a:pt x="1197707" y="848966"/>
                    </a:lnTo>
                    <a:lnTo>
                      <a:pt x="1197249" y="855919"/>
                    </a:lnTo>
                    <a:lnTo>
                      <a:pt x="1193883" y="860584"/>
                    </a:lnTo>
                    <a:lnTo>
                      <a:pt x="1196025" y="866046"/>
                    </a:lnTo>
                    <a:lnTo>
                      <a:pt x="1201303" y="868333"/>
                    </a:lnTo>
                    <a:lnTo>
                      <a:pt x="1198626" y="873434"/>
                    </a:lnTo>
                    <a:lnTo>
                      <a:pt x="1204286" y="874482"/>
                    </a:lnTo>
                    <a:lnTo>
                      <a:pt x="1199926" y="878268"/>
                    </a:lnTo>
                    <a:lnTo>
                      <a:pt x="1200461" y="883989"/>
                    </a:lnTo>
                    <a:lnTo>
                      <a:pt x="1202450" y="889520"/>
                    </a:lnTo>
                    <a:lnTo>
                      <a:pt x="1207651" y="892151"/>
                    </a:lnTo>
                    <a:lnTo>
                      <a:pt x="1212852" y="894751"/>
                    </a:lnTo>
                    <a:lnTo>
                      <a:pt x="1217135" y="898866"/>
                    </a:lnTo>
                    <a:lnTo>
                      <a:pt x="1217976" y="893038"/>
                    </a:lnTo>
                    <a:lnTo>
                      <a:pt x="1219812" y="898522"/>
                    </a:lnTo>
                    <a:lnTo>
                      <a:pt x="1217900" y="903968"/>
                    </a:lnTo>
                    <a:lnTo>
                      <a:pt x="1215529" y="909812"/>
                    </a:lnTo>
                    <a:lnTo>
                      <a:pt x="1210864" y="913559"/>
                    </a:lnTo>
                    <a:lnTo>
                      <a:pt x="1203826" y="913735"/>
                    </a:lnTo>
                    <a:lnTo>
                      <a:pt x="1208415" y="920068"/>
                    </a:lnTo>
                    <a:lnTo>
                      <a:pt x="1202756" y="921744"/>
                    </a:lnTo>
                    <a:lnTo>
                      <a:pt x="1208798" y="924811"/>
                    </a:lnTo>
                    <a:lnTo>
                      <a:pt x="1214841" y="924986"/>
                    </a:lnTo>
                    <a:lnTo>
                      <a:pt x="1220806" y="928589"/>
                    </a:lnTo>
                    <a:lnTo>
                      <a:pt x="1215070" y="927357"/>
                    </a:lnTo>
                    <a:lnTo>
                      <a:pt x="1209333" y="926631"/>
                    </a:lnTo>
                    <a:lnTo>
                      <a:pt x="1206810" y="932023"/>
                    </a:lnTo>
                    <a:lnTo>
                      <a:pt x="1208110" y="937744"/>
                    </a:lnTo>
                    <a:lnTo>
                      <a:pt x="1213464" y="935511"/>
                    </a:lnTo>
                    <a:lnTo>
                      <a:pt x="1210864" y="940704"/>
                    </a:lnTo>
                    <a:lnTo>
                      <a:pt x="1209563" y="946326"/>
                    </a:lnTo>
                    <a:lnTo>
                      <a:pt x="1211399" y="951849"/>
                    </a:lnTo>
                    <a:lnTo>
                      <a:pt x="1212393" y="957616"/>
                    </a:lnTo>
                    <a:lnTo>
                      <a:pt x="1214535" y="952231"/>
                    </a:lnTo>
                    <a:lnTo>
                      <a:pt x="1217288" y="957279"/>
                    </a:lnTo>
                    <a:lnTo>
                      <a:pt x="1212546" y="960943"/>
                    </a:lnTo>
                    <a:lnTo>
                      <a:pt x="1212011" y="966733"/>
                    </a:lnTo>
                    <a:lnTo>
                      <a:pt x="1210099" y="961272"/>
                    </a:lnTo>
                    <a:lnTo>
                      <a:pt x="1209869" y="955482"/>
                    </a:lnTo>
                    <a:lnTo>
                      <a:pt x="1204974" y="952308"/>
                    </a:lnTo>
                    <a:lnTo>
                      <a:pt x="1207957" y="958381"/>
                    </a:lnTo>
                    <a:lnTo>
                      <a:pt x="1202909" y="955482"/>
                    </a:lnTo>
                    <a:lnTo>
                      <a:pt x="1196637" y="955742"/>
                    </a:lnTo>
                    <a:lnTo>
                      <a:pt x="1190365" y="954449"/>
                    </a:lnTo>
                    <a:lnTo>
                      <a:pt x="1196025" y="955543"/>
                    </a:lnTo>
                    <a:lnTo>
                      <a:pt x="1201914" y="952713"/>
                    </a:lnTo>
                    <a:lnTo>
                      <a:pt x="1199237" y="947451"/>
                    </a:lnTo>
                    <a:lnTo>
                      <a:pt x="1193959" y="952789"/>
                    </a:lnTo>
                    <a:lnTo>
                      <a:pt x="1199008" y="949531"/>
                    </a:lnTo>
                    <a:lnTo>
                      <a:pt x="1192813" y="949080"/>
                    </a:lnTo>
                    <a:lnTo>
                      <a:pt x="1198396" y="947022"/>
                    </a:lnTo>
                    <a:lnTo>
                      <a:pt x="1192660" y="944827"/>
                    </a:lnTo>
                    <a:lnTo>
                      <a:pt x="1187994" y="941201"/>
                    </a:lnTo>
                    <a:lnTo>
                      <a:pt x="1190135" y="946701"/>
                    </a:lnTo>
                    <a:lnTo>
                      <a:pt x="1184322" y="945018"/>
                    </a:lnTo>
                    <a:lnTo>
                      <a:pt x="1178968" y="941897"/>
                    </a:lnTo>
                    <a:lnTo>
                      <a:pt x="1172849" y="943320"/>
                    </a:lnTo>
                    <a:lnTo>
                      <a:pt x="1178357" y="946265"/>
                    </a:lnTo>
                    <a:lnTo>
                      <a:pt x="1172925" y="944238"/>
                    </a:lnTo>
                    <a:lnTo>
                      <a:pt x="1176826" y="948460"/>
                    </a:lnTo>
                    <a:lnTo>
                      <a:pt x="1183328" y="948919"/>
                    </a:lnTo>
                    <a:lnTo>
                      <a:pt x="1183022" y="955321"/>
                    </a:lnTo>
                    <a:lnTo>
                      <a:pt x="1176979" y="955772"/>
                    </a:lnTo>
                    <a:lnTo>
                      <a:pt x="1181034" y="960010"/>
                    </a:lnTo>
                    <a:lnTo>
                      <a:pt x="1175220" y="959429"/>
                    </a:lnTo>
                    <a:lnTo>
                      <a:pt x="1169867" y="961914"/>
                    </a:lnTo>
                    <a:lnTo>
                      <a:pt x="1167266" y="967085"/>
                    </a:lnTo>
                    <a:lnTo>
                      <a:pt x="1166195" y="973341"/>
                    </a:lnTo>
                    <a:lnTo>
                      <a:pt x="1170325" y="977457"/>
                    </a:lnTo>
                    <a:lnTo>
                      <a:pt x="1176215" y="978313"/>
                    </a:lnTo>
                    <a:lnTo>
                      <a:pt x="1172849" y="973671"/>
                    </a:lnTo>
                    <a:lnTo>
                      <a:pt x="1167572" y="971276"/>
                    </a:lnTo>
                    <a:lnTo>
                      <a:pt x="1173232" y="969601"/>
                    </a:lnTo>
                    <a:lnTo>
                      <a:pt x="1178585" y="967337"/>
                    </a:lnTo>
                    <a:lnTo>
                      <a:pt x="1181340" y="962151"/>
                    </a:lnTo>
                    <a:lnTo>
                      <a:pt x="1179656" y="968133"/>
                    </a:lnTo>
                    <a:lnTo>
                      <a:pt x="1184246" y="972691"/>
                    </a:lnTo>
                    <a:lnTo>
                      <a:pt x="1190212" y="974053"/>
                    </a:lnTo>
                    <a:lnTo>
                      <a:pt x="1195413" y="976462"/>
                    </a:lnTo>
                    <a:lnTo>
                      <a:pt x="1199619" y="972446"/>
                    </a:lnTo>
                    <a:lnTo>
                      <a:pt x="1205050" y="975552"/>
                    </a:lnTo>
                    <a:lnTo>
                      <a:pt x="1209563" y="979529"/>
                    </a:lnTo>
                    <a:lnTo>
                      <a:pt x="1210328" y="985220"/>
                    </a:lnTo>
                    <a:lnTo>
                      <a:pt x="1214382" y="989434"/>
                    </a:lnTo>
                    <a:lnTo>
                      <a:pt x="1209105" y="987017"/>
                    </a:lnTo>
                    <a:lnTo>
                      <a:pt x="1205662" y="991683"/>
                    </a:lnTo>
                    <a:lnTo>
                      <a:pt x="1211092" y="993564"/>
                    </a:lnTo>
                    <a:lnTo>
                      <a:pt x="1211858" y="999576"/>
                    </a:lnTo>
                    <a:lnTo>
                      <a:pt x="1217518" y="998330"/>
                    </a:lnTo>
                    <a:lnTo>
                      <a:pt x="1214458" y="1003225"/>
                    </a:lnTo>
                    <a:lnTo>
                      <a:pt x="1208645" y="1002758"/>
                    </a:lnTo>
                    <a:lnTo>
                      <a:pt x="1205968" y="997465"/>
                    </a:lnTo>
                    <a:lnTo>
                      <a:pt x="1202756" y="1003233"/>
                    </a:lnTo>
                    <a:lnTo>
                      <a:pt x="1207957" y="1005627"/>
                    </a:lnTo>
                    <a:lnTo>
                      <a:pt x="1213694" y="1004487"/>
                    </a:lnTo>
                    <a:lnTo>
                      <a:pt x="1219277" y="1005627"/>
                    </a:lnTo>
                    <a:lnTo>
                      <a:pt x="1225167" y="1007233"/>
                    </a:lnTo>
                    <a:lnTo>
                      <a:pt x="1227997" y="1002139"/>
                    </a:lnTo>
                    <a:lnTo>
                      <a:pt x="1232279" y="1005979"/>
                    </a:lnTo>
                    <a:lnTo>
                      <a:pt x="1237481" y="1008610"/>
                    </a:lnTo>
                    <a:lnTo>
                      <a:pt x="1242681" y="1011072"/>
                    </a:lnTo>
                    <a:lnTo>
                      <a:pt x="1236486" y="1010292"/>
                    </a:lnTo>
                    <a:lnTo>
                      <a:pt x="1239163" y="1015845"/>
                    </a:lnTo>
                    <a:lnTo>
                      <a:pt x="1244365" y="1018553"/>
                    </a:lnTo>
                    <a:lnTo>
                      <a:pt x="1238857" y="1020472"/>
                    </a:lnTo>
                    <a:lnTo>
                      <a:pt x="1234574" y="1016074"/>
                    </a:lnTo>
                    <a:lnTo>
                      <a:pt x="1229144" y="1013956"/>
                    </a:lnTo>
                    <a:lnTo>
                      <a:pt x="1223254" y="1012740"/>
                    </a:lnTo>
                    <a:lnTo>
                      <a:pt x="1221954" y="1018476"/>
                    </a:lnTo>
                    <a:lnTo>
                      <a:pt x="1217900" y="1014369"/>
                    </a:lnTo>
                    <a:lnTo>
                      <a:pt x="1212393" y="1011401"/>
                    </a:lnTo>
                    <a:lnTo>
                      <a:pt x="1214229" y="1016893"/>
                    </a:lnTo>
                    <a:lnTo>
                      <a:pt x="1219200" y="1019983"/>
                    </a:lnTo>
                    <a:lnTo>
                      <a:pt x="1223178" y="1024152"/>
                    </a:lnTo>
                    <a:lnTo>
                      <a:pt x="1229144" y="1023295"/>
                    </a:lnTo>
                    <a:lnTo>
                      <a:pt x="1234191" y="1026554"/>
                    </a:lnTo>
                    <a:lnTo>
                      <a:pt x="1229526" y="1029942"/>
                    </a:lnTo>
                    <a:lnTo>
                      <a:pt x="1223943" y="1031410"/>
                    </a:lnTo>
                    <a:lnTo>
                      <a:pt x="1226926" y="1036397"/>
                    </a:lnTo>
                    <a:lnTo>
                      <a:pt x="1232662" y="1036520"/>
                    </a:lnTo>
                    <a:lnTo>
                      <a:pt x="1226619" y="1037246"/>
                    </a:lnTo>
                    <a:lnTo>
                      <a:pt x="1227537" y="1042968"/>
                    </a:lnTo>
                    <a:lnTo>
                      <a:pt x="1228073" y="1048734"/>
                    </a:lnTo>
                    <a:lnTo>
                      <a:pt x="1231591" y="1055305"/>
                    </a:lnTo>
                    <a:lnTo>
                      <a:pt x="1234727" y="1060131"/>
                    </a:lnTo>
                    <a:lnTo>
                      <a:pt x="1239316" y="1063619"/>
                    </a:lnTo>
                    <a:lnTo>
                      <a:pt x="1238705" y="1057890"/>
                    </a:lnTo>
                    <a:lnTo>
                      <a:pt x="1236027" y="1052735"/>
                    </a:lnTo>
                    <a:lnTo>
                      <a:pt x="1241764" y="1054272"/>
                    </a:lnTo>
                    <a:lnTo>
                      <a:pt x="1246735" y="1057140"/>
                    </a:lnTo>
                    <a:lnTo>
                      <a:pt x="1241305" y="1054578"/>
                    </a:lnTo>
                    <a:lnTo>
                      <a:pt x="1241535" y="1060506"/>
                    </a:lnTo>
                    <a:lnTo>
                      <a:pt x="1247195" y="1063168"/>
                    </a:lnTo>
                    <a:lnTo>
                      <a:pt x="1251784" y="1067038"/>
                    </a:lnTo>
                    <a:lnTo>
                      <a:pt x="1255761" y="1071918"/>
                    </a:lnTo>
                    <a:lnTo>
                      <a:pt x="1251401" y="1067489"/>
                    </a:lnTo>
                    <a:lnTo>
                      <a:pt x="1246735" y="1063986"/>
                    </a:lnTo>
                    <a:lnTo>
                      <a:pt x="1240999" y="1064950"/>
                    </a:lnTo>
                    <a:lnTo>
                      <a:pt x="1238857" y="1070419"/>
                    </a:lnTo>
                    <a:lnTo>
                      <a:pt x="1245130" y="1070120"/>
                    </a:lnTo>
                    <a:lnTo>
                      <a:pt x="1239699" y="1072392"/>
                    </a:lnTo>
                    <a:lnTo>
                      <a:pt x="1244288" y="1075956"/>
                    </a:lnTo>
                    <a:lnTo>
                      <a:pt x="1250101" y="1075964"/>
                    </a:lnTo>
                    <a:lnTo>
                      <a:pt x="1254231" y="1079918"/>
                    </a:lnTo>
                    <a:lnTo>
                      <a:pt x="1248189" y="1078664"/>
                    </a:lnTo>
                    <a:lnTo>
                      <a:pt x="1242223" y="1076951"/>
                    </a:lnTo>
                    <a:lnTo>
                      <a:pt x="1246277" y="1082396"/>
                    </a:lnTo>
                    <a:lnTo>
                      <a:pt x="1251401" y="1085165"/>
                    </a:lnTo>
                    <a:lnTo>
                      <a:pt x="1257291" y="1087705"/>
                    </a:lnTo>
                    <a:lnTo>
                      <a:pt x="1251324" y="1085793"/>
                    </a:lnTo>
                    <a:lnTo>
                      <a:pt x="1245741" y="1083995"/>
                    </a:lnTo>
                    <a:lnTo>
                      <a:pt x="1240694" y="1080140"/>
                    </a:lnTo>
                    <a:lnTo>
                      <a:pt x="1235569" y="1082893"/>
                    </a:lnTo>
                    <a:lnTo>
                      <a:pt x="1239699" y="1087184"/>
                    </a:lnTo>
                    <a:lnTo>
                      <a:pt x="1244747" y="1090711"/>
                    </a:lnTo>
                    <a:lnTo>
                      <a:pt x="1250101" y="1092967"/>
                    </a:lnTo>
                    <a:lnTo>
                      <a:pt x="1255302" y="1090359"/>
                    </a:lnTo>
                    <a:lnTo>
                      <a:pt x="1258668" y="1095415"/>
                    </a:lnTo>
                    <a:lnTo>
                      <a:pt x="1253084" y="1094237"/>
                    </a:lnTo>
                    <a:lnTo>
                      <a:pt x="1255914" y="1100745"/>
                    </a:lnTo>
                    <a:lnTo>
                      <a:pt x="1261651" y="1105916"/>
                    </a:lnTo>
                    <a:lnTo>
                      <a:pt x="1264251" y="1100348"/>
                    </a:lnTo>
                    <a:lnTo>
                      <a:pt x="1263945" y="1094550"/>
                    </a:lnTo>
                    <a:lnTo>
                      <a:pt x="1268152" y="1098428"/>
                    </a:lnTo>
                    <a:lnTo>
                      <a:pt x="1273889" y="1099812"/>
                    </a:lnTo>
                    <a:lnTo>
                      <a:pt x="1268152" y="1099086"/>
                    </a:lnTo>
                    <a:lnTo>
                      <a:pt x="1267846" y="1104845"/>
                    </a:lnTo>
                    <a:lnTo>
                      <a:pt x="1272206" y="1108677"/>
                    </a:lnTo>
                    <a:lnTo>
                      <a:pt x="1266622" y="1107392"/>
                    </a:lnTo>
                    <a:lnTo>
                      <a:pt x="1260733" y="1106750"/>
                    </a:lnTo>
                    <a:lnTo>
                      <a:pt x="1259968" y="1112448"/>
                    </a:lnTo>
                    <a:lnTo>
                      <a:pt x="1264481" y="1116915"/>
                    </a:lnTo>
                    <a:lnTo>
                      <a:pt x="1270370" y="1118544"/>
                    </a:lnTo>
                    <a:lnTo>
                      <a:pt x="1269988" y="1112716"/>
                    </a:lnTo>
                    <a:lnTo>
                      <a:pt x="1275113" y="1115546"/>
                    </a:lnTo>
                    <a:lnTo>
                      <a:pt x="1276948" y="1121397"/>
                    </a:lnTo>
                    <a:lnTo>
                      <a:pt x="1281461" y="1125053"/>
                    </a:lnTo>
                    <a:lnTo>
                      <a:pt x="1284214" y="1130193"/>
                    </a:lnTo>
                    <a:lnTo>
                      <a:pt x="1279319" y="1126216"/>
                    </a:lnTo>
                    <a:lnTo>
                      <a:pt x="1274194" y="1123240"/>
                    </a:lnTo>
                    <a:lnTo>
                      <a:pt x="1277483" y="1128013"/>
                    </a:lnTo>
                    <a:lnTo>
                      <a:pt x="1279702" y="1133313"/>
                    </a:lnTo>
                    <a:lnTo>
                      <a:pt x="1285744" y="1133665"/>
                    </a:lnTo>
                    <a:lnTo>
                      <a:pt x="1289951" y="1138209"/>
                    </a:lnTo>
                    <a:lnTo>
                      <a:pt x="1294693" y="1142928"/>
                    </a:lnTo>
                    <a:lnTo>
                      <a:pt x="1290027" y="1139448"/>
                    </a:lnTo>
                    <a:lnTo>
                      <a:pt x="1292934" y="1144886"/>
                    </a:lnTo>
                    <a:lnTo>
                      <a:pt x="1298747" y="1147716"/>
                    </a:lnTo>
                    <a:lnTo>
                      <a:pt x="1297140" y="1141972"/>
                    </a:lnTo>
                    <a:lnTo>
                      <a:pt x="1293852" y="1136610"/>
                    </a:lnTo>
                    <a:lnTo>
                      <a:pt x="1290027" y="1132144"/>
                    </a:lnTo>
                    <a:lnTo>
                      <a:pt x="1294923" y="1137605"/>
                    </a:lnTo>
                    <a:lnTo>
                      <a:pt x="1298211" y="1142630"/>
                    </a:lnTo>
                    <a:lnTo>
                      <a:pt x="1303947" y="1139058"/>
                    </a:lnTo>
                    <a:lnTo>
                      <a:pt x="1298211" y="1139364"/>
                    </a:lnTo>
                    <a:lnTo>
                      <a:pt x="1298059" y="1133008"/>
                    </a:lnTo>
                    <a:lnTo>
                      <a:pt x="1292704" y="1130522"/>
                    </a:lnTo>
                    <a:lnTo>
                      <a:pt x="1299512" y="1133597"/>
                    </a:lnTo>
                    <a:lnTo>
                      <a:pt x="1306013" y="1135042"/>
                    </a:lnTo>
                    <a:lnTo>
                      <a:pt x="1311596" y="1137268"/>
                    </a:lnTo>
                    <a:lnTo>
                      <a:pt x="1305325" y="1129925"/>
                    </a:lnTo>
                    <a:lnTo>
                      <a:pt x="1297752" y="1127042"/>
                    </a:lnTo>
                    <a:lnTo>
                      <a:pt x="1291939" y="1126812"/>
                    </a:lnTo>
                    <a:lnTo>
                      <a:pt x="1299282" y="1126805"/>
                    </a:lnTo>
                    <a:lnTo>
                      <a:pt x="1304865" y="1128770"/>
                    </a:lnTo>
                    <a:lnTo>
                      <a:pt x="1309837" y="1132052"/>
                    </a:lnTo>
                    <a:lnTo>
                      <a:pt x="1314732" y="1135234"/>
                    </a:lnTo>
                    <a:lnTo>
                      <a:pt x="1316110" y="1141092"/>
                    </a:lnTo>
                    <a:lnTo>
                      <a:pt x="1317945" y="1147104"/>
                    </a:lnTo>
                    <a:lnTo>
                      <a:pt x="1321310" y="1151816"/>
                    </a:lnTo>
                    <a:lnTo>
                      <a:pt x="1323069" y="1157537"/>
                    </a:lnTo>
                    <a:lnTo>
                      <a:pt x="1316645" y="1157177"/>
                    </a:lnTo>
                    <a:lnTo>
                      <a:pt x="1320010" y="1152466"/>
                    </a:lnTo>
                    <a:lnTo>
                      <a:pt x="1316110" y="1146393"/>
                    </a:lnTo>
                    <a:lnTo>
                      <a:pt x="1310908" y="1141643"/>
                    </a:lnTo>
                    <a:lnTo>
                      <a:pt x="1307084" y="1146156"/>
                    </a:lnTo>
                    <a:lnTo>
                      <a:pt x="1311520" y="1150202"/>
                    </a:lnTo>
                    <a:lnTo>
                      <a:pt x="1306013" y="1148619"/>
                    </a:lnTo>
                    <a:lnTo>
                      <a:pt x="1300582" y="1146293"/>
                    </a:lnTo>
                    <a:lnTo>
                      <a:pt x="1294846" y="1147035"/>
                    </a:lnTo>
                    <a:lnTo>
                      <a:pt x="1289416" y="1145169"/>
                    </a:lnTo>
                    <a:lnTo>
                      <a:pt x="1293775" y="1149575"/>
                    </a:lnTo>
                    <a:lnTo>
                      <a:pt x="1296222" y="1154921"/>
                    </a:lnTo>
                    <a:lnTo>
                      <a:pt x="1300659" y="1159136"/>
                    </a:lnTo>
                    <a:lnTo>
                      <a:pt x="1299358" y="1164803"/>
                    </a:lnTo>
                    <a:lnTo>
                      <a:pt x="1305018" y="1163901"/>
                    </a:lnTo>
                    <a:lnTo>
                      <a:pt x="1309226" y="1167786"/>
                    </a:lnTo>
                    <a:lnTo>
                      <a:pt x="1303106" y="1168238"/>
                    </a:lnTo>
                    <a:lnTo>
                      <a:pt x="1308231" y="1170830"/>
                    </a:lnTo>
                    <a:lnTo>
                      <a:pt x="1314044" y="1171901"/>
                    </a:lnTo>
                    <a:lnTo>
                      <a:pt x="1309149" y="1174930"/>
                    </a:lnTo>
                    <a:lnTo>
                      <a:pt x="1314121" y="1177905"/>
                    </a:lnTo>
                    <a:lnTo>
                      <a:pt x="1319857" y="1176995"/>
                    </a:lnTo>
                    <a:lnTo>
                      <a:pt x="1318404" y="1171251"/>
                    </a:lnTo>
                    <a:lnTo>
                      <a:pt x="1321769" y="1166509"/>
                    </a:lnTo>
                    <a:lnTo>
                      <a:pt x="1317486" y="1162608"/>
                    </a:lnTo>
                    <a:lnTo>
                      <a:pt x="1322381" y="1159518"/>
                    </a:lnTo>
                    <a:lnTo>
                      <a:pt x="1328194" y="1159495"/>
                    </a:lnTo>
                    <a:lnTo>
                      <a:pt x="1334390" y="1159702"/>
                    </a:lnTo>
                    <a:lnTo>
                      <a:pt x="1340202" y="1160145"/>
                    </a:lnTo>
                    <a:lnTo>
                      <a:pt x="1346551" y="1160765"/>
                    </a:lnTo>
                    <a:lnTo>
                      <a:pt x="1352135" y="1162562"/>
                    </a:lnTo>
                    <a:lnTo>
                      <a:pt x="1356570" y="1166838"/>
                    </a:lnTo>
                    <a:lnTo>
                      <a:pt x="1362078" y="1168803"/>
                    </a:lnTo>
                    <a:lnTo>
                      <a:pt x="1363837" y="1174402"/>
                    </a:lnTo>
                    <a:lnTo>
                      <a:pt x="1360395" y="1179535"/>
                    </a:lnTo>
                    <a:lnTo>
                      <a:pt x="1354353" y="1181454"/>
                    </a:lnTo>
                    <a:lnTo>
                      <a:pt x="1356265" y="1186946"/>
                    </a:lnTo>
                    <a:lnTo>
                      <a:pt x="1353894" y="1192667"/>
                    </a:lnTo>
                    <a:lnTo>
                      <a:pt x="1354735" y="1186632"/>
                    </a:lnTo>
                    <a:lnTo>
                      <a:pt x="1351293" y="1182021"/>
                    </a:lnTo>
                    <a:lnTo>
                      <a:pt x="1348234" y="1187176"/>
                    </a:lnTo>
                    <a:lnTo>
                      <a:pt x="1343798" y="1183106"/>
                    </a:lnTo>
                    <a:lnTo>
                      <a:pt x="1338061" y="1185202"/>
                    </a:lnTo>
                    <a:lnTo>
                      <a:pt x="1341809" y="1190931"/>
                    </a:lnTo>
                    <a:lnTo>
                      <a:pt x="1347086" y="1193998"/>
                    </a:lnTo>
                    <a:lnTo>
                      <a:pt x="1353817" y="1197387"/>
                    </a:lnTo>
                    <a:lnTo>
                      <a:pt x="1361695" y="1199276"/>
                    </a:lnTo>
                    <a:lnTo>
                      <a:pt x="1367202" y="1200859"/>
                    </a:lnTo>
                    <a:lnTo>
                      <a:pt x="1374851" y="1203475"/>
                    </a:lnTo>
                    <a:close/>
                    <a:moveTo>
                      <a:pt x="1446825" y="1237818"/>
                    </a:moveTo>
                    <a:lnTo>
                      <a:pt x="1452868" y="1237022"/>
                    </a:lnTo>
                    <a:lnTo>
                      <a:pt x="1450114" y="1219774"/>
                    </a:lnTo>
                    <a:lnTo>
                      <a:pt x="1426556" y="1163840"/>
                    </a:lnTo>
                    <a:lnTo>
                      <a:pt x="1421584" y="1160497"/>
                    </a:lnTo>
                    <a:lnTo>
                      <a:pt x="1416842" y="1163733"/>
                    </a:lnTo>
                    <a:lnTo>
                      <a:pt x="1410571" y="1163893"/>
                    </a:lnTo>
                    <a:lnTo>
                      <a:pt x="1406440" y="1159793"/>
                    </a:lnTo>
                    <a:lnTo>
                      <a:pt x="1400703" y="1158585"/>
                    </a:lnTo>
                    <a:lnTo>
                      <a:pt x="1400550" y="1164367"/>
                    </a:lnTo>
                    <a:lnTo>
                      <a:pt x="1395885" y="1169653"/>
                    </a:lnTo>
                    <a:lnTo>
                      <a:pt x="1389384" y="1166991"/>
                    </a:lnTo>
                    <a:lnTo>
                      <a:pt x="1382270" y="1166983"/>
                    </a:lnTo>
                    <a:lnTo>
                      <a:pt x="1387165" y="1170402"/>
                    </a:lnTo>
                    <a:lnTo>
                      <a:pt x="1392214" y="1173224"/>
                    </a:lnTo>
                    <a:lnTo>
                      <a:pt x="1385559" y="1174762"/>
                    </a:lnTo>
                    <a:lnTo>
                      <a:pt x="1386860" y="1180789"/>
                    </a:lnTo>
                    <a:lnTo>
                      <a:pt x="1389077" y="1186464"/>
                    </a:lnTo>
                    <a:lnTo>
                      <a:pt x="1395350" y="1189577"/>
                    </a:lnTo>
                    <a:lnTo>
                      <a:pt x="1401545" y="1188101"/>
                    </a:lnTo>
                    <a:lnTo>
                      <a:pt x="1407434" y="1186724"/>
                    </a:lnTo>
                    <a:lnTo>
                      <a:pt x="1413247" y="1186357"/>
                    </a:lnTo>
                    <a:lnTo>
                      <a:pt x="1419060" y="1188797"/>
                    </a:lnTo>
                    <a:lnTo>
                      <a:pt x="1414853" y="1193953"/>
                    </a:lnTo>
                    <a:lnTo>
                      <a:pt x="1409270" y="1196102"/>
                    </a:lnTo>
                    <a:lnTo>
                      <a:pt x="1402539" y="1198649"/>
                    </a:lnTo>
                    <a:lnTo>
                      <a:pt x="1405140" y="1204783"/>
                    </a:lnTo>
                    <a:lnTo>
                      <a:pt x="1409347" y="1208974"/>
                    </a:lnTo>
                    <a:lnTo>
                      <a:pt x="1415542" y="1212271"/>
                    </a:lnTo>
                    <a:lnTo>
                      <a:pt x="1421126" y="1213877"/>
                    </a:lnTo>
                    <a:lnTo>
                      <a:pt x="1429156" y="1216417"/>
                    </a:lnTo>
                    <a:lnTo>
                      <a:pt x="1435505" y="1218772"/>
                    </a:lnTo>
                    <a:lnTo>
                      <a:pt x="1441089" y="1220876"/>
                    </a:lnTo>
                    <a:lnTo>
                      <a:pt x="1435735" y="1224073"/>
                    </a:lnTo>
                    <a:lnTo>
                      <a:pt x="1436117" y="1229978"/>
                    </a:lnTo>
                    <a:lnTo>
                      <a:pt x="1434741" y="1224333"/>
                    </a:lnTo>
                    <a:lnTo>
                      <a:pt x="1430840" y="1219637"/>
                    </a:lnTo>
                    <a:lnTo>
                      <a:pt x="1425332" y="1222016"/>
                    </a:lnTo>
                    <a:lnTo>
                      <a:pt x="1420361" y="1216745"/>
                    </a:lnTo>
                    <a:lnTo>
                      <a:pt x="1423726" y="1223101"/>
                    </a:lnTo>
                    <a:lnTo>
                      <a:pt x="1418449" y="1220317"/>
                    </a:lnTo>
                    <a:lnTo>
                      <a:pt x="1413554" y="1215445"/>
                    </a:lnTo>
                    <a:lnTo>
                      <a:pt x="1409500" y="1219575"/>
                    </a:lnTo>
                    <a:lnTo>
                      <a:pt x="1403763" y="1216455"/>
                    </a:lnTo>
                    <a:lnTo>
                      <a:pt x="1398180" y="1214673"/>
                    </a:lnTo>
                    <a:lnTo>
                      <a:pt x="1392596" y="1212539"/>
                    </a:lnTo>
                    <a:lnTo>
                      <a:pt x="1397873" y="1215912"/>
                    </a:lnTo>
                    <a:lnTo>
                      <a:pt x="1402922" y="1219690"/>
                    </a:lnTo>
                    <a:lnTo>
                      <a:pt x="1408199" y="1222046"/>
                    </a:lnTo>
                    <a:lnTo>
                      <a:pt x="1413477" y="1224264"/>
                    </a:lnTo>
                    <a:lnTo>
                      <a:pt x="1407741" y="1223002"/>
                    </a:lnTo>
                    <a:lnTo>
                      <a:pt x="1401928" y="1220371"/>
                    </a:lnTo>
                    <a:lnTo>
                      <a:pt x="1402234" y="1226161"/>
                    </a:lnTo>
                    <a:lnTo>
                      <a:pt x="1398485" y="1221411"/>
                    </a:lnTo>
                    <a:lnTo>
                      <a:pt x="1394432" y="1217342"/>
                    </a:lnTo>
                    <a:lnTo>
                      <a:pt x="1392825" y="1222987"/>
                    </a:lnTo>
                    <a:lnTo>
                      <a:pt x="1387318" y="1220730"/>
                    </a:lnTo>
                    <a:lnTo>
                      <a:pt x="1381658" y="1219315"/>
                    </a:lnTo>
                    <a:lnTo>
                      <a:pt x="1375769" y="1220271"/>
                    </a:lnTo>
                    <a:lnTo>
                      <a:pt x="1369802" y="1219637"/>
                    </a:lnTo>
                    <a:lnTo>
                      <a:pt x="1374546" y="1222872"/>
                    </a:lnTo>
                    <a:lnTo>
                      <a:pt x="1368885" y="1221618"/>
                    </a:lnTo>
                    <a:lnTo>
                      <a:pt x="1370338" y="1227232"/>
                    </a:lnTo>
                    <a:lnTo>
                      <a:pt x="1376075" y="1227454"/>
                    </a:lnTo>
                    <a:lnTo>
                      <a:pt x="1381735" y="1228685"/>
                    </a:lnTo>
                    <a:lnTo>
                      <a:pt x="1385483" y="1224226"/>
                    </a:lnTo>
                    <a:lnTo>
                      <a:pt x="1388772" y="1228991"/>
                    </a:lnTo>
                    <a:lnTo>
                      <a:pt x="1394126" y="1226926"/>
                    </a:lnTo>
                    <a:lnTo>
                      <a:pt x="1399556" y="1228884"/>
                    </a:lnTo>
                    <a:lnTo>
                      <a:pt x="1405369" y="1227079"/>
                    </a:lnTo>
                    <a:lnTo>
                      <a:pt x="1401545" y="1231439"/>
                    </a:lnTo>
                    <a:lnTo>
                      <a:pt x="1407511" y="1232716"/>
                    </a:lnTo>
                    <a:lnTo>
                      <a:pt x="1412865" y="1230337"/>
                    </a:lnTo>
                    <a:lnTo>
                      <a:pt x="1416384" y="1234888"/>
                    </a:lnTo>
                    <a:lnTo>
                      <a:pt x="1422502" y="1234024"/>
                    </a:lnTo>
                    <a:lnTo>
                      <a:pt x="1428928" y="1233641"/>
                    </a:lnTo>
                    <a:lnTo>
                      <a:pt x="1434969" y="1235316"/>
                    </a:lnTo>
                    <a:lnTo>
                      <a:pt x="1441318" y="1236425"/>
                    </a:lnTo>
                    <a:close/>
                    <a:moveTo>
                      <a:pt x="1292628" y="1166853"/>
                    </a:moveTo>
                    <a:lnTo>
                      <a:pt x="1295458" y="1161683"/>
                    </a:lnTo>
                    <a:lnTo>
                      <a:pt x="1292551" y="1156336"/>
                    </a:lnTo>
                    <a:lnTo>
                      <a:pt x="1287197" y="1159602"/>
                    </a:lnTo>
                    <a:lnTo>
                      <a:pt x="1290180" y="1164574"/>
                    </a:lnTo>
                    <a:close/>
                    <a:moveTo>
                      <a:pt x="1197249" y="939305"/>
                    </a:moveTo>
                    <a:lnTo>
                      <a:pt x="1195413" y="933186"/>
                    </a:lnTo>
                    <a:lnTo>
                      <a:pt x="1197249" y="939305"/>
                    </a:lnTo>
                    <a:close/>
                    <a:moveTo>
                      <a:pt x="1198931" y="945768"/>
                    </a:moveTo>
                    <a:lnTo>
                      <a:pt x="1199849" y="939695"/>
                    </a:lnTo>
                    <a:lnTo>
                      <a:pt x="1198931" y="945768"/>
                    </a:lnTo>
                    <a:close/>
                    <a:moveTo>
                      <a:pt x="1216982" y="1024519"/>
                    </a:moveTo>
                    <a:lnTo>
                      <a:pt x="1213158" y="1017046"/>
                    </a:lnTo>
                    <a:lnTo>
                      <a:pt x="1216982" y="1024519"/>
                    </a:lnTo>
                    <a:close/>
                    <a:moveTo>
                      <a:pt x="1406517" y="1216034"/>
                    </a:moveTo>
                    <a:lnTo>
                      <a:pt x="1398562" y="1211300"/>
                    </a:lnTo>
                    <a:lnTo>
                      <a:pt x="1406517" y="1216034"/>
                    </a:lnTo>
                    <a:close/>
                    <a:moveTo>
                      <a:pt x="1401468" y="1215009"/>
                    </a:moveTo>
                    <a:lnTo>
                      <a:pt x="1396114" y="1210420"/>
                    </a:lnTo>
                    <a:lnTo>
                      <a:pt x="1391984" y="1205594"/>
                    </a:lnTo>
                    <a:lnTo>
                      <a:pt x="1399939" y="1208898"/>
                    </a:lnTo>
                    <a:lnTo>
                      <a:pt x="1396726" y="1203421"/>
                    </a:lnTo>
                    <a:lnTo>
                      <a:pt x="1392673" y="1196071"/>
                    </a:lnTo>
                    <a:lnTo>
                      <a:pt x="1391984" y="1202771"/>
                    </a:lnTo>
                    <a:lnTo>
                      <a:pt x="1385406" y="1201563"/>
                    </a:lnTo>
                    <a:lnTo>
                      <a:pt x="1388466" y="1209150"/>
                    </a:lnTo>
                    <a:lnTo>
                      <a:pt x="1394737" y="1213082"/>
                    </a:lnTo>
                    <a:lnTo>
                      <a:pt x="1401468" y="1215009"/>
                    </a:lnTo>
                    <a:close/>
                    <a:moveTo>
                      <a:pt x="1414625" y="1245918"/>
                    </a:moveTo>
                    <a:lnTo>
                      <a:pt x="1410877" y="1240678"/>
                    </a:lnTo>
                    <a:lnTo>
                      <a:pt x="1404451" y="1238973"/>
                    </a:lnTo>
                    <a:lnTo>
                      <a:pt x="1410952" y="1238973"/>
                    </a:lnTo>
                    <a:lnTo>
                      <a:pt x="1403916" y="1238254"/>
                    </a:lnTo>
                    <a:lnTo>
                      <a:pt x="1397338" y="1237664"/>
                    </a:lnTo>
                    <a:lnTo>
                      <a:pt x="1402157" y="1241481"/>
                    </a:lnTo>
                    <a:lnTo>
                      <a:pt x="1407664" y="1243218"/>
                    </a:lnTo>
                    <a:lnTo>
                      <a:pt x="1412865" y="1245742"/>
                    </a:lnTo>
                    <a:close/>
                    <a:moveTo>
                      <a:pt x="1386860" y="1219729"/>
                    </a:moveTo>
                    <a:lnTo>
                      <a:pt x="1388160" y="1213877"/>
                    </a:lnTo>
                    <a:lnTo>
                      <a:pt x="1383953" y="1209517"/>
                    </a:lnTo>
                    <a:lnTo>
                      <a:pt x="1378217" y="1210328"/>
                    </a:lnTo>
                    <a:lnTo>
                      <a:pt x="1374392" y="1205777"/>
                    </a:lnTo>
                    <a:lnTo>
                      <a:pt x="1368579" y="1205342"/>
                    </a:lnTo>
                    <a:lnTo>
                      <a:pt x="1368579" y="1211712"/>
                    </a:lnTo>
                    <a:lnTo>
                      <a:pt x="1374774" y="1212967"/>
                    </a:lnTo>
                    <a:lnTo>
                      <a:pt x="1380052" y="1215437"/>
                    </a:lnTo>
                    <a:lnTo>
                      <a:pt x="1384871" y="1219048"/>
                    </a:lnTo>
                    <a:close/>
                    <a:moveTo>
                      <a:pt x="1206656" y="940368"/>
                    </a:moveTo>
                    <a:lnTo>
                      <a:pt x="1203368" y="935044"/>
                    </a:lnTo>
                    <a:lnTo>
                      <a:pt x="1201226" y="929231"/>
                    </a:lnTo>
                    <a:lnTo>
                      <a:pt x="1200155" y="935006"/>
                    </a:lnTo>
                    <a:lnTo>
                      <a:pt x="1206656" y="940368"/>
                    </a:lnTo>
                    <a:close/>
                    <a:moveTo>
                      <a:pt x="1176750" y="880609"/>
                    </a:moveTo>
                    <a:lnTo>
                      <a:pt x="1176826" y="874589"/>
                    </a:lnTo>
                    <a:lnTo>
                      <a:pt x="1170478" y="875981"/>
                    </a:lnTo>
                    <a:lnTo>
                      <a:pt x="1176750" y="880609"/>
                    </a:lnTo>
                    <a:close/>
                    <a:moveTo>
                      <a:pt x="1191129" y="907012"/>
                    </a:moveTo>
                    <a:lnTo>
                      <a:pt x="1193577" y="901566"/>
                    </a:lnTo>
                    <a:lnTo>
                      <a:pt x="1187611" y="900403"/>
                    </a:lnTo>
                    <a:lnTo>
                      <a:pt x="1191129" y="907012"/>
                    </a:lnTo>
                    <a:close/>
                    <a:moveTo>
                      <a:pt x="1194495" y="1038493"/>
                    </a:moveTo>
                    <a:lnTo>
                      <a:pt x="1199544" y="1032902"/>
                    </a:lnTo>
                    <a:lnTo>
                      <a:pt x="1191053" y="1034546"/>
                    </a:lnTo>
                    <a:close/>
                    <a:moveTo>
                      <a:pt x="1388542" y="1237734"/>
                    </a:moveTo>
                    <a:lnTo>
                      <a:pt x="1394814" y="1235860"/>
                    </a:lnTo>
                    <a:lnTo>
                      <a:pt x="1387548" y="1232869"/>
                    </a:lnTo>
                    <a:close/>
                    <a:moveTo>
                      <a:pt x="1269223" y="1123087"/>
                    </a:moveTo>
                    <a:lnTo>
                      <a:pt x="1266393" y="1117741"/>
                    </a:lnTo>
                    <a:lnTo>
                      <a:pt x="1269223" y="1123087"/>
                    </a:lnTo>
                    <a:close/>
                    <a:moveTo>
                      <a:pt x="1281537" y="1150309"/>
                    </a:moveTo>
                    <a:lnTo>
                      <a:pt x="1276489" y="1146967"/>
                    </a:lnTo>
                    <a:lnTo>
                      <a:pt x="1270446" y="1147158"/>
                    </a:lnTo>
                    <a:lnTo>
                      <a:pt x="1276948" y="1148542"/>
                    </a:lnTo>
                    <a:close/>
                    <a:moveTo>
                      <a:pt x="1282608" y="1156290"/>
                    </a:moveTo>
                    <a:lnTo>
                      <a:pt x="1282072" y="1150554"/>
                    </a:lnTo>
                    <a:lnTo>
                      <a:pt x="1276412" y="1149185"/>
                    </a:lnTo>
                    <a:lnTo>
                      <a:pt x="1278631" y="1154470"/>
                    </a:lnTo>
                    <a:close/>
                    <a:moveTo>
                      <a:pt x="1258132" y="1105939"/>
                    </a:moveTo>
                    <a:lnTo>
                      <a:pt x="1254079" y="1101281"/>
                    </a:lnTo>
                    <a:lnTo>
                      <a:pt x="1247348" y="1093372"/>
                    </a:lnTo>
                    <a:lnTo>
                      <a:pt x="1239087" y="1094321"/>
                    </a:lnTo>
                    <a:lnTo>
                      <a:pt x="1247577" y="1095193"/>
                    </a:lnTo>
                    <a:lnTo>
                      <a:pt x="1245894" y="1100944"/>
                    </a:lnTo>
                    <a:lnTo>
                      <a:pt x="1251937" y="1104294"/>
                    </a:lnTo>
                    <a:lnTo>
                      <a:pt x="1258132" y="1105939"/>
                    </a:lnTo>
                    <a:close/>
                    <a:moveTo>
                      <a:pt x="1192889" y="1008135"/>
                    </a:moveTo>
                    <a:lnTo>
                      <a:pt x="1191971" y="1002291"/>
                    </a:lnTo>
                    <a:lnTo>
                      <a:pt x="1185546" y="1004517"/>
                    </a:lnTo>
                    <a:lnTo>
                      <a:pt x="1190824" y="1007654"/>
                    </a:lnTo>
                    <a:close/>
                    <a:moveTo>
                      <a:pt x="1207498" y="1045805"/>
                    </a:moveTo>
                    <a:lnTo>
                      <a:pt x="1204974" y="1039442"/>
                    </a:lnTo>
                    <a:lnTo>
                      <a:pt x="1206198" y="1045170"/>
                    </a:lnTo>
                    <a:close/>
                    <a:moveTo>
                      <a:pt x="1240234" y="1131294"/>
                    </a:moveTo>
                    <a:lnTo>
                      <a:pt x="1240846" y="1123852"/>
                    </a:lnTo>
                    <a:lnTo>
                      <a:pt x="1238399" y="1129505"/>
                    </a:lnTo>
                    <a:close/>
                    <a:moveTo>
                      <a:pt x="1303106" y="1182594"/>
                    </a:moveTo>
                    <a:lnTo>
                      <a:pt x="1298594" y="1178326"/>
                    </a:lnTo>
                    <a:lnTo>
                      <a:pt x="1303106" y="1182594"/>
                    </a:lnTo>
                    <a:close/>
                    <a:moveTo>
                      <a:pt x="1172697" y="839321"/>
                    </a:moveTo>
                    <a:lnTo>
                      <a:pt x="1167342" y="835719"/>
                    </a:lnTo>
                    <a:lnTo>
                      <a:pt x="1172697" y="839321"/>
                    </a:lnTo>
                    <a:close/>
                    <a:moveTo>
                      <a:pt x="1281614" y="1136794"/>
                    </a:moveTo>
                    <a:lnTo>
                      <a:pt x="1276948" y="1131654"/>
                    </a:lnTo>
                    <a:lnTo>
                      <a:pt x="1280620" y="1136327"/>
                    </a:lnTo>
                    <a:close/>
                    <a:moveTo>
                      <a:pt x="1368732" y="1217824"/>
                    </a:moveTo>
                    <a:lnTo>
                      <a:pt x="1366514" y="1212386"/>
                    </a:lnTo>
                    <a:lnTo>
                      <a:pt x="1361772" y="1209066"/>
                    </a:lnTo>
                    <a:lnTo>
                      <a:pt x="1367202" y="1211958"/>
                    </a:lnTo>
                    <a:lnTo>
                      <a:pt x="1366514" y="1205594"/>
                    </a:lnTo>
                    <a:lnTo>
                      <a:pt x="1360318" y="1203016"/>
                    </a:lnTo>
                    <a:lnTo>
                      <a:pt x="1354353" y="1204653"/>
                    </a:lnTo>
                    <a:lnTo>
                      <a:pt x="1355499" y="1210374"/>
                    </a:lnTo>
                    <a:lnTo>
                      <a:pt x="1360854" y="1213373"/>
                    </a:lnTo>
                    <a:lnTo>
                      <a:pt x="1365596" y="1217633"/>
                    </a:lnTo>
                    <a:close/>
                    <a:moveTo>
                      <a:pt x="1255302" y="1147426"/>
                    </a:moveTo>
                    <a:lnTo>
                      <a:pt x="1257979" y="1142224"/>
                    </a:lnTo>
                    <a:lnTo>
                      <a:pt x="1256603" y="1136480"/>
                    </a:lnTo>
                    <a:lnTo>
                      <a:pt x="1251631" y="1130744"/>
                    </a:lnTo>
                    <a:lnTo>
                      <a:pt x="1255608" y="1135807"/>
                    </a:lnTo>
                    <a:lnTo>
                      <a:pt x="1252395" y="1140817"/>
                    </a:lnTo>
                    <a:lnTo>
                      <a:pt x="1255685" y="1145513"/>
                    </a:lnTo>
                    <a:close/>
                    <a:moveTo>
                      <a:pt x="1248418" y="1114521"/>
                    </a:moveTo>
                    <a:lnTo>
                      <a:pt x="1252625" y="1110528"/>
                    </a:lnTo>
                    <a:lnTo>
                      <a:pt x="1251631" y="1104746"/>
                    </a:lnTo>
                    <a:lnTo>
                      <a:pt x="1245741" y="1102329"/>
                    </a:lnTo>
                    <a:lnTo>
                      <a:pt x="1249642" y="1108111"/>
                    </a:lnTo>
                    <a:lnTo>
                      <a:pt x="1243447" y="1107775"/>
                    </a:lnTo>
                    <a:lnTo>
                      <a:pt x="1244900" y="1113343"/>
                    </a:lnTo>
                    <a:close/>
                    <a:moveTo>
                      <a:pt x="1204897" y="1018469"/>
                    </a:moveTo>
                    <a:lnTo>
                      <a:pt x="1200155" y="1014866"/>
                    </a:lnTo>
                    <a:lnTo>
                      <a:pt x="1197096" y="1008931"/>
                    </a:lnTo>
                    <a:lnTo>
                      <a:pt x="1192736" y="1012763"/>
                    </a:lnTo>
                    <a:lnTo>
                      <a:pt x="1198931" y="1012694"/>
                    </a:lnTo>
                    <a:lnTo>
                      <a:pt x="1203291" y="1016993"/>
                    </a:lnTo>
                    <a:close/>
                    <a:moveTo>
                      <a:pt x="1218436" y="1075260"/>
                    </a:moveTo>
                    <a:lnTo>
                      <a:pt x="1214075" y="1069531"/>
                    </a:lnTo>
                    <a:lnTo>
                      <a:pt x="1210022" y="1065340"/>
                    </a:lnTo>
                    <a:lnTo>
                      <a:pt x="1204209" y="1065370"/>
                    </a:lnTo>
                    <a:lnTo>
                      <a:pt x="1204438" y="1071267"/>
                    </a:lnTo>
                    <a:lnTo>
                      <a:pt x="1210175" y="1070510"/>
                    </a:lnTo>
                    <a:lnTo>
                      <a:pt x="1214305" y="1074564"/>
                    </a:lnTo>
                    <a:close/>
                    <a:moveTo>
                      <a:pt x="1156252" y="912841"/>
                    </a:moveTo>
                    <a:lnTo>
                      <a:pt x="1153652" y="907394"/>
                    </a:lnTo>
                    <a:lnTo>
                      <a:pt x="1156252" y="912841"/>
                    </a:lnTo>
                    <a:close/>
                    <a:moveTo>
                      <a:pt x="1194877" y="1035556"/>
                    </a:moveTo>
                    <a:lnTo>
                      <a:pt x="1199619" y="1031448"/>
                    </a:lnTo>
                    <a:lnTo>
                      <a:pt x="1195872" y="1026546"/>
                    </a:lnTo>
                    <a:lnTo>
                      <a:pt x="1189830" y="1026951"/>
                    </a:lnTo>
                    <a:lnTo>
                      <a:pt x="1190671" y="1032703"/>
                    </a:lnTo>
                    <a:lnTo>
                      <a:pt x="1196561" y="1030401"/>
                    </a:lnTo>
                    <a:lnTo>
                      <a:pt x="1191742" y="1034233"/>
                    </a:lnTo>
                    <a:close/>
                    <a:moveTo>
                      <a:pt x="1205892" y="1048100"/>
                    </a:moveTo>
                    <a:lnTo>
                      <a:pt x="1203215" y="1040818"/>
                    </a:lnTo>
                    <a:lnTo>
                      <a:pt x="1196254" y="1042164"/>
                    </a:lnTo>
                    <a:lnTo>
                      <a:pt x="1199849" y="1047190"/>
                    </a:lnTo>
                    <a:lnTo>
                      <a:pt x="1205892" y="1048100"/>
                    </a:lnTo>
                    <a:close/>
                    <a:moveTo>
                      <a:pt x="1209410" y="954793"/>
                    </a:moveTo>
                    <a:lnTo>
                      <a:pt x="1206886" y="948957"/>
                    </a:lnTo>
                    <a:lnTo>
                      <a:pt x="1208951" y="954441"/>
                    </a:lnTo>
                    <a:close/>
                    <a:moveTo>
                      <a:pt x="1282072" y="1140182"/>
                    </a:moveTo>
                    <a:lnTo>
                      <a:pt x="1278248" y="1135868"/>
                    </a:lnTo>
                    <a:lnTo>
                      <a:pt x="1282072" y="1140182"/>
                    </a:lnTo>
                    <a:close/>
                    <a:moveTo>
                      <a:pt x="1217441" y="1012097"/>
                    </a:moveTo>
                    <a:lnTo>
                      <a:pt x="1225167" y="1011432"/>
                    </a:lnTo>
                    <a:lnTo>
                      <a:pt x="1218894" y="1006751"/>
                    </a:lnTo>
                    <a:lnTo>
                      <a:pt x="1211858" y="1008533"/>
                    </a:lnTo>
                    <a:lnTo>
                      <a:pt x="1217441" y="1012097"/>
                    </a:lnTo>
                    <a:close/>
                    <a:moveTo>
                      <a:pt x="1353435" y="1216264"/>
                    </a:moveTo>
                    <a:lnTo>
                      <a:pt x="1354353" y="1210428"/>
                    </a:lnTo>
                    <a:lnTo>
                      <a:pt x="1349151" y="1213021"/>
                    </a:lnTo>
                    <a:close/>
                    <a:moveTo>
                      <a:pt x="1347086" y="1196385"/>
                    </a:moveTo>
                    <a:lnTo>
                      <a:pt x="1341962" y="1192759"/>
                    </a:lnTo>
                    <a:lnTo>
                      <a:pt x="1347086" y="1196385"/>
                    </a:lnTo>
                    <a:close/>
                    <a:moveTo>
                      <a:pt x="1170708" y="905245"/>
                    </a:moveTo>
                    <a:lnTo>
                      <a:pt x="1165125" y="903647"/>
                    </a:lnTo>
                    <a:lnTo>
                      <a:pt x="1170708" y="905245"/>
                    </a:lnTo>
                    <a:close/>
                    <a:moveTo>
                      <a:pt x="1183328" y="929170"/>
                    </a:moveTo>
                    <a:lnTo>
                      <a:pt x="1177286" y="925139"/>
                    </a:lnTo>
                    <a:lnTo>
                      <a:pt x="1183328" y="929170"/>
                    </a:lnTo>
                    <a:close/>
                    <a:moveTo>
                      <a:pt x="1172161" y="900473"/>
                    </a:moveTo>
                    <a:lnTo>
                      <a:pt x="1167342" y="895914"/>
                    </a:lnTo>
                    <a:lnTo>
                      <a:pt x="1172161" y="900473"/>
                    </a:lnTo>
                    <a:close/>
                    <a:moveTo>
                      <a:pt x="1245283" y="1107637"/>
                    </a:moveTo>
                    <a:lnTo>
                      <a:pt x="1241229" y="1103514"/>
                    </a:lnTo>
                    <a:lnTo>
                      <a:pt x="1236486" y="1100103"/>
                    </a:lnTo>
                    <a:lnTo>
                      <a:pt x="1239775" y="1105166"/>
                    </a:lnTo>
                    <a:lnTo>
                      <a:pt x="1245283" y="1107637"/>
                    </a:lnTo>
                    <a:close/>
                    <a:moveTo>
                      <a:pt x="1259815" y="1148068"/>
                    </a:moveTo>
                    <a:lnTo>
                      <a:pt x="1262721" y="1142339"/>
                    </a:lnTo>
                    <a:lnTo>
                      <a:pt x="1258668" y="1137628"/>
                    </a:lnTo>
                    <a:lnTo>
                      <a:pt x="1258744" y="1144702"/>
                    </a:lnTo>
                    <a:close/>
                    <a:moveTo>
                      <a:pt x="1249872" y="1140419"/>
                    </a:moveTo>
                    <a:lnTo>
                      <a:pt x="1250943" y="1134622"/>
                    </a:lnTo>
                    <a:lnTo>
                      <a:pt x="1249872" y="1140419"/>
                    </a:lnTo>
                    <a:close/>
                    <a:moveTo>
                      <a:pt x="1245971" y="1126231"/>
                    </a:moveTo>
                    <a:lnTo>
                      <a:pt x="1251172" y="1123776"/>
                    </a:lnTo>
                    <a:lnTo>
                      <a:pt x="1253926" y="1118590"/>
                    </a:lnTo>
                    <a:lnTo>
                      <a:pt x="1248342" y="1117175"/>
                    </a:lnTo>
                    <a:lnTo>
                      <a:pt x="1244288" y="1121665"/>
                    </a:lnTo>
                    <a:close/>
                    <a:moveTo>
                      <a:pt x="1338367" y="1192056"/>
                    </a:moveTo>
                    <a:lnTo>
                      <a:pt x="1334848" y="1187245"/>
                    </a:lnTo>
                    <a:lnTo>
                      <a:pt x="1333319" y="1181439"/>
                    </a:lnTo>
                    <a:lnTo>
                      <a:pt x="1338979" y="1182487"/>
                    </a:lnTo>
                    <a:lnTo>
                      <a:pt x="1335996" y="1177469"/>
                    </a:lnTo>
                    <a:lnTo>
                      <a:pt x="1343491" y="1179443"/>
                    </a:lnTo>
                    <a:lnTo>
                      <a:pt x="1347086" y="1174877"/>
                    </a:lnTo>
                    <a:lnTo>
                      <a:pt x="1353205" y="1171182"/>
                    </a:lnTo>
                    <a:lnTo>
                      <a:pt x="1356189" y="1165836"/>
                    </a:lnTo>
                    <a:lnTo>
                      <a:pt x="1350375" y="1164566"/>
                    </a:lnTo>
                    <a:lnTo>
                      <a:pt x="1343185" y="1164979"/>
                    </a:lnTo>
                    <a:lnTo>
                      <a:pt x="1337525" y="1163763"/>
                    </a:lnTo>
                    <a:lnTo>
                      <a:pt x="1332095" y="1167802"/>
                    </a:lnTo>
                    <a:lnTo>
                      <a:pt x="1326741" y="1170876"/>
                    </a:lnTo>
                    <a:lnTo>
                      <a:pt x="1323375" y="1165928"/>
                    </a:lnTo>
                    <a:lnTo>
                      <a:pt x="1318174" y="1169576"/>
                    </a:lnTo>
                    <a:lnTo>
                      <a:pt x="1321463" y="1174884"/>
                    </a:lnTo>
                    <a:lnTo>
                      <a:pt x="1325058" y="1179825"/>
                    </a:lnTo>
                    <a:lnTo>
                      <a:pt x="1330413" y="1183030"/>
                    </a:lnTo>
                    <a:lnTo>
                      <a:pt x="1324446" y="1181409"/>
                    </a:lnTo>
                    <a:lnTo>
                      <a:pt x="1317792" y="1180644"/>
                    </a:lnTo>
                    <a:lnTo>
                      <a:pt x="1322151" y="1184560"/>
                    </a:lnTo>
                    <a:lnTo>
                      <a:pt x="1327659" y="1186571"/>
                    </a:lnTo>
                    <a:lnTo>
                      <a:pt x="1332936" y="1189539"/>
                    </a:lnTo>
                    <a:lnTo>
                      <a:pt x="1338367" y="1192056"/>
                    </a:lnTo>
                    <a:close/>
                    <a:moveTo>
                      <a:pt x="1338443" y="1211246"/>
                    </a:moveTo>
                    <a:lnTo>
                      <a:pt x="1343109" y="1207789"/>
                    </a:lnTo>
                    <a:lnTo>
                      <a:pt x="1348922" y="1208592"/>
                    </a:lnTo>
                    <a:lnTo>
                      <a:pt x="1346092" y="1203437"/>
                    </a:lnTo>
                    <a:lnTo>
                      <a:pt x="1351523" y="1201685"/>
                    </a:lnTo>
                    <a:lnTo>
                      <a:pt x="1347469" y="1197440"/>
                    </a:lnTo>
                    <a:lnTo>
                      <a:pt x="1341503" y="1196301"/>
                    </a:lnTo>
                    <a:lnTo>
                      <a:pt x="1337220" y="1192415"/>
                    </a:lnTo>
                    <a:lnTo>
                      <a:pt x="1331942" y="1190136"/>
                    </a:lnTo>
                    <a:lnTo>
                      <a:pt x="1332553" y="1196071"/>
                    </a:lnTo>
                    <a:lnTo>
                      <a:pt x="1329877" y="1190939"/>
                    </a:lnTo>
                    <a:lnTo>
                      <a:pt x="1325288" y="1187482"/>
                    </a:lnTo>
                    <a:lnTo>
                      <a:pt x="1321157" y="1191918"/>
                    </a:lnTo>
                    <a:lnTo>
                      <a:pt x="1315039" y="1189570"/>
                    </a:lnTo>
                    <a:lnTo>
                      <a:pt x="1320469" y="1193157"/>
                    </a:lnTo>
                    <a:lnTo>
                      <a:pt x="1325747" y="1195436"/>
                    </a:lnTo>
                    <a:lnTo>
                      <a:pt x="1331024" y="1197731"/>
                    </a:lnTo>
                    <a:lnTo>
                      <a:pt x="1331101" y="1203796"/>
                    </a:lnTo>
                    <a:lnTo>
                      <a:pt x="1335843" y="1200431"/>
                    </a:lnTo>
                    <a:lnTo>
                      <a:pt x="1340815" y="1203406"/>
                    </a:lnTo>
                    <a:lnTo>
                      <a:pt x="1337832" y="1208332"/>
                    </a:lnTo>
                    <a:close/>
                    <a:moveTo>
                      <a:pt x="1268457" y="1125275"/>
                    </a:moveTo>
                    <a:lnTo>
                      <a:pt x="1263180" y="1119921"/>
                    </a:lnTo>
                    <a:lnTo>
                      <a:pt x="1266240" y="1124869"/>
                    </a:lnTo>
                    <a:close/>
                    <a:moveTo>
                      <a:pt x="1178510" y="908840"/>
                    </a:moveTo>
                    <a:lnTo>
                      <a:pt x="1183787" y="906063"/>
                    </a:lnTo>
                    <a:lnTo>
                      <a:pt x="1179351" y="901666"/>
                    </a:lnTo>
                    <a:lnTo>
                      <a:pt x="1172544" y="902469"/>
                    </a:lnTo>
                    <a:lnTo>
                      <a:pt x="1178510" y="905742"/>
                    </a:lnTo>
                    <a:close/>
                    <a:moveTo>
                      <a:pt x="153" y="321276"/>
                    </a:moveTo>
                    <a:lnTo>
                      <a:pt x="5125" y="318163"/>
                    </a:lnTo>
                    <a:lnTo>
                      <a:pt x="-688" y="320633"/>
                    </a:lnTo>
                    <a:close/>
                    <a:moveTo>
                      <a:pt x="1303259" y="1145529"/>
                    </a:moveTo>
                    <a:lnTo>
                      <a:pt x="1306319" y="1139463"/>
                    </a:lnTo>
                    <a:lnTo>
                      <a:pt x="1301959" y="1143463"/>
                    </a:lnTo>
                    <a:close/>
                    <a:moveTo>
                      <a:pt x="1262951" y="1146569"/>
                    </a:moveTo>
                    <a:lnTo>
                      <a:pt x="1267311" y="1142722"/>
                    </a:lnTo>
                    <a:lnTo>
                      <a:pt x="1262951" y="1146569"/>
                    </a:lnTo>
                    <a:close/>
                    <a:moveTo>
                      <a:pt x="1183022" y="849502"/>
                    </a:moveTo>
                    <a:lnTo>
                      <a:pt x="1176673" y="846236"/>
                    </a:lnTo>
                    <a:lnTo>
                      <a:pt x="1183022" y="849502"/>
                    </a:lnTo>
                    <a:close/>
                    <a:moveTo>
                      <a:pt x="1185623" y="927021"/>
                    </a:moveTo>
                    <a:lnTo>
                      <a:pt x="1182258" y="921759"/>
                    </a:lnTo>
                    <a:lnTo>
                      <a:pt x="1185623" y="927021"/>
                    </a:lnTo>
                    <a:close/>
                    <a:moveTo>
                      <a:pt x="1235339" y="1066747"/>
                    </a:moveTo>
                    <a:lnTo>
                      <a:pt x="1235033" y="1060896"/>
                    </a:lnTo>
                    <a:lnTo>
                      <a:pt x="1235339" y="1066747"/>
                    </a:lnTo>
                    <a:close/>
                    <a:moveTo>
                      <a:pt x="1257750" y="1117947"/>
                    </a:moveTo>
                    <a:lnTo>
                      <a:pt x="1254002" y="1113442"/>
                    </a:lnTo>
                    <a:lnTo>
                      <a:pt x="1257750" y="1117947"/>
                    </a:lnTo>
                    <a:close/>
                    <a:moveTo>
                      <a:pt x="1207651" y="1040313"/>
                    </a:moveTo>
                    <a:lnTo>
                      <a:pt x="1205815" y="1032741"/>
                    </a:lnTo>
                    <a:lnTo>
                      <a:pt x="1202221" y="1037621"/>
                    </a:lnTo>
                    <a:lnTo>
                      <a:pt x="1207651" y="1040313"/>
                    </a:lnTo>
                    <a:close/>
                    <a:moveTo>
                      <a:pt x="1236716" y="1105319"/>
                    </a:moveTo>
                    <a:lnTo>
                      <a:pt x="1234115" y="1099239"/>
                    </a:lnTo>
                    <a:lnTo>
                      <a:pt x="1236716" y="1105319"/>
                    </a:lnTo>
                    <a:close/>
                    <a:moveTo>
                      <a:pt x="1184934" y="940850"/>
                    </a:moveTo>
                    <a:lnTo>
                      <a:pt x="1190518" y="937752"/>
                    </a:lnTo>
                    <a:lnTo>
                      <a:pt x="1185852" y="934318"/>
                    </a:lnTo>
                    <a:lnTo>
                      <a:pt x="1182104" y="929767"/>
                    </a:lnTo>
                    <a:lnTo>
                      <a:pt x="1182716" y="936245"/>
                    </a:lnTo>
                    <a:close/>
                    <a:moveTo>
                      <a:pt x="1191742" y="934647"/>
                    </a:moveTo>
                    <a:lnTo>
                      <a:pt x="1198626" y="933997"/>
                    </a:lnTo>
                    <a:lnTo>
                      <a:pt x="1193959" y="930516"/>
                    </a:lnTo>
                    <a:close/>
                    <a:moveTo>
                      <a:pt x="1202602" y="947757"/>
                    </a:moveTo>
                    <a:lnTo>
                      <a:pt x="1207421" y="944559"/>
                    </a:lnTo>
                    <a:lnTo>
                      <a:pt x="1201379" y="943221"/>
                    </a:lnTo>
                    <a:close/>
                    <a:moveTo>
                      <a:pt x="1176215" y="835290"/>
                    </a:moveTo>
                    <a:lnTo>
                      <a:pt x="1171626" y="830992"/>
                    </a:lnTo>
                    <a:lnTo>
                      <a:pt x="1176215" y="835290"/>
                    </a:lnTo>
                    <a:close/>
                    <a:moveTo>
                      <a:pt x="1191742" y="913972"/>
                    </a:moveTo>
                    <a:lnTo>
                      <a:pt x="1189141" y="907731"/>
                    </a:lnTo>
                    <a:lnTo>
                      <a:pt x="1191742" y="913972"/>
                    </a:lnTo>
                    <a:close/>
                    <a:moveTo>
                      <a:pt x="1291098" y="1156313"/>
                    </a:moveTo>
                    <a:lnTo>
                      <a:pt x="1287885" y="1150569"/>
                    </a:lnTo>
                    <a:lnTo>
                      <a:pt x="1282532" y="1148290"/>
                    </a:lnTo>
                    <a:lnTo>
                      <a:pt x="1286356" y="1152680"/>
                    </a:lnTo>
                    <a:lnTo>
                      <a:pt x="1291022" y="1156114"/>
                    </a:lnTo>
                    <a:close/>
                    <a:moveTo>
                      <a:pt x="1222183" y="1030875"/>
                    </a:moveTo>
                    <a:lnTo>
                      <a:pt x="1217135" y="1025436"/>
                    </a:lnTo>
                    <a:lnTo>
                      <a:pt x="1222183" y="1030875"/>
                    </a:lnTo>
                    <a:close/>
                    <a:moveTo>
                      <a:pt x="1194266" y="927442"/>
                    </a:moveTo>
                    <a:lnTo>
                      <a:pt x="1189065" y="921904"/>
                    </a:lnTo>
                    <a:lnTo>
                      <a:pt x="1192047" y="927273"/>
                    </a:lnTo>
                    <a:close/>
                    <a:moveTo>
                      <a:pt x="1315650" y="1194327"/>
                    </a:moveTo>
                    <a:lnTo>
                      <a:pt x="1315880" y="1188170"/>
                    </a:lnTo>
                    <a:lnTo>
                      <a:pt x="1309914" y="1187030"/>
                    </a:lnTo>
                    <a:lnTo>
                      <a:pt x="1315727" y="1192683"/>
                    </a:lnTo>
                    <a:lnTo>
                      <a:pt x="1309072" y="1190373"/>
                    </a:lnTo>
                    <a:lnTo>
                      <a:pt x="1314350" y="1193149"/>
                    </a:lnTo>
                    <a:close/>
                    <a:moveTo>
                      <a:pt x="1197402" y="925101"/>
                    </a:moveTo>
                    <a:lnTo>
                      <a:pt x="1195643" y="917100"/>
                    </a:lnTo>
                    <a:lnTo>
                      <a:pt x="1189370" y="915219"/>
                    </a:lnTo>
                    <a:lnTo>
                      <a:pt x="1182869" y="916175"/>
                    </a:lnTo>
                    <a:lnTo>
                      <a:pt x="1186770" y="920757"/>
                    </a:lnTo>
                    <a:lnTo>
                      <a:pt x="1193807" y="921935"/>
                    </a:lnTo>
                    <a:close/>
                    <a:moveTo>
                      <a:pt x="1173461" y="863170"/>
                    </a:moveTo>
                    <a:lnTo>
                      <a:pt x="1176368" y="858152"/>
                    </a:lnTo>
                    <a:lnTo>
                      <a:pt x="1172697" y="853525"/>
                    </a:lnTo>
                    <a:lnTo>
                      <a:pt x="1178585" y="853112"/>
                    </a:lnTo>
                    <a:lnTo>
                      <a:pt x="1175755" y="848094"/>
                    </a:lnTo>
                    <a:lnTo>
                      <a:pt x="1170937" y="844637"/>
                    </a:lnTo>
                    <a:lnTo>
                      <a:pt x="1176979" y="845211"/>
                    </a:lnTo>
                    <a:lnTo>
                      <a:pt x="1173079" y="840927"/>
                    </a:lnTo>
                    <a:lnTo>
                      <a:pt x="1167955" y="837462"/>
                    </a:lnTo>
                    <a:lnTo>
                      <a:pt x="1164665" y="832697"/>
                    </a:lnTo>
                    <a:lnTo>
                      <a:pt x="1170325" y="833554"/>
                    </a:lnTo>
                    <a:lnTo>
                      <a:pt x="1166577" y="828858"/>
                    </a:lnTo>
                    <a:lnTo>
                      <a:pt x="1172008" y="826701"/>
                    </a:lnTo>
                    <a:lnTo>
                      <a:pt x="1169867" y="821255"/>
                    </a:lnTo>
                    <a:lnTo>
                      <a:pt x="1167189" y="816100"/>
                    </a:lnTo>
                    <a:lnTo>
                      <a:pt x="1165660" y="810302"/>
                    </a:lnTo>
                    <a:lnTo>
                      <a:pt x="1160000" y="809216"/>
                    </a:lnTo>
                    <a:lnTo>
                      <a:pt x="1154416" y="811579"/>
                    </a:lnTo>
                    <a:lnTo>
                      <a:pt x="1152886" y="817301"/>
                    </a:lnTo>
                    <a:lnTo>
                      <a:pt x="1151892" y="822991"/>
                    </a:lnTo>
                    <a:lnTo>
                      <a:pt x="1153269" y="828720"/>
                    </a:lnTo>
                    <a:lnTo>
                      <a:pt x="1156175" y="835290"/>
                    </a:lnTo>
                    <a:lnTo>
                      <a:pt x="1157781" y="840828"/>
                    </a:lnTo>
                    <a:lnTo>
                      <a:pt x="1157399" y="846587"/>
                    </a:lnTo>
                    <a:lnTo>
                      <a:pt x="1156863" y="852355"/>
                    </a:lnTo>
                    <a:lnTo>
                      <a:pt x="1157323" y="858121"/>
                    </a:lnTo>
                    <a:lnTo>
                      <a:pt x="1162753" y="860347"/>
                    </a:lnTo>
                    <a:lnTo>
                      <a:pt x="1168566" y="861403"/>
                    </a:lnTo>
                    <a:close/>
                    <a:moveTo>
                      <a:pt x="1299818" y="1182296"/>
                    </a:moveTo>
                    <a:lnTo>
                      <a:pt x="1294310" y="1179910"/>
                    </a:lnTo>
                    <a:lnTo>
                      <a:pt x="1299818" y="1182296"/>
                    </a:lnTo>
                    <a:close/>
                    <a:moveTo>
                      <a:pt x="1181034" y="900656"/>
                    </a:moveTo>
                    <a:lnTo>
                      <a:pt x="1176368" y="895952"/>
                    </a:lnTo>
                    <a:lnTo>
                      <a:pt x="1182334" y="898216"/>
                    </a:lnTo>
                    <a:close/>
                    <a:moveTo>
                      <a:pt x="1224784" y="1028618"/>
                    </a:moveTo>
                    <a:lnTo>
                      <a:pt x="1222337" y="1023096"/>
                    </a:lnTo>
                    <a:lnTo>
                      <a:pt x="1224784" y="1028618"/>
                    </a:lnTo>
                    <a:close/>
                    <a:moveTo>
                      <a:pt x="1224707" y="1093311"/>
                    </a:moveTo>
                    <a:lnTo>
                      <a:pt x="1227843" y="1088469"/>
                    </a:lnTo>
                    <a:lnTo>
                      <a:pt x="1232203" y="1084676"/>
                    </a:lnTo>
                    <a:lnTo>
                      <a:pt x="1225931" y="1083635"/>
                    </a:lnTo>
                    <a:lnTo>
                      <a:pt x="1221113" y="1079559"/>
                    </a:lnTo>
                    <a:lnTo>
                      <a:pt x="1215223" y="1078626"/>
                    </a:lnTo>
                    <a:lnTo>
                      <a:pt x="1218741" y="1083330"/>
                    </a:lnTo>
                    <a:lnTo>
                      <a:pt x="1223943" y="1086427"/>
                    </a:lnTo>
                    <a:lnTo>
                      <a:pt x="1217518" y="1085357"/>
                    </a:lnTo>
                    <a:lnTo>
                      <a:pt x="1221877" y="1089946"/>
                    </a:lnTo>
                    <a:close/>
                    <a:moveTo>
                      <a:pt x="1201991" y="1053966"/>
                    </a:moveTo>
                    <a:lnTo>
                      <a:pt x="1202985" y="1048314"/>
                    </a:lnTo>
                    <a:lnTo>
                      <a:pt x="1197478" y="1051190"/>
                    </a:lnTo>
                    <a:close/>
                    <a:moveTo>
                      <a:pt x="1234115" y="1080545"/>
                    </a:moveTo>
                    <a:lnTo>
                      <a:pt x="1232203" y="1074885"/>
                    </a:lnTo>
                    <a:lnTo>
                      <a:pt x="1237863" y="1075719"/>
                    </a:lnTo>
                    <a:lnTo>
                      <a:pt x="1234651" y="1070442"/>
                    </a:lnTo>
                    <a:lnTo>
                      <a:pt x="1230367" y="1066441"/>
                    </a:lnTo>
                    <a:lnTo>
                      <a:pt x="1231591" y="1059787"/>
                    </a:lnTo>
                    <a:lnTo>
                      <a:pt x="1229832" y="1054226"/>
                    </a:lnTo>
                    <a:lnTo>
                      <a:pt x="1227002" y="1048513"/>
                    </a:lnTo>
                    <a:lnTo>
                      <a:pt x="1224402" y="1043074"/>
                    </a:lnTo>
                    <a:lnTo>
                      <a:pt x="1221342" y="1036145"/>
                    </a:lnTo>
                    <a:lnTo>
                      <a:pt x="1219353" y="1041621"/>
                    </a:lnTo>
                    <a:lnTo>
                      <a:pt x="1217900" y="1036061"/>
                    </a:lnTo>
                    <a:lnTo>
                      <a:pt x="1211858" y="1035732"/>
                    </a:lnTo>
                    <a:lnTo>
                      <a:pt x="1209333" y="1040925"/>
                    </a:lnTo>
                    <a:lnTo>
                      <a:pt x="1213540" y="1044948"/>
                    </a:lnTo>
                    <a:lnTo>
                      <a:pt x="1219200" y="1046776"/>
                    </a:lnTo>
                    <a:lnTo>
                      <a:pt x="1213464" y="1045583"/>
                    </a:lnTo>
                    <a:lnTo>
                      <a:pt x="1218971" y="1048666"/>
                    </a:lnTo>
                    <a:lnTo>
                      <a:pt x="1218436" y="1055328"/>
                    </a:lnTo>
                    <a:lnTo>
                      <a:pt x="1213158" y="1052276"/>
                    </a:lnTo>
                    <a:lnTo>
                      <a:pt x="1207574" y="1053377"/>
                    </a:lnTo>
                    <a:lnTo>
                      <a:pt x="1210175" y="1058471"/>
                    </a:lnTo>
                    <a:lnTo>
                      <a:pt x="1215911" y="1059167"/>
                    </a:lnTo>
                    <a:lnTo>
                      <a:pt x="1210099" y="1059144"/>
                    </a:lnTo>
                    <a:lnTo>
                      <a:pt x="1205280" y="1055756"/>
                    </a:lnTo>
                    <a:lnTo>
                      <a:pt x="1206733" y="1061355"/>
                    </a:lnTo>
                    <a:lnTo>
                      <a:pt x="1211934" y="1063848"/>
                    </a:lnTo>
                    <a:lnTo>
                      <a:pt x="1214611" y="1069111"/>
                    </a:lnTo>
                    <a:lnTo>
                      <a:pt x="1218665" y="1073868"/>
                    </a:lnTo>
                    <a:lnTo>
                      <a:pt x="1220730" y="1068361"/>
                    </a:lnTo>
                    <a:lnTo>
                      <a:pt x="1216524" y="1063925"/>
                    </a:lnTo>
                    <a:lnTo>
                      <a:pt x="1220195" y="1059320"/>
                    </a:lnTo>
                    <a:lnTo>
                      <a:pt x="1225472" y="1056957"/>
                    </a:lnTo>
                    <a:lnTo>
                      <a:pt x="1222260" y="1061867"/>
                    </a:lnTo>
                    <a:lnTo>
                      <a:pt x="1226008" y="1066518"/>
                    </a:lnTo>
                    <a:lnTo>
                      <a:pt x="1225396" y="1072361"/>
                    </a:lnTo>
                    <a:lnTo>
                      <a:pt x="1231133" y="1072017"/>
                    </a:lnTo>
                    <a:lnTo>
                      <a:pt x="1225320" y="1073685"/>
                    </a:lnTo>
                    <a:lnTo>
                      <a:pt x="1231133" y="1075841"/>
                    </a:lnTo>
                    <a:close/>
                    <a:moveTo>
                      <a:pt x="1203750" y="1013183"/>
                    </a:moveTo>
                    <a:lnTo>
                      <a:pt x="1202297" y="1007156"/>
                    </a:lnTo>
                    <a:lnTo>
                      <a:pt x="1203750" y="1013183"/>
                    </a:lnTo>
                    <a:close/>
                    <a:moveTo>
                      <a:pt x="1180192" y="940284"/>
                    </a:moveTo>
                    <a:lnTo>
                      <a:pt x="1180039" y="934111"/>
                    </a:lnTo>
                    <a:lnTo>
                      <a:pt x="1179580" y="940200"/>
                    </a:lnTo>
                    <a:close/>
                    <a:moveTo>
                      <a:pt x="1186770" y="886682"/>
                    </a:moveTo>
                    <a:lnTo>
                      <a:pt x="1183328" y="879905"/>
                    </a:lnTo>
                    <a:lnTo>
                      <a:pt x="1185929" y="885068"/>
                    </a:lnTo>
                    <a:close/>
                    <a:moveTo>
                      <a:pt x="1262109" y="1118919"/>
                    </a:moveTo>
                    <a:lnTo>
                      <a:pt x="1257979" y="1110704"/>
                    </a:lnTo>
                    <a:lnTo>
                      <a:pt x="1260580" y="1117106"/>
                    </a:lnTo>
                    <a:close/>
                    <a:moveTo>
                      <a:pt x="1182258" y="920772"/>
                    </a:moveTo>
                    <a:lnTo>
                      <a:pt x="1177515" y="916557"/>
                    </a:lnTo>
                    <a:lnTo>
                      <a:pt x="1182258" y="920772"/>
                    </a:lnTo>
                    <a:close/>
                    <a:moveTo>
                      <a:pt x="1180345" y="916443"/>
                    </a:moveTo>
                    <a:lnTo>
                      <a:pt x="1186234" y="915219"/>
                    </a:lnTo>
                    <a:lnTo>
                      <a:pt x="1181569" y="910668"/>
                    </a:lnTo>
                    <a:lnTo>
                      <a:pt x="1176673" y="915219"/>
                    </a:lnTo>
                    <a:close/>
                    <a:moveTo>
                      <a:pt x="1227614" y="1104555"/>
                    </a:moveTo>
                    <a:lnTo>
                      <a:pt x="1225320" y="1099132"/>
                    </a:lnTo>
                    <a:lnTo>
                      <a:pt x="1229449" y="1094672"/>
                    </a:lnTo>
                    <a:lnTo>
                      <a:pt x="1222260" y="1093869"/>
                    </a:lnTo>
                    <a:lnTo>
                      <a:pt x="1220424" y="1099981"/>
                    </a:lnTo>
                    <a:lnTo>
                      <a:pt x="1225855" y="1104027"/>
                    </a:lnTo>
                    <a:close/>
                    <a:moveTo>
                      <a:pt x="1265934" y="1153567"/>
                    </a:moveTo>
                    <a:lnTo>
                      <a:pt x="1260657" y="1149682"/>
                    </a:lnTo>
                    <a:lnTo>
                      <a:pt x="1265934" y="1153567"/>
                    </a:lnTo>
                    <a:close/>
                    <a:moveTo>
                      <a:pt x="1207498" y="913146"/>
                    </a:moveTo>
                    <a:lnTo>
                      <a:pt x="1212776" y="908595"/>
                    </a:lnTo>
                    <a:lnTo>
                      <a:pt x="1210864" y="902912"/>
                    </a:lnTo>
                    <a:lnTo>
                      <a:pt x="1217212" y="899631"/>
                    </a:lnTo>
                    <a:lnTo>
                      <a:pt x="1211169" y="896243"/>
                    </a:lnTo>
                    <a:lnTo>
                      <a:pt x="1204591" y="894483"/>
                    </a:lnTo>
                    <a:lnTo>
                      <a:pt x="1205509" y="900166"/>
                    </a:lnTo>
                    <a:lnTo>
                      <a:pt x="1200385" y="903211"/>
                    </a:lnTo>
                    <a:lnTo>
                      <a:pt x="1202679" y="908595"/>
                    </a:lnTo>
                    <a:lnTo>
                      <a:pt x="1207498" y="913146"/>
                    </a:lnTo>
                    <a:close/>
                    <a:moveTo>
                      <a:pt x="1318250" y="1187046"/>
                    </a:moveTo>
                    <a:lnTo>
                      <a:pt x="1312744" y="1183053"/>
                    </a:lnTo>
                    <a:lnTo>
                      <a:pt x="1307007" y="1180682"/>
                    </a:lnTo>
                    <a:lnTo>
                      <a:pt x="1302035" y="1177745"/>
                    </a:lnTo>
                    <a:lnTo>
                      <a:pt x="1296452" y="1175466"/>
                    </a:lnTo>
                    <a:lnTo>
                      <a:pt x="1291022" y="1173500"/>
                    </a:lnTo>
                    <a:lnTo>
                      <a:pt x="1285055" y="1173064"/>
                    </a:lnTo>
                    <a:lnTo>
                      <a:pt x="1279549" y="1170525"/>
                    </a:lnTo>
                    <a:lnTo>
                      <a:pt x="1274271" y="1167205"/>
                    </a:lnTo>
                    <a:lnTo>
                      <a:pt x="1277330" y="1172337"/>
                    </a:lnTo>
                    <a:lnTo>
                      <a:pt x="1282608" y="1174777"/>
                    </a:lnTo>
                    <a:lnTo>
                      <a:pt x="1287809" y="1178647"/>
                    </a:lnTo>
                    <a:lnTo>
                      <a:pt x="1294081" y="1179007"/>
                    </a:lnTo>
                    <a:lnTo>
                      <a:pt x="1301117" y="1179726"/>
                    </a:lnTo>
                    <a:lnTo>
                      <a:pt x="1306625" y="1182105"/>
                    </a:lnTo>
                    <a:lnTo>
                      <a:pt x="1312055" y="1184797"/>
                    </a:lnTo>
                    <a:lnTo>
                      <a:pt x="1317792" y="1186717"/>
                    </a:lnTo>
                    <a:close/>
                    <a:moveTo>
                      <a:pt x="1310831" y="1194319"/>
                    </a:moveTo>
                    <a:lnTo>
                      <a:pt x="1305171" y="1192002"/>
                    </a:lnTo>
                    <a:lnTo>
                      <a:pt x="1310831" y="1194319"/>
                    </a:lnTo>
                    <a:close/>
                    <a:moveTo>
                      <a:pt x="1179733" y="893321"/>
                    </a:moveTo>
                    <a:lnTo>
                      <a:pt x="1176750" y="886598"/>
                    </a:lnTo>
                    <a:lnTo>
                      <a:pt x="1178739" y="892747"/>
                    </a:lnTo>
                    <a:close/>
                    <a:moveTo>
                      <a:pt x="1182946" y="897130"/>
                    </a:moveTo>
                    <a:lnTo>
                      <a:pt x="1176979" y="891936"/>
                    </a:lnTo>
                    <a:lnTo>
                      <a:pt x="1182946" y="897130"/>
                    </a:lnTo>
                    <a:close/>
                    <a:moveTo>
                      <a:pt x="1231056" y="1029574"/>
                    </a:moveTo>
                    <a:lnTo>
                      <a:pt x="1226161" y="1024741"/>
                    </a:lnTo>
                    <a:lnTo>
                      <a:pt x="1231056" y="1029574"/>
                    </a:lnTo>
                    <a:close/>
                    <a:moveTo>
                      <a:pt x="1275954" y="1136916"/>
                    </a:moveTo>
                    <a:lnTo>
                      <a:pt x="1272665" y="1130025"/>
                    </a:lnTo>
                    <a:lnTo>
                      <a:pt x="1275877" y="1136327"/>
                    </a:lnTo>
                    <a:close/>
                    <a:moveTo>
                      <a:pt x="1202602" y="1035778"/>
                    </a:moveTo>
                    <a:lnTo>
                      <a:pt x="1204897" y="1030500"/>
                    </a:lnTo>
                    <a:lnTo>
                      <a:pt x="1201073" y="1025720"/>
                    </a:lnTo>
                    <a:lnTo>
                      <a:pt x="1196484" y="1020954"/>
                    </a:lnTo>
                    <a:lnTo>
                      <a:pt x="1192507" y="1016817"/>
                    </a:lnTo>
                    <a:lnTo>
                      <a:pt x="1186770" y="1014690"/>
                    </a:lnTo>
                    <a:lnTo>
                      <a:pt x="1189677" y="1021214"/>
                    </a:lnTo>
                    <a:lnTo>
                      <a:pt x="1191895" y="1026806"/>
                    </a:lnTo>
                    <a:lnTo>
                      <a:pt x="1196637" y="1023394"/>
                    </a:lnTo>
                    <a:lnTo>
                      <a:pt x="1198931" y="1030018"/>
                    </a:lnTo>
                    <a:lnTo>
                      <a:pt x="1202602" y="1035778"/>
                    </a:lnTo>
                    <a:close/>
                    <a:moveTo>
                      <a:pt x="1218129" y="1055320"/>
                    </a:moveTo>
                    <a:lnTo>
                      <a:pt x="1216677" y="1048459"/>
                    </a:lnTo>
                    <a:lnTo>
                      <a:pt x="1210787" y="1046853"/>
                    </a:lnTo>
                    <a:lnTo>
                      <a:pt x="1214152" y="1052505"/>
                    </a:lnTo>
                    <a:close/>
                    <a:moveTo>
                      <a:pt x="1175144" y="910599"/>
                    </a:moveTo>
                    <a:lnTo>
                      <a:pt x="1171320" y="905620"/>
                    </a:lnTo>
                    <a:lnTo>
                      <a:pt x="1175144" y="910599"/>
                    </a:lnTo>
                    <a:close/>
                    <a:moveTo>
                      <a:pt x="1204974" y="1027945"/>
                    </a:moveTo>
                    <a:lnTo>
                      <a:pt x="1208339" y="1023302"/>
                    </a:lnTo>
                    <a:lnTo>
                      <a:pt x="1203062" y="1019830"/>
                    </a:lnTo>
                    <a:lnTo>
                      <a:pt x="1198166" y="1015906"/>
                    </a:lnTo>
                    <a:lnTo>
                      <a:pt x="1200843" y="1021299"/>
                    </a:lnTo>
                    <a:lnTo>
                      <a:pt x="1204974" y="1027945"/>
                    </a:lnTo>
                    <a:close/>
                    <a:moveTo>
                      <a:pt x="1308384" y="1173905"/>
                    </a:moveTo>
                    <a:lnTo>
                      <a:pt x="1302418" y="1170142"/>
                    </a:lnTo>
                    <a:lnTo>
                      <a:pt x="1307772" y="117262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7"/>
              <p:cNvSpPr/>
              <p:nvPr/>
            </p:nvSpPr>
            <p:spPr>
              <a:xfrm>
                <a:off x="3402516" y="2922870"/>
                <a:ext cx="5813" cy="2103"/>
              </a:xfrm>
              <a:custGeom>
                <a:avLst/>
                <a:gdLst/>
                <a:ahLst/>
                <a:cxnLst/>
                <a:rect l="l" t="t" r="r" b="b"/>
                <a:pathLst>
                  <a:path w="5813" h="2103" extrusionOk="0">
                    <a:moveTo>
                      <a:pt x="-688" y="2050"/>
                    </a:moveTo>
                    <a:lnTo>
                      <a:pt x="5125" y="658"/>
                    </a:lnTo>
                    <a:lnTo>
                      <a:pt x="-611" y="-5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2" name="Google Shape;432;p7"/>
              <p:cNvSpPr/>
              <p:nvPr/>
            </p:nvSpPr>
            <p:spPr>
              <a:xfrm>
                <a:off x="8683473" y="3959695"/>
                <a:ext cx="15602" cy="26349"/>
              </a:xfrm>
              <a:custGeom>
                <a:avLst/>
                <a:gdLst/>
                <a:ahLst/>
                <a:cxnLst/>
                <a:rect l="l" t="t" r="r" b="b"/>
                <a:pathLst>
                  <a:path w="15602" h="26349" extrusionOk="0">
                    <a:moveTo>
                      <a:pt x="7114" y="26297"/>
                    </a:moveTo>
                    <a:lnTo>
                      <a:pt x="12391" y="23880"/>
                    </a:lnTo>
                    <a:lnTo>
                      <a:pt x="14915" y="18679"/>
                    </a:lnTo>
                    <a:lnTo>
                      <a:pt x="13003" y="11329"/>
                    </a:lnTo>
                    <a:lnTo>
                      <a:pt x="12926" y="4697"/>
                    </a:lnTo>
                    <a:lnTo>
                      <a:pt x="8643" y="-53"/>
                    </a:lnTo>
                    <a:lnTo>
                      <a:pt x="2907" y="1752"/>
                    </a:lnTo>
                    <a:lnTo>
                      <a:pt x="383" y="6953"/>
                    </a:lnTo>
                    <a:lnTo>
                      <a:pt x="459" y="13172"/>
                    </a:lnTo>
                    <a:lnTo>
                      <a:pt x="-688" y="19100"/>
                    </a:lnTo>
                    <a:lnTo>
                      <a:pt x="1529" y="24461"/>
                    </a:lnTo>
                    <a:lnTo>
                      <a:pt x="7114" y="2629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3" name="Google Shape;433;p7"/>
              <p:cNvSpPr/>
              <p:nvPr/>
            </p:nvSpPr>
            <p:spPr>
              <a:xfrm>
                <a:off x="6060203" y="3131985"/>
                <a:ext cx="225942" cy="382946"/>
              </a:xfrm>
              <a:custGeom>
                <a:avLst/>
                <a:gdLst/>
                <a:ahLst/>
                <a:cxnLst/>
                <a:rect l="l" t="t" r="r" b="b"/>
                <a:pathLst>
                  <a:path w="225942" h="382946" extrusionOk="0">
                    <a:moveTo>
                      <a:pt x="223725" y="382894"/>
                    </a:moveTo>
                    <a:lnTo>
                      <a:pt x="223495" y="371290"/>
                    </a:lnTo>
                    <a:lnTo>
                      <a:pt x="224490" y="364537"/>
                    </a:lnTo>
                    <a:lnTo>
                      <a:pt x="225254" y="357852"/>
                    </a:lnTo>
                    <a:lnTo>
                      <a:pt x="224337" y="351236"/>
                    </a:lnTo>
                    <a:lnTo>
                      <a:pt x="223572" y="344444"/>
                    </a:lnTo>
                    <a:lnTo>
                      <a:pt x="221889" y="337728"/>
                    </a:lnTo>
                    <a:lnTo>
                      <a:pt x="215694" y="334187"/>
                    </a:lnTo>
                    <a:lnTo>
                      <a:pt x="208275" y="324618"/>
                    </a:lnTo>
                    <a:lnTo>
                      <a:pt x="203150" y="318538"/>
                    </a:lnTo>
                    <a:lnTo>
                      <a:pt x="199172" y="313902"/>
                    </a:lnTo>
                    <a:lnTo>
                      <a:pt x="194430" y="304342"/>
                    </a:lnTo>
                    <a:lnTo>
                      <a:pt x="194660" y="297534"/>
                    </a:lnTo>
                    <a:lnTo>
                      <a:pt x="192441" y="291905"/>
                    </a:lnTo>
                    <a:lnTo>
                      <a:pt x="183951" y="284134"/>
                    </a:lnTo>
                    <a:lnTo>
                      <a:pt x="183034" y="277434"/>
                    </a:lnTo>
                    <a:lnTo>
                      <a:pt x="181886" y="270779"/>
                    </a:lnTo>
                    <a:lnTo>
                      <a:pt x="181428" y="264033"/>
                    </a:lnTo>
                    <a:lnTo>
                      <a:pt x="178598" y="257348"/>
                    </a:lnTo>
                    <a:lnTo>
                      <a:pt x="179133" y="250763"/>
                    </a:lnTo>
                    <a:lnTo>
                      <a:pt x="180050" y="243978"/>
                    </a:lnTo>
                    <a:lnTo>
                      <a:pt x="174314" y="237255"/>
                    </a:lnTo>
                    <a:lnTo>
                      <a:pt x="178444" y="230723"/>
                    </a:lnTo>
                    <a:lnTo>
                      <a:pt x="185328" y="225614"/>
                    </a:lnTo>
                    <a:lnTo>
                      <a:pt x="188005" y="217338"/>
                    </a:lnTo>
                    <a:lnTo>
                      <a:pt x="190071" y="211884"/>
                    </a:lnTo>
                    <a:lnTo>
                      <a:pt x="194966" y="204572"/>
                    </a:lnTo>
                    <a:lnTo>
                      <a:pt x="197643" y="197046"/>
                    </a:lnTo>
                    <a:lnTo>
                      <a:pt x="202920" y="190338"/>
                    </a:lnTo>
                    <a:lnTo>
                      <a:pt x="207663" y="183638"/>
                    </a:lnTo>
                    <a:lnTo>
                      <a:pt x="205903" y="177198"/>
                    </a:lnTo>
                    <a:lnTo>
                      <a:pt x="202996" y="170237"/>
                    </a:lnTo>
                    <a:lnTo>
                      <a:pt x="201008" y="163675"/>
                    </a:lnTo>
                    <a:lnTo>
                      <a:pt x="195119" y="151062"/>
                    </a:lnTo>
                    <a:lnTo>
                      <a:pt x="189918" y="147238"/>
                    </a:lnTo>
                    <a:lnTo>
                      <a:pt x="185558" y="143046"/>
                    </a:lnTo>
                    <a:lnTo>
                      <a:pt x="178138" y="136843"/>
                    </a:lnTo>
                    <a:lnTo>
                      <a:pt x="170949" y="130051"/>
                    </a:lnTo>
                    <a:lnTo>
                      <a:pt x="169495" y="124284"/>
                    </a:lnTo>
                    <a:lnTo>
                      <a:pt x="162076" y="117301"/>
                    </a:lnTo>
                    <a:lnTo>
                      <a:pt x="162153" y="111205"/>
                    </a:lnTo>
                    <a:lnTo>
                      <a:pt x="166436" y="103166"/>
                    </a:lnTo>
                    <a:lnTo>
                      <a:pt x="174085" y="103158"/>
                    </a:lnTo>
                    <a:lnTo>
                      <a:pt x="184258" y="105407"/>
                    </a:lnTo>
                    <a:lnTo>
                      <a:pt x="191906" y="105055"/>
                    </a:lnTo>
                    <a:lnTo>
                      <a:pt x="197566" y="103587"/>
                    </a:lnTo>
                    <a:lnTo>
                      <a:pt x="210722" y="103265"/>
                    </a:lnTo>
                    <a:lnTo>
                      <a:pt x="205062" y="99923"/>
                    </a:lnTo>
                    <a:lnTo>
                      <a:pt x="199020" y="92748"/>
                    </a:lnTo>
                    <a:lnTo>
                      <a:pt x="197108" y="87326"/>
                    </a:lnTo>
                    <a:lnTo>
                      <a:pt x="191983" y="76495"/>
                    </a:lnTo>
                    <a:lnTo>
                      <a:pt x="190988" y="68755"/>
                    </a:lnTo>
                    <a:lnTo>
                      <a:pt x="191600" y="63041"/>
                    </a:lnTo>
                    <a:lnTo>
                      <a:pt x="191065" y="56341"/>
                    </a:lnTo>
                    <a:lnTo>
                      <a:pt x="193665" y="50895"/>
                    </a:lnTo>
                    <a:lnTo>
                      <a:pt x="192441" y="45258"/>
                    </a:lnTo>
                    <a:lnTo>
                      <a:pt x="190453" y="39812"/>
                    </a:lnTo>
                    <a:lnTo>
                      <a:pt x="190071" y="32569"/>
                    </a:lnTo>
                    <a:lnTo>
                      <a:pt x="186017" y="22855"/>
                    </a:lnTo>
                    <a:lnTo>
                      <a:pt x="184104" y="16154"/>
                    </a:lnTo>
                    <a:lnTo>
                      <a:pt x="177374" y="11351"/>
                    </a:lnTo>
                    <a:lnTo>
                      <a:pt x="174544" y="3733"/>
                    </a:lnTo>
                    <a:lnTo>
                      <a:pt x="161312" y="-53"/>
                    </a:lnTo>
                    <a:lnTo>
                      <a:pt x="165136" y="18212"/>
                    </a:lnTo>
                    <a:lnTo>
                      <a:pt x="165747" y="24071"/>
                    </a:lnTo>
                    <a:lnTo>
                      <a:pt x="173626" y="24453"/>
                    </a:lnTo>
                    <a:lnTo>
                      <a:pt x="177374" y="29532"/>
                    </a:lnTo>
                    <a:lnTo>
                      <a:pt x="178215" y="36232"/>
                    </a:lnTo>
                    <a:lnTo>
                      <a:pt x="177527" y="42925"/>
                    </a:lnTo>
                    <a:lnTo>
                      <a:pt x="178904" y="49625"/>
                    </a:lnTo>
                    <a:lnTo>
                      <a:pt x="171943" y="56303"/>
                    </a:lnTo>
                    <a:lnTo>
                      <a:pt x="165595" y="61358"/>
                    </a:lnTo>
                    <a:lnTo>
                      <a:pt x="158940" y="59293"/>
                    </a:lnTo>
                    <a:lnTo>
                      <a:pt x="153586" y="69588"/>
                    </a:lnTo>
                    <a:lnTo>
                      <a:pt x="149303" y="76403"/>
                    </a:lnTo>
                    <a:lnTo>
                      <a:pt x="146397" y="82721"/>
                    </a:lnTo>
                    <a:lnTo>
                      <a:pt x="146167" y="89827"/>
                    </a:lnTo>
                    <a:lnTo>
                      <a:pt x="144485" y="95724"/>
                    </a:lnTo>
                    <a:lnTo>
                      <a:pt x="139207" y="100359"/>
                    </a:lnTo>
                    <a:lnTo>
                      <a:pt x="137448" y="106225"/>
                    </a:lnTo>
                    <a:lnTo>
                      <a:pt x="137218" y="116628"/>
                    </a:lnTo>
                    <a:lnTo>
                      <a:pt x="131481" y="119764"/>
                    </a:lnTo>
                    <a:lnTo>
                      <a:pt x="125898" y="124276"/>
                    </a:lnTo>
                    <a:lnTo>
                      <a:pt x="127504" y="130028"/>
                    </a:lnTo>
                    <a:lnTo>
                      <a:pt x="124827" y="139421"/>
                    </a:lnTo>
                    <a:lnTo>
                      <a:pt x="124062" y="145325"/>
                    </a:lnTo>
                    <a:lnTo>
                      <a:pt x="117943" y="149670"/>
                    </a:lnTo>
                    <a:lnTo>
                      <a:pt x="111060" y="154825"/>
                    </a:lnTo>
                    <a:lnTo>
                      <a:pt x="108382" y="163438"/>
                    </a:lnTo>
                    <a:lnTo>
                      <a:pt x="107006" y="170230"/>
                    </a:lnTo>
                    <a:lnTo>
                      <a:pt x="103258" y="176922"/>
                    </a:lnTo>
                    <a:lnTo>
                      <a:pt x="101193" y="183615"/>
                    </a:lnTo>
                    <a:lnTo>
                      <a:pt x="98898" y="190300"/>
                    </a:lnTo>
                    <a:lnTo>
                      <a:pt x="96833" y="196992"/>
                    </a:lnTo>
                    <a:lnTo>
                      <a:pt x="94386" y="202308"/>
                    </a:lnTo>
                    <a:lnTo>
                      <a:pt x="89414" y="206630"/>
                    </a:lnTo>
                    <a:lnTo>
                      <a:pt x="88726" y="212665"/>
                    </a:lnTo>
                    <a:lnTo>
                      <a:pt x="83983" y="217131"/>
                    </a:lnTo>
                    <a:lnTo>
                      <a:pt x="78782" y="219587"/>
                    </a:lnTo>
                    <a:lnTo>
                      <a:pt x="74193" y="214699"/>
                    </a:lnTo>
                    <a:lnTo>
                      <a:pt x="67385" y="210446"/>
                    </a:lnTo>
                    <a:lnTo>
                      <a:pt x="62414" y="203739"/>
                    </a:lnTo>
                    <a:lnTo>
                      <a:pt x="58361" y="198300"/>
                    </a:lnTo>
                    <a:lnTo>
                      <a:pt x="57443" y="205788"/>
                    </a:lnTo>
                    <a:lnTo>
                      <a:pt x="47729" y="207440"/>
                    </a:lnTo>
                    <a:lnTo>
                      <a:pt x="38015" y="210401"/>
                    </a:lnTo>
                    <a:lnTo>
                      <a:pt x="33196" y="217131"/>
                    </a:lnTo>
                    <a:lnTo>
                      <a:pt x="28989" y="221361"/>
                    </a:lnTo>
                    <a:lnTo>
                      <a:pt x="24323" y="226662"/>
                    </a:lnTo>
                    <a:lnTo>
                      <a:pt x="19352" y="231159"/>
                    </a:lnTo>
                    <a:lnTo>
                      <a:pt x="13080" y="237224"/>
                    </a:lnTo>
                    <a:lnTo>
                      <a:pt x="8644" y="241844"/>
                    </a:lnTo>
                    <a:lnTo>
                      <a:pt x="8568" y="249791"/>
                    </a:lnTo>
                    <a:lnTo>
                      <a:pt x="6885" y="255490"/>
                    </a:lnTo>
                    <a:lnTo>
                      <a:pt x="6043" y="261211"/>
                    </a:lnTo>
                    <a:lnTo>
                      <a:pt x="5125" y="266947"/>
                    </a:lnTo>
                    <a:lnTo>
                      <a:pt x="1684" y="271950"/>
                    </a:lnTo>
                    <a:lnTo>
                      <a:pt x="-535" y="277327"/>
                    </a:lnTo>
                    <a:lnTo>
                      <a:pt x="-688" y="283369"/>
                    </a:lnTo>
                    <a:lnTo>
                      <a:pt x="3289" y="287568"/>
                    </a:lnTo>
                    <a:lnTo>
                      <a:pt x="1224" y="282046"/>
                    </a:lnTo>
                    <a:lnTo>
                      <a:pt x="5584" y="285885"/>
                    </a:lnTo>
                    <a:lnTo>
                      <a:pt x="4514" y="279468"/>
                    </a:lnTo>
                    <a:lnTo>
                      <a:pt x="7573" y="284402"/>
                    </a:lnTo>
                    <a:lnTo>
                      <a:pt x="8108" y="290421"/>
                    </a:lnTo>
                    <a:lnTo>
                      <a:pt x="10633" y="296150"/>
                    </a:lnTo>
                    <a:lnTo>
                      <a:pt x="12162" y="301986"/>
                    </a:lnTo>
                    <a:lnTo>
                      <a:pt x="18052" y="304219"/>
                    </a:lnTo>
                    <a:lnTo>
                      <a:pt x="22794" y="307669"/>
                    </a:lnTo>
                    <a:lnTo>
                      <a:pt x="27460" y="303141"/>
                    </a:lnTo>
                    <a:lnTo>
                      <a:pt x="32661" y="306017"/>
                    </a:lnTo>
                    <a:lnTo>
                      <a:pt x="29065" y="311050"/>
                    </a:lnTo>
                    <a:lnTo>
                      <a:pt x="31284" y="316924"/>
                    </a:lnTo>
                    <a:lnTo>
                      <a:pt x="38550" y="327487"/>
                    </a:lnTo>
                    <a:lnTo>
                      <a:pt x="41074" y="334768"/>
                    </a:lnTo>
                    <a:lnTo>
                      <a:pt x="38779" y="341629"/>
                    </a:lnTo>
                    <a:lnTo>
                      <a:pt x="37709" y="347679"/>
                    </a:lnTo>
                    <a:lnTo>
                      <a:pt x="36561" y="353783"/>
                    </a:lnTo>
                    <a:lnTo>
                      <a:pt x="36561" y="359542"/>
                    </a:lnTo>
                    <a:lnTo>
                      <a:pt x="39544" y="364544"/>
                    </a:lnTo>
                    <a:lnTo>
                      <a:pt x="45587" y="366411"/>
                    </a:lnTo>
                    <a:lnTo>
                      <a:pt x="76488" y="365646"/>
                    </a:lnTo>
                    <a:lnTo>
                      <a:pt x="82683" y="365470"/>
                    </a:lnTo>
                    <a:lnTo>
                      <a:pt x="90255" y="361332"/>
                    </a:lnTo>
                    <a:lnTo>
                      <a:pt x="105552" y="361355"/>
                    </a:lnTo>
                    <a:lnTo>
                      <a:pt x="115496" y="362785"/>
                    </a:lnTo>
                    <a:lnTo>
                      <a:pt x="124139" y="363757"/>
                    </a:lnTo>
                    <a:lnTo>
                      <a:pt x="134465" y="363160"/>
                    </a:lnTo>
                    <a:lnTo>
                      <a:pt x="140507" y="362900"/>
                    </a:lnTo>
                    <a:lnTo>
                      <a:pt x="171025" y="365776"/>
                    </a:lnTo>
                    <a:lnTo>
                      <a:pt x="179669" y="364529"/>
                    </a:lnTo>
                    <a:lnTo>
                      <a:pt x="185022" y="368017"/>
                    </a:lnTo>
                    <a:lnTo>
                      <a:pt x="189764" y="371237"/>
                    </a:lnTo>
                    <a:lnTo>
                      <a:pt x="196725" y="369799"/>
                    </a:lnTo>
                    <a:lnTo>
                      <a:pt x="202385" y="374174"/>
                    </a:lnTo>
                    <a:lnTo>
                      <a:pt x="214393" y="373914"/>
                    </a:lnTo>
                    <a:lnTo>
                      <a:pt x="222731" y="37909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4" name="Google Shape;434;p7"/>
              <p:cNvSpPr/>
              <p:nvPr/>
            </p:nvSpPr>
            <p:spPr>
              <a:xfrm>
                <a:off x="7041453" y="2169008"/>
                <a:ext cx="153050" cy="115502"/>
              </a:xfrm>
              <a:custGeom>
                <a:avLst/>
                <a:gdLst/>
                <a:ahLst/>
                <a:cxnLst/>
                <a:rect l="l" t="t" r="r" b="b"/>
                <a:pathLst>
                  <a:path w="153050" h="115502" extrusionOk="0">
                    <a:moveTo>
                      <a:pt x="117102" y="115450"/>
                    </a:moveTo>
                    <a:lnTo>
                      <a:pt x="122915" y="113821"/>
                    </a:lnTo>
                    <a:lnTo>
                      <a:pt x="120620" y="103541"/>
                    </a:lnTo>
                    <a:lnTo>
                      <a:pt x="118403" y="97927"/>
                    </a:lnTo>
                    <a:lnTo>
                      <a:pt x="120162" y="89888"/>
                    </a:lnTo>
                    <a:lnTo>
                      <a:pt x="125439" y="87417"/>
                    </a:lnTo>
                    <a:lnTo>
                      <a:pt x="130028" y="83930"/>
                    </a:lnTo>
                    <a:lnTo>
                      <a:pt x="127198" y="78583"/>
                    </a:lnTo>
                    <a:lnTo>
                      <a:pt x="128575" y="72449"/>
                    </a:lnTo>
                    <a:lnTo>
                      <a:pt x="129110" y="66613"/>
                    </a:lnTo>
                    <a:lnTo>
                      <a:pt x="128498" y="60754"/>
                    </a:lnTo>
                    <a:lnTo>
                      <a:pt x="129876" y="54918"/>
                    </a:lnTo>
                    <a:lnTo>
                      <a:pt x="135153" y="52065"/>
                    </a:lnTo>
                    <a:lnTo>
                      <a:pt x="140736" y="50574"/>
                    </a:lnTo>
                    <a:lnTo>
                      <a:pt x="147161" y="50084"/>
                    </a:lnTo>
                    <a:lnTo>
                      <a:pt x="152362" y="53817"/>
                    </a:lnTo>
                    <a:lnTo>
                      <a:pt x="150680" y="48317"/>
                    </a:lnTo>
                    <a:lnTo>
                      <a:pt x="145861" y="44952"/>
                    </a:lnTo>
                    <a:lnTo>
                      <a:pt x="139971" y="42390"/>
                    </a:lnTo>
                    <a:lnTo>
                      <a:pt x="133700" y="42642"/>
                    </a:lnTo>
                    <a:lnTo>
                      <a:pt x="127581" y="41044"/>
                    </a:lnTo>
                    <a:lnTo>
                      <a:pt x="125057" y="35314"/>
                    </a:lnTo>
                    <a:lnTo>
                      <a:pt x="119855" y="32087"/>
                    </a:lnTo>
                    <a:lnTo>
                      <a:pt x="114960" y="28186"/>
                    </a:lnTo>
                    <a:lnTo>
                      <a:pt x="111595" y="22082"/>
                    </a:lnTo>
                    <a:lnTo>
                      <a:pt x="108153" y="16300"/>
                    </a:lnTo>
                    <a:lnTo>
                      <a:pt x="100810" y="8988"/>
                    </a:lnTo>
                    <a:lnTo>
                      <a:pt x="93620" y="2203"/>
                    </a:lnTo>
                    <a:lnTo>
                      <a:pt x="88419" y="6800"/>
                    </a:lnTo>
                    <a:lnTo>
                      <a:pt x="84595" y="11168"/>
                    </a:lnTo>
                    <a:lnTo>
                      <a:pt x="79317" y="14128"/>
                    </a:lnTo>
                    <a:lnTo>
                      <a:pt x="76410" y="19138"/>
                    </a:lnTo>
                    <a:lnTo>
                      <a:pt x="70292" y="21279"/>
                    </a:lnTo>
                    <a:lnTo>
                      <a:pt x="64402" y="19589"/>
                    </a:lnTo>
                    <a:lnTo>
                      <a:pt x="58666" y="17432"/>
                    </a:lnTo>
                    <a:lnTo>
                      <a:pt x="55453" y="12529"/>
                    </a:lnTo>
                    <a:lnTo>
                      <a:pt x="50482" y="9546"/>
                    </a:lnTo>
                    <a:lnTo>
                      <a:pt x="46428" y="4597"/>
                    </a:lnTo>
                    <a:lnTo>
                      <a:pt x="41227" y="100"/>
                    </a:lnTo>
                    <a:lnTo>
                      <a:pt x="35490" y="-53"/>
                    </a:lnTo>
                    <a:lnTo>
                      <a:pt x="29983" y="2027"/>
                    </a:lnTo>
                    <a:lnTo>
                      <a:pt x="27306" y="7183"/>
                    </a:lnTo>
                    <a:lnTo>
                      <a:pt x="31742" y="10877"/>
                    </a:lnTo>
                    <a:lnTo>
                      <a:pt x="36484" y="14212"/>
                    </a:lnTo>
                    <a:lnTo>
                      <a:pt x="41839" y="16996"/>
                    </a:lnTo>
                    <a:lnTo>
                      <a:pt x="43445" y="22794"/>
                    </a:lnTo>
                    <a:lnTo>
                      <a:pt x="38933" y="26534"/>
                    </a:lnTo>
                    <a:lnTo>
                      <a:pt x="33273" y="22908"/>
                    </a:lnTo>
                    <a:lnTo>
                      <a:pt x="27460" y="22878"/>
                    </a:lnTo>
                    <a:lnTo>
                      <a:pt x="21723" y="21623"/>
                    </a:lnTo>
                    <a:lnTo>
                      <a:pt x="16215" y="18900"/>
                    </a:lnTo>
                    <a:lnTo>
                      <a:pt x="11626" y="15183"/>
                    </a:lnTo>
                    <a:lnTo>
                      <a:pt x="5890" y="13669"/>
                    </a:lnTo>
                    <a:lnTo>
                      <a:pt x="-688" y="17355"/>
                    </a:lnTo>
                    <a:lnTo>
                      <a:pt x="2448" y="23046"/>
                    </a:lnTo>
                    <a:lnTo>
                      <a:pt x="5355" y="28117"/>
                    </a:lnTo>
                    <a:lnTo>
                      <a:pt x="10862" y="30029"/>
                    </a:lnTo>
                    <a:lnTo>
                      <a:pt x="16368" y="32561"/>
                    </a:lnTo>
                    <a:lnTo>
                      <a:pt x="12544" y="37081"/>
                    </a:lnTo>
                    <a:lnTo>
                      <a:pt x="14533" y="42589"/>
                    </a:lnTo>
                    <a:lnTo>
                      <a:pt x="18510" y="47644"/>
                    </a:lnTo>
                    <a:lnTo>
                      <a:pt x="24094" y="50199"/>
                    </a:lnTo>
                    <a:lnTo>
                      <a:pt x="29600" y="52256"/>
                    </a:lnTo>
                    <a:lnTo>
                      <a:pt x="31513" y="57809"/>
                    </a:lnTo>
                    <a:lnTo>
                      <a:pt x="26006" y="60762"/>
                    </a:lnTo>
                    <a:lnTo>
                      <a:pt x="29065" y="65940"/>
                    </a:lnTo>
                    <a:lnTo>
                      <a:pt x="34114" y="68907"/>
                    </a:lnTo>
                    <a:lnTo>
                      <a:pt x="39161" y="73290"/>
                    </a:lnTo>
                    <a:lnTo>
                      <a:pt x="44898" y="73940"/>
                    </a:lnTo>
                    <a:lnTo>
                      <a:pt x="51705" y="76082"/>
                    </a:lnTo>
                    <a:lnTo>
                      <a:pt x="47499" y="80044"/>
                    </a:lnTo>
                    <a:lnTo>
                      <a:pt x="52471" y="84855"/>
                    </a:lnTo>
                    <a:lnTo>
                      <a:pt x="52012" y="90714"/>
                    </a:lnTo>
                    <a:lnTo>
                      <a:pt x="54077" y="96160"/>
                    </a:lnTo>
                    <a:lnTo>
                      <a:pt x="59737" y="94592"/>
                    </a:lnTo>
                    <a:lnTo>
                      <a:pt x="64096" y="89674"/>
                    </a:lnTo>
                    <a:lnTo>
                      <a:pt x="68686" y="85811"/>
                    </a:lnTo>
                    <a:lnTo>
                      <a:pt x="73657" y="82851"/>
                    </a:lnTo>
                    <a:lnTo>
                      <a:pt x="78017" y="78843"/>
                    </a:lnTo>
                    <a:lnTo>
                      <a:pt x="83141" y="75631"/>
                    </a:lnTo>
                    <a:lnTo>
                      <a:pt x="88649" y="73091"/>
                    </a:lnTo>
                    <a:lnTo>
                      <a:pt x="95074" y="75080"/>
                    </a:lnTo>
                    <a:lnTo>
                      <a:pt x="101881" y="81214"/>
                    </a:lnTo>
                    <a:lnTo>
                      <a:pt x="97444" y="85337"/>
                    </a:lnTo>
                    <a:lnTo>
                      <a:pt x="100657" y="90852"/>
                    </a:lnTo>
                    <a:lnTo>
                      <a:pt x="102646" y="96267"/>
                    </a:lnTo>
                    <a:lnTo>
                      <a:pt x="96298" y="98539"/>
                    </a:lnTo>
                    <a:lnTo>
                      <a:pt x="101728" y="103319"/>
                    </a:lnTo>
                    <a:lnTo>
                      <a:pt x="105935" y="108275"/>
                    </a:lnTo>
                    <a:lnTo>
                      <a:pt x="111748" y="110302"/>
                    </a:lnTo>
                    <a:lnTo>
                      <a:pt x="117102" y="115450"/>
                    </a:lnTo>
                    <a:close/>
                    <a:moveTo>
                      <a:pt x="44133" y="100374"/>
                    </a:moveTo>
                    <a:lnTo>
                      <a:pt x="42068" y="94645"/>
                    </a:lnTo>
                    <a:lnTo>
                      <a:pt x="38473" y="89536"/>
                    </a:lnTo>
                    <a:lnTo>
                      <a:pt x="35567" y="84457"/>
                    </a:lnTo>
                    <a:lnTo>
                      <a:pt x="32125" y="79539"/>
                    </a:lnTo>
                    <a:lnTo>
                      <a:pt x="28224" y="75057"/>
                    </a:lnTo>
                    <a:lnTo>
                      <a:pt x="22258" y="78101"/>
                    </a:lnTo>
                    <a:lnTo>
                      <a:pt x="16522" y="75699"/>
                    </a:lnTo>
                    <a:lnTo>
                      <a:pt x="11550" y="71409"/>
                    </a:lnTo>
                    <a:lnTo>
                      <a:pt x="5813" y="70919"/>
                    </a:lnTo>
                    <a:lnTo>
                      <a:pt x="5890" y="77160"/>
                    </a:lnTo>
                    <a:lnTo>
                      <a:pt x="9867" y="81803"/>
                    </a:lnTo>
                    <a:lnTo>
                      <a:pt x="13692" y="86117"/>
                    </a:lnTo>
                    <a:lnTo>
                      <a:pt x="19122" y="88496"/>
                    </a:lnTo>
                    <a:lnTo>
                      <a:pt x="23176" y="93154"/>
                    </a:lnTo>
                    <a:lnTo>
                      <a:pt x="27995" y="96274"/>
                    </a:lnTo>
                    <a:lnTo>
                      <a:pt x="33808" y="97705"/>
                    </a:lnTo>
                    <a:lnTo>
                      <a:pt x="40232" y="9944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5" name="Google Shape;435;p7"/>
              <p:cNvSpPr/>
              <p:nvPr/>
            </p:nvSpPr>
            <p:spPr>
              <a:xfrm>
                <a:off x="7093005" y="3953010"/>
                <a:ext cx="37172" cy="32369"/>
              </a:xfrm>
              <a:custGeom>
                <a:avLst/>
                <a:gdLst/>
                <a:ahLst/>
                <a:cxnLst/>
                <a:rect l="l" t="t" r="r" b="b"/>
                <a:pathLst>
                  <a:path w="37172" h="32369" extrusionOk="0">
                    <a:moveTo>
                      <a:pt x="36103" y="32079"/>
                    </a:moveTo>
                    <a:lnTo>
                      <a:pt x="36484" y="26258"/>
                    </a:lnTo>
                    <a:lnTo>
                      <a:pt x="30748" y="25723"/>
                    </a:lnTo>
                    <a:lnTo>
                      <a:pt x="34649" y="30045"/>
                    </a:lnTo>
                    <a:close/>
                    <a:moveTo>
                      <a:pt x="16828" y="32316"/>
                    </a:moveTo>
                    <a:lnTo>
                      <a:pt x="12621" y="28316"/>
                    </a:lnTo>
                    <a:lnTo>
                      <a:pt x="16751" y="32278"/>
                    </a:lnTo>
                    <a:close/>
                    <a:moveTo>
                      <a:pt x="5584" y="17164"/>
                    </a:moveTo>
                    <a:lnTo>
                      <a:pt x="5355" y="11237"/>
                    </a:lnTo>
                    <a:lnTo>
                      <a:pt x="3749" y="5691"/>
                    </a:lnTo>
                    <a:lnTo>
                      <a:pt x="4590" y="-53"/>
                    </a:lnTo>
                    <a:lnTo>
                      <a:pt x="0" y="3580"/>
                    </a:lnTo>
                    <a:lnTo>
                      <a:pt x="-688" y="9286"/>
                    </a:lnTo>
                    <a:lnTo>
                      <a:pt x="1837" y="1444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6" name="Google Shape;436;p7"/>
              <p:cNvSpPr/>
              <p:nvPr/>
            </p:nvSpPr>
            <p:spPr>
              <a:xfrm>
                <a:off x="2318353" y="5570133"/>
                <a:ext cx="7148573" cy="637739"/>
              </a:xfrm>
              <a:custGeom>
                <a:avLst/>
                <a:gdLst/>
                <a:ahLst/>
                <a:cxnLst/>
                <a:rect l="l" t="t" r="r" b="b"/>
                <a:pathLst>
                  <a:path w="7148573" h="637739" extrusionOk="0">
                    <a:moveTo>
                      <a:pt x="1314924" y="365829"/>
                    </a:moveTo>
                    <a:lnTo>
                      <a:pt x="1302150" y="358387"/>
                    </a:lnTo>
                    <a:lnTo>
                      <a:pt x="1311406" y="365332"/>
                    </a:lnTo>
                    <a:close/>
                    <a:moveTo>
                      <a:pt x="6976785" y="377050"/>
                    </a:moveTo>
                    <a:lnTo>
                      <a:pt x="6982981" y="376331"/>
                    </a:lnTo>
                    <a:lnTo>
                      <a:pt x="6991394" y="370854"/>
                    </a:lnTo>
                    <a:lnTo>
                      <a:pt x="6975790" y="375069"/>
                    </a:lnTo>
                    <a:close/>
                    <a:moveTo>
                      <a:pt x="2407997" y="6708"/>
                    </a:moveTo>
                    <a:lnTo>
                      <a:pt x="2401955" y="2678"/>
                    </a:lnTo>
                    <a:lnTo>
                      <a:pt x="2393158" y="-53"/>
                    </a:lnTo>
                    <a:lnTo>
                      <a:pt x="2387270" y="490"/>
                    </a:lnTo>
                    <a:lnTo>
                      <a:pt x="2392776" y="2624"/>
                    </a:lnTo>
                    <a:lnTo>
                      <a:pt x="2407997" y="6708"/>
                    </a:lnTo>
                    <a:close/>
                    <a:moveTo>
                      <a:pt x="2418706" y="8147"/>
                    </a:moveTo>
                    <a:lnTo>
                      <a:pt x="2426125" y="6173"/>
                    </a:lnTo>
                    <a:lnTo>
                      <a:pt x="2418934" y="4834"/>
                    </a:lnTo>
                    <a:close/>
                    <a:moveTo>
                      <a:pt x="2176165" y="23176"/>
                    </a:moveTo>
                    <a:lnTo>
                      <a:pt x="2187256" y="17822"/>
                    </a:lnTo>
                    <a:lnTo>
                      <a:pt x="2169588" y="16346"/>
                    </a:lnTo>
                    <a:lnTo>
                      <a:pt x="2176165" y="23176"/>
                    </a:lnTo>
                    <a:close/>
                    <a:moveTo>
                      <a:pt x="2173030" y="29792"/>
                    </a:moveTo>
                    <a:lnTo>
                      <a:pt x="2167140" y="28989"/>
                    </a:lnTo>
                    <a:lnTo>
                      <a:pt x="2173030" y="29792"/>
                    </a:lnTo>
                    <a:close/>
                    <a:moveTo>
                      <a:pt x="7129758" y="179469"/>
                    </a:moveTo>
                    <a:lnTo>
                      <a:pt x="7134654" y="175331"/>
                    </a:lnTo>
                    <a:lnTo>
                      <a:pt x="7129758" y="179469"/>
                    </a:lnTo>
                    <a:close/>
                    <a:moveTo>
                      <a:pt x="7138631" y="209070"/>
                    </a:moveTo>
                    <a:lnTo>
                      <a:pt x="7147886" y="204113"/>
                    </a:lnTo>
                    <a:lnTo>
                      <a:pt x="7142073" y="204052"/>
                    </a:lnTo>
                    <a:lnTo>
                      <a:pt x="7138631" y="209070"/>
                    </a:lnTo>
                    <a:close/>
                    <a:moveTo>
                      <a:pt x="2109011" y="52715"/>
                    </a:moveTo>
                    <a:lnTo>
                      <a:pt x="2110310" y="46543"/>
                    </a:lnTo>
                    <a:lnTo>
                      <a:pt x="2116276" y="50543"/>
                    </a:lnTo>
                    <a:lnTo>
                      <a:pt x="2122243" y="47468"/>
                    </a:lnTo>
                    <a:lnTo>
                      <a:pt x="2128361" y="44814"/>
                    </a:lnTo>
                    <a:lnTo>
                      <a:pt x="2118724" y="41709"/>
                    </a:lnTo>
                    <a:lnTo>
                      <a:pt x="2108781" y="42673"/>
                    </a:lnTo>
                    <a:lnTo>
                      <a:pt x="2099143" y="50818"/>
                    </a:lnTo>
                    <a:lnTo>
                      <a:pt x="2105721" y="50796"/>
                    </a:lnTo>
                    <a:close/>
                    <a:moveTo>
                      <a:pt x="2091188" y="58743"/>
                    </a:moveTo>
                    <a:lnTo>
                      <a:pt x="2086370" y="54612"/>
                    </a:lnTo>
                    <a:lnTo>
                      <a:pt x="2091188" y="58743"/>
                    </a:lnTo>
                    <a:close/>
                    <a:moveTo>
                      <a:pt x="2088818" y="61641"/>
                    </a:moveTo>
                    <a:lnTo>
                      <a:pt x="2078416" y="58360"/>
                    </a:lnTo>
                    <a:lnTo>
                      <a:pt x="2088818" y="61641"/>
                    </a:lnTo>
                    <a:close/>
                    <a:moveTo>
                      <a:pt x="2076274" y="67799"/>
                    </a:moveTo>
                    <a:lnTo>
                      <a:pt x="2085988" y="63217"/>
                    </a:lnTo>
                    <a:lnTo>
                      <a:pt x="2079562" y="62865"/>
                    </a:lnTo>
                    <a:lnTo>
                      <a:pt x="2073138" y="61802"/>
                    </a:lnTo>
                    <a:lnTo>
                      <a:pt x="2067325" y="62238"/>
                    </a:lnTo>
                    <a:lnTo>
                      <a:pt x="2060900" y="58467"/>
                    </a:lnTo>
                    <a:lnTo>
                      <a:pt x="2054016" y="62842"/>
                    </a:lnTo>
                    <a:lnTo>
                      <a:pt x="2062582" y="65603"/>
                    </a:lnTo>
                    <a:lnTo>
                      <a:pt x="2073291" y="63117"/>
                    </a:lnTo>
                    <a:close/>
                    <a:moveTo>
                      <a:pt x="2025333" y="77856"/>
                    </a:moveTo>
                    <a:lnTo>
                      <a:pt x="2031529" y="71095"/>
                    </a:lnTo>
                    <a:lnTo>
                      <a:pt x="2026404" y="74889"/>
                    </a:lnTo>
                    <a:close/>
                    <a:moveTo>
                      <a:pt x="2175324" y="80572"/>
                    </a:moveTo>
                    <a:lnTo>
                      <a:pt x="2177313" y="74904"/>
                    </a:lnTo>
                    <a:lnTo>
                      <a:pt x="2168363" y="74889"/>
                    </a:lnTo>
                    <a:lnTo>
                      <a:pt x="2175324" y="80572"/>
                    </a:lnTo>
                    <a:close/>
                    <a:moveTo>
                      <a:pt x="2039636" y="85834"/>
                    </a:moveTo>
                    <a:lnTo>
                      <a:pt x="2045984" y="84243"/>
                    </a:lnTo>
                    <a:lnTo>
                      <a:pt x="2038795" y="81803"/>
                    </a:lnTo>
                    <a:close/>
                    <a:moveTo>
                      <a:pt x="2177160" y="88228"/>
                    </a:moveTo>
                    <a:lnTo>
                      <a:pt x="2188786" y="83555"/>
                    </a:lnTo>
                    <a:lnTo>
                      <a:pt x="2204007" y="85979"/>
                    </a:lnTo>
                    <a:lnTo>
                      <a:pt x="2200029" y="80916"/>
                    </a:lnTo>
                    <a:lnTo>
                      <a:pt x="2190621" y="78499"/>
                    </a:lnTo>
                    <a:lnTo>
                      <a:pt x="2176931" y="80893"/>
                    </a:lnTo>
                    <a:lnTo>
                      <a:pt x="2171882" y="84885"/>
                    </a:lnTo>
                    <a:lnTo>
                      <a:pt x="2177160" y="88228"/>
                    </a:lnTo>
                    <a:close/>
                    <a:moveTo>
                      <a:pt x="2188404" y="92664"/>
                    </a:moveTo>
                    <a:lnTo>
                      <a:pt x="2184503" y="86928"/>
                    </a:lnTo>
                    <a:lnTo>
                      <a:pt x="2188404" y="92664"/>
                    </a:lnTo>
                    <a:close/>
                    <a:moveTo>
                      <a:pt x="2177160" y="114723"/>
                    </a:moveTo>
                    <a:lnTo>
                      <a:pt x="2181978" y="111358"/>
                    </a:lnTo>
                    <a:lnTo>
                      <a:pt x="2177160" y="114723"/>
                    </a:lnTo>
                    <a:close/>
                    <a:moveTo>
                      <a:pt x="2080939" y="102630"/>
                    </a:moveTo>
                    <a:lnTo>
                      <a:pt x="2083769" y="95861"/>
                    </a:lnTo>
                    <a:lnTo>
                      <a:pt x="2077803" y="100734"/>
                    </a:lnTo>
                    <a:close/>
                    <a:moveTo>
                      <a:pt x="2161251" y="103013"/>
                    </a:moveTo>
                    <a:lnTo>
                      <a:pt x="2166758" y="100198"/>
                    </a:lnTo>
                    <a:lnTo>
                      <a:pt x="2159339" y="99174"/>
                    </a:lnTo>
                    <a:lnTo>
                      <a:pt x="2151613" y="98952"/>
                    </a:lnTo>
                    <a:lnTo>
                      <a:pt x="2158421" y="101300"/>
                    </a:lnTo>
                    <a:close/>
                    <a:moveTo>
                      <a:pt x="5573711" y="158611"/>
                    </a:moveTo>
                    <a:lnTo>
                      <a:pt x="5580670" y="156424"/>
                    </a:lnTo>
                    <a:lnTo>
                      <a:pt x="5570651" y="158038"/>
                    </a:lnTo>
                    <a:close/>
                    <a:moveTo>
                      <a:pt x="1989385" y="160569"/>
                    </a:moveTo>
                    <a:lnTo>
                      <a:pt x="1996345" y="159261"/>
                    </a:lnTo>
                    <a:lnTo>
                      <a:pt x="1991374" y="154894"/>
                    </a:lnTo>
                    <a:lnTo>
                      <a:pt x="1995045" y="150312"/>
                    </a:lnTo>
                    <a:lnTo>
                      <a:pt x="1987855" y="150902"/>
                    </a:lnTo>
                    <a:lnTo>
                      <a:pt x="1987013" y="158076"/>
                    </a:lnTo>
                    <a:close/>
                    <a:moveTo>
                      <a:pt x="1958867" y="214615"/>
                    </a:moveTo>
                    <a:lnTo>
                      <a:pt x="1965980" y="214156"/>
                    </a:lnTo>
                    <a:lnTo>
                      <a:pt x="1968810" y="207326"/>
                    </a:lnTo>
                    <a:lnTo>
                      <a:pt x="1973934" y="204075"/>
                    </a:lnTo>
                    <a:lnTo>
                      <a:pt x="1966515" y="203326"/>
                    </a:lnTo>
                    <a:lnTo>
                      <a:pt x="1972940" y="198369"/>
                    </a:lnTo>
                    <a:lnTo>
                      <a:pt x="1967815" y="194200"/>
                    </a:lnTo>
                    <a:lnTo>
                      <a:pt x="1966668" y="186843"/>
                    </a:lnTo>
                    <a:lnTo>
                      <a:pt x="1961849" y="182039"/>
                    </a:lnTo>
                    <a:lnTo>
                      <a:pt x="1955424" y="186820"/>
                    </a:lnTo>
                    <a:lnTo>
                      <a:pt x="1952518" y="192572"/>
                    </a:lnTo>
                    <a:lnTo>
                      <a:pt x="1951830" y="198316"/>
                    </a:lnTo>
                    <a:lnTo>
                      <a:pt x="1949000" y="204052"/>
                    </a:lnTo>
                    <a:lnTo>
                      <a:pt x="1950682" y="209811"/>
                    </a:lnTo>
                    <a:lnTo>
                      <a:pt x="1958867" y="214615"/>
                    </a:lnTo>
                    <a:close/>
                    <a:moveTo>
                      <a:pt x="1989690" y="215395"/>
                    </a:moveTo>
                    <a:lnTo>
                      <a:pt x="1996192" y="211020"/>
                    </a:lnTo>
                    <a:lnTo>
                      <a:pt x="1989385" y="209858"/>
                    </a:lnTo>
                    <a:lnTo>
                      <a:pt x="1982501" y="212573"/>
                    </a:lnTo>
                    <a:lnTo>
                      <a:pt x="1989690" y="215395"/>
                    </a:lnTo>
                    <a:close/>
                    <a:moveTo>
                      <a:pt x="2153525" y="118555"/>
                    </a:moveTo>
                    <a:lnTo>
                      <a:pt x="2159339" y="116964"/>
                    </a:lnTo>
                    <a:lnTo>
                      <a:pt x="2167982" y="116475"/>
                    </a:lnTo>
                    <a:lnTo>
                      <a:pt x="2170047" y="111014"/>
                    </a:lnTo>
                    <a:lnTo>
                      <a:pt x="2158803" y="104994"/>
                    </a:lnTo>
                    <a:lnTo>
                      <a:pt x="2151307" y="107311"/>
                    </a:lnTo>
                    <a:lnTo>
                      <a:pt x="2148783" y="98982"/>
                    </a:lnTo>
                    <a:lnTo>
                      <a:pt x="2143123" y="102393"/>
                    </a:lnTo>
                    <a:lnTo>
                      <a:pt x="2138763" y="109293"/>
                    </a:lnTo>
                    <a:lnTo>
                      <a:pt x="2147330" y="107358"/>
                    </a:lnTo>
                    <a:lnTo>
                      <a:pt x="2144194" y="114731"/>
                    </a:lnTo>
                    <a:lnTo>
                      <a:pt x="2152225" y="116544"/>
                    </a:lnTo>
                    <a:close/>
                    <a:moveTo>
                      <a:pt x="2048662" y="120942"/>
                    </a:moveTo>
                    <a:lnTo>
                      <a:pt x="2056158" y="115970"/>
                    </a:lnTo>
                    <a:lnTo>
                      <a:pt x="2052487" y="110417"/>
                    </a:lnTo>
                    <a:lnTo>
                      <a:pt x="2048203" y="105522"/>
                    </a:lnTo>
                    <a:lnTo>
                      <a:pt x="2042160" y="106256"/>
                    </a:lnTo>
                    <a:lnTo>
                      <a:pt x="2047515" y="112015"/>
                    </a:lnTo>
                    <a:lnTo>
                      <a:pt x="2047973" y="118655"/>
                    </a:lnTo>
                    <a:close/>
                    <a:moveTo>
                      <a:pt x="2170352" y="122296"/>
                    </a:moveTo>
                    <a:lnTo>
                      <a:pt x="2176931" y="117056"/>
                    </a:lnTo>
                    <a:lnTo>
                      <a:pt x="2165687" y="118418"/>
                    </a:lnTo>
                    <a:lnTo>
                      <a:pt x="2170352" y="122296"/>
                    </a:lnTo>
                    <a:close/>
                    <a:moveTo>
                      <a:pt x="4565002" y="187324"/>
                    </a:moveTo>
                    <a:lnTo>
                      <a:pt x="4576399" y="185022"/>
                    </a:lnTo>
                    <a:lnTo>
                      <a:pt x="4566762" y="183951"/>
                    </a:lnTo>
                    <a:close/>
                    <a:moveTo>
                      <a:pt x="7131517" y="189780"/>
                    </a:moveTo>
                    <a:lnTo>
                      <a:pt x="7138784" y="184387"/>
                    </a:lnTo>
                    <a:lnTo>
                      <a:pt x="7132895" y="186820"/>
                    </a:lnTo>
                    <a:close/>
                    <a:moveTo>
                      <a:pt x="1976458" y="190201"/>
                    </a:moveTo>
                    <a:lnTo>
                      <a:pt x="1973934" y="184739"/>
                    </a:lnTo>
                    <a:lnTo>
                      <a:pt x="1976458" y="190201"/>
                    </a:lnTo>
                    <a:close/>
                    <a:moveTo>
                      <a:pt x="2028317" y="130770"/>
                    </a:moveTo>
                    <a:lnTo>
                      <a:pt x="2035201" y="128108"/>
                    </a:lnTo>
                    <a:lnTo>
                      <a:pt x="2042620" y="123152"/>
                    </a:lnTo>
                    <a:lnTo>
                      <a:pt x="2033900" y="122471"/>
                    </a:lnTo>
                    <a:lnTo>
                      <a:pt x="2030764" y="117048"/>
                    </a:lnTo>
                    <a:lnTo>
                      <a:pt x="2022427" y="113056"/>
                    </a:lnTo>
                    <a:lnTo>
                      <a:pt x="2016920" y="118792"/>
                    </a:lnTo>
                    <a:lnTo>
                      <a:pt x="2012866" y="126594"/>
                    </a:lnTo>
                    <a:lnTo>
                      <a:pt x="2018832" y="128429"/>
                    </a:lnTo>
                    <a:lnTo>
                      <a:pt x="2025640" y="129049"/>
                    </a:lnTo>
                    <a:close/>
                    <a:moveTo>
                      <a:pt x="2035354" y="132430"/>
                    </a:moveTo>
                    <a:lnTo>
                      <a:pt x="2037954" y="126318"/>
                    </a:lnTo>
                    <a:lnTo>
                      <a:pt x="2032676" y="129057"/>
                    </a:lnTo>
                    <a:close/>
                    <a:moveTo>
                      <a:pt x="2971935" y="409358"/>
                    </a:moveTo>
                    <a:lnTo>
                      <a:pt x="2970940" y="384913"/>
                    </a:lnTo>
                    <a:lnTo>
                      <a:pt x="2959773" y="387062"/>
                    </a:lnTo>
                    <a:lnTo>
                      <a:pt x="2954190" y="391345"/>
                    </a:lnTo>
                    <a:lnTo>
                      <a:pt x="2965892" y="397771"/>
                    </a:lnTo>
                    <a:lnTo>
                      <a:pt x="2959467" y="403308"/>
                    </a:lnTo>
                    <a:lnTo>
                      <a:pt x="2966351" y="403675"/>
                    </a:lnTo>
                    <a:lnTo>
                      <a:pt x="2969258" y="408700"/>
                    </a:lnTo>
                    <a:close/>
                    <a:moveTo>
                      <a:pt x="3054388" y="637671"/>
                    </a:moveTo>
                    <a:lnTo>
                      <a:pt x="3097297" y="637671"/>
                    </a:lnTo>
                    <a:lnTo>
                      <a:pt x="3483632" y="637671"/>
                    </a:lnTo>
                    <a:lnTo>
                      <a:pt x="5801488" y="637671"/>
                    </a:lnTo>
                    <a:lnTo>
                      <a:pt x="5898091" y="637671"/>
                    </a:lnTo>
                    <a:lnTo>
                      <a:pt x="6187823" y="637671"/>
                    </a:lnTo>
                    <a:lnTo>
                      <a:pt x="6574158" y="637671"/>
                    </a:lnTo>
                    <a:lnTo>
                      <a:pt x="6967530" y="482380"/>
                    </a:lnTo>
                    <a:lnTo>
                      <a:pt x="6919955" y="481592"/>
                    </a:lnTo>
                    <a:lnTo>
                      <a:pt x="6904428" y="478502"/>
                    </a:lnTo>
                    <a:lnTo>
                      <a:pt x="6895938" y="475994"/>
                    </a:lnTo>
                    <a:lnTo>
                      <a:pt x="6840409" y="473553"/>
                    </a:lnTo>
                    <a:lnTo>
                      <a:pt x="6820828" y="472850"/>
                    </a:lnTo>
                    <a:lnTo>
                      <a:pt x="6797577" y="473508"/>
                    </a:lnTo>
                    <a:lnTo>
                      <a:pt x="6791304" y="474708"/>
                    </a:lnTo>
                    <a:lnTo>
                      <a:pt x="6781667" y="473944"/>
                    </a:lnTo>
                    <a:lnTo>
                      <a:pt x="6775777" y="475045"/>
                    </a:lnTo>
                    <a:lnTo>
                      <a:pt x="6766369" y="473553"/>
                    </a:lnTo>
                    <a:lnTo>
                      <a:pt x="6754743" y="473424"/>
                    </a:lnTo>
                    <a:lnTo>
                      <a:pt x="6743118" y="473706"/>
                    </a:lnTo>
                    <a:lnTo>
                      <a:pt x="6743730" y="467756"/>
                    </a:lnTo>
                    <a:lnTo>
                      <a:pt x="6736769" y="468307"/>
                    </a:lnTo>
                    <a:lnTo>
                      <a:pt x="6728891" y="470280"/>
                    </a:lnTo>
                    <a:lnTo>
                      <a:pt x="6718030" y="475840"/>
                    </a:lnTo>
                    <a:lnTo>
                      <a:pt x="6710458" y="477064"/>
                    </a:lnTo>
                    <a:lnTo>
                      <a:pt x="6718718" y="480506"/>
                    </a:lnTo>
                    <a:lnTo>
                      <a:pt x="6708928" y="481064"/>
                    </a:lnTo>
                    <a:lnTo>
                      <a:pt x="6717877" y="480965"/>
                    </a:lnTo>
                    <a:lnTo>
                      <a:pt x="6708010" y="483428"/>
                    </a:lnTo>
                    <a:lnTo>
                      <a:pt x="6701968" y="486189"/>
                    </a:lnTo>
                    <a:lnTo>
                      <a:pt x="6687894" y="483497"/>
                    </a:lnTo>
                    <a:lnTo>
                      <a:pt x="6670990" y="485516"/>
                    </a:lnTo>
                    <a:lnTo>
                      <a:pt x="6661583" y="488384"/>
                    </a:lnTo>
                    <a:lnTo>
                      <a:pt x="6655463" y="488392"/>
                    </a:lnTo>
                    <a:lnTo>
                      <a:pt x="6664719" y="483573"/>
                    </a:lnTo>
                    <a:lnTo>
                      <a:pt x="6637031" y="483359"/>
                    </a:lnTo>
                    <a:lnTo>
                      <a:pt x="6627240" y="484116"/>
                    </a:lnTo>
                    <a:lnTo>
                      <a:pt x="6647509" y="480491"/>
                    </a:lnTo>
                    <a:lnTo>
                      <a:pt x="6657070" y="479673"/>
                    </a:lnTo>
                    <a:lnTo>
                      <a:pt x="6667472" y="476299"/>
                    </a:lnTo>
                    <a:lnTo>
                      <a:pt x="6672903" y="471152"/>
                    </a:lnTo>
                    <a:lnTo>
                      <a:pt x="6675579" y="465499"/>
                    </a:lnTo>
                    <a:lnTo>
                      <a:pt x="6669231" y="464329"/>
                    </a:lnTo>
                    <a:lnTo>
                      <a:pt x="6675350" y="460543"/>
                    </a:lnTo>
                    <a:lnTo>
                      <a:pt x="6681622" y="460015"/>
                    </a:lnTo>
                    <a:lnTo>
                      <a:pt x="6691107" y="456979"/>
                    </a:lnTo>
                    <a:lnTo>
                      <a:pt x="6696537" y="453116"/>
                    </a:lnTo>
                    <a:lnTo>
                      <a:pt x="6702886" y="449957"/>
                    </a:lnTo>
                    <a:lnTo>
                      <a:pt x="6711299" y="444932"/>
                    </a:lnTo>
                    <a:lnTo>
                      <a:pt x="6717953" y="443861"/>
                    </a:lnTo>
                    <a:lnTo>
                      <a:pt x="6709922" y="442508"/>
                    </a:lnTo>
                    <a:lnTo>
                      <a:pt x="6718336" y="440909"/>
                    </a:lnTo>
                    <a:lnTo>
                      <a:pt x="6725066" y="437299"/>
                    </a:lnTo>
                    <a:lnTo>
                      <a:pt x="6731568" y="437459"/>
                    </a:lnTo>
                    <a:lnTo>
                      <a:pt x="6736311" y="433061"/>
                    </a:lnTo>
                    <a:lnTo>
                      <a:pt x="6746866" y="429015"/>
                    </a:lnTo>
                    <a:lnTo>
                      <a:pt x="6755279" y="425918"/>
                    </a:lnTo>
                    <a:lnTo>
                      <a:pt x="6747477" y="427570"/>
                    </a:lnTo>
                    <a:lnTo>
                      <a:pt x="6796735" y="428266"/>
                    </a:lnTo>
                    <a:lnTo>
                      <a:pt x="6805837" y="424082"/>
                    </a:lnTo>
                    <a:lnTo>
                      <a:pt x="6799871" y="424044"/>
                    </a:lnTo>
                    <a:lnTo>
                      <a:pt x="6788474" y="422988"/>
                    </a:lnTo>
                    <a:lnTo>
                      <a:pt x="6780137" y="421558"/>
                    </a:lnTo>
                    <a:lnTo>
                      <a:pt x="6768664" y="420632"/>
                    </a:lnTo>
                    <a:lnTo>
                      <a:pt x="6760633" y="421795"/>
                    </a:lnTo>
                    <a:lnTo>
                      <a:pt x="6767746" y="419164"/>
                    </a:lnTo>
                    <a:lnTo>
                      <a:pt x="6773483" y="417863"/>
                    </a:lnTo>
                    <a:lnTo>
                      <a:pt x="6785950" y="417121"/>
                    </a:lnTo>
                    <a:lnTo>
                      <a:pt x="6792987" y="414199"/>
                    </a:lnTo>
                    <a:lnTo>
                      <a:pt x="6798800" y="410743"/>
                    </a:lnTo>
                    <a:lnTo>
                      <a:pt x="6808590" y="408746"/>
                    </a:lnTo>
                    <a:lnTo>
                      <a:pt x="6816392" y="404088"/>
                    </a:lnTo>
                    <a:lnTo>
                      <a:pt x="6822893" y="403759"/>
                    </a:lnTo>
                    <a:lnTo>
                      <a:pt x="6829242" y="402260"/>
                    </a:lnTo>
                    <a:lnTo>
                      <a:pt x="6835284" y="402910"/>
                    </a:lnTo>
                    <a:lnTo>
                      <a:pt x="6843850" y="402122"/>
                    </a:lnTo>
                    <a:lnTo>
                      <a:pt x="6851269" y="400570"/>
                    </a:lnTo>
                    <a:lnTo>
                      <a:pt x="6853794" y="394122"/>
                    </a:lnTo>
                    <a:lnTo>
                      <a:pt x="6857772" y="389097"/>
                    </a:lnTo>
                    <a:lnTo>
                      <a:pt x="6870162" y="387582"/>
                    </a:lnTo>
                    <a:lnTo>
                      <a:pt x="6884924" y="389403"/>
                    </a:lnTo>
                    <a:lnTo>
                      <a:pt x="6890737" y="387108"/>
                    </a:lnTo>
                    <a:lnTo>
                      <a:pt x="6884619" y="386833"/>
                    </a:lnTo>
                    <a:lnTo>
                      <a:pt x="6891196" y="384477"/>
                    </a:lnTo>
                    <a:lnTo>
                      <a:pt x="6885918" y="381731"/>
                    </a:lnTo>
                    <a:lnTo>
                      <a:pt x="6893797" y="381869"/>
                    </a:lnTo>
                    <a:lnTo>
                      <a:pt x="6904199" y="379199"/>
                    </a:lnTo>
                    <a:lnTo>
                      <a:pt x="6912459" y="380224"/>
                    </a:lnTo>
                    <a:lnTo>
                      <a:pt x="6916590" y="376193"/>
                    </a:lnTo>
                    <a:lnTo>
                      <a:pt x="6925386" y="375543"/>
                    </a:lnTo>
                    <a:lnTo>
                      <a:pt x="6932193" y="373983"/>
                    </a:lnTo>
                    <a:lnTo>
                      <a:pt x="6942595" y="373623"/>
                    </a:lnTo>
                    <a:lnTo>
                      <a:pt x="6947644" y="369470"/>
                    </a:lnTo>
                    <a:lnTo>
                      <a:pt x="6953839" y="370854"/>
                    </a:lnTo>
                    <a:lnTo>
                      <a:pt x="6947491" y="374404"/>
                    </a:lnTo>
                    <a:lnTo>
                      <a:pt x="6960799" y="373853"/>
                    </a:lnTo>
                    <a:lnTo>
                      <a:pt x="6966153" y="369906"/>
                    </a:lnTo>
                    <a:lnTo>
                      <a:pt x="6975255" y="372400"/>
                    </a:lnTo>
                    <a:lnTo>
                      <a:pt x="6979615" y="367520"/>
                    </a:lnTo>
                    <a:lnTo>
                      <a:pt x="6987723" y="365432"/>
                    </a:lnTo>
                    <a:lnTo>
                      <a:pt x="7002867" y="361646"/>
                    </a:lnTo>
                    <a:lnTo>
                      <a:pt x="7019312" y="354601"/>
                    </a:lnTo>
                    <a:lnTo>
                      <a:pt x="7029254" y="352146"/>
                    </a:lnTo>
                    <a:lnTo>
                      <a:pt x="7036521" y="349201"/>
                    </a:lnTo>
                    <a:lnTo>
                      <a:pt x="7047000" y="343778"/>
                    </a:lnTo>
                    <a:lnTo>
                      <a:pt x="7034226" y="344818"/>
                    </a:lnTo>
                    <a:lnTo>
                      <a:pt x="7045699" y="340872"/>
                    </a:lnTo>
                    <a:lnTo>
                      <a:pt x="7058167" y="334080"/>
                    </a:lnTo>
                    <a:lnTo>
                      <a:pt x="7064286" y="332841"/>
                    </a:lnTo>
                    <a:lnTo>
                      <a:pt x="7085243" y="329292"/>
                    </a:lnTo>
                    <a:lnTo>
                      <a:pt x="7090903" y="322125"/>
                    </a:lnTo>
                    <a:lnTo>
                      <a:pt x="7095645" y="316771"/>
                    </a:lnTo>
                    <a:lnTo>
                      <a:pt x="7087614" y="320618"/>
                    </a:lnTo>
                    <a:lnTo>
                      <a:pt x="7078359" y="324106"/>
                    </a:lnTo>
                    <a:lnTo>
                      <a:pt x="7071017" y="319899"/>
                    </a:lnTo>
                    <a:lnTo>
                      <a:pt x="7067728" y="311898"/>
                    </a:lnTo>
                    <a:lnTo>
                      <a:pt x="7059467" y="310790"/>
                    </a:lnTo>
                    <a:lnTo>
                      <a:pt x="7063980" y="303952"/>
                    </a:lnTo>
                    <a:lnTo>
                      <a:pt x="7047688" y="299446"/>
                    </a:lnTo>
                    <a:lnTo>
                      <a:pt x="7053195" y="296892"/>
                    </a:lnTo>
                    <a:lnTo>
                      <a:pt x="7043405" y="295049"/>
                    </a:lnTo>
                    <a:lnTo>
                      <a:pt x="7034379" y="296433"/>
                    </a:lnTo>
                    <a:lnTo>
                      <a:pt x="7028796" y="298391"/>
                    </a:lnTo>
                    <a:lnTo>
                      <a:pt x="7024665" y="294031"/>
                    </a:lnTo>
                    <a:lnTo>
                      <a:pt x="7013804" y="294429"/>
                    </a:lnTo>
                    <a:lnTo>
                      <a:pt x="7003785" y="292134"/>
                    </a:lnTo>
                    <a:lnTo>
                      <a:pt x="6994912" y="294398"/>
                    </a:lnTo>
                    <a:lnTo>
                      <a:pt x="6980227" y="296180"/>
                    </a:lnTo>
                    <a:lnTo>
                      <a:pt x="6977014" y="290681"/>
                    </a:lnTo>
                    <a:lnTo>
                      <a:pt x="6981756" y="286734"/>
                    </a:lnTo>
                    <a:lnTo>
                      <a:pt x="6973496" y="286520"/>
                    </a:lnTo>
                    <a:lnTo>
                      <a:pt x="6967147" y="287270"/>
                    </a:lnTo>
                    <a:lnTo>
                      <a:pt x="6958199" y="291155"/>
                    </a:lnTo>
                    <a:lnTo>
                      <a:pt x="6964547" y="286872"/>
                    </a:lnTo>
                    <a:lnTo>
                      <a:pt x="6958810" y="288165"/>
                    </a:lnTo>
                    <a:lnTo>
                      <a:pt x="6964088" y="282428"/>
                    </a:lnTo>
                    <a:lnTo>
                      <a:pt x="6955445" y="282956"/>
                    </a:lnTo>
                    <a:lnTo>
                      <a:pt x="6946802" y="287270"/>
                    </a:lnTo>
                    <a:lnTo>
                      <a:pt x="6948026" y="281572"/>
                    </a:lnTo>
                    <a:lnTo>
                      <a:pt x="6953457" y="275231"/>
                    </a:lnTo>
                    <a:lnTo>
                      <a:pt x="6949479" y="267398"/>
                    </a:lnTo>
                    <a:lnTo>
                      <a:pt x="6941371" y="261631"/>
                    </a:lnTo>
                    <a:lnTo>
                      <a:pt x="6929057" y="260553"/>
                    </a:lnTo>
                    <a:lnTo>
                      <a:pt x="6924774" y="255826"/>
                    </a:lnTo>
                    <a:lnTo>
                      <a:pt x="6917125" y="255826"/>
                    </a:lnTo>
                    <a:lnTo>
                      <a:pt x="6910853" y="257524"/>
                    </a:lnTo>
                    <a:lnTo>
                      <a:pt x="6914295" y="251642"/>
                    </a:lnTo>
                    <a:lnTo>
                      <a:pt x="6906722" y="254648"/>
                    </a:lnTo>
                    <a:lnTo>
                      <a:pt x="6899150" y="254946"/>
                    </a:lnTo>
                    <a:lnTo>
                      <a:pt x="6894791" y="248529"/>
                    </a:lnTo>
                    <a:lnTo>
                      <a:pt x="6888213" y="250051"/>
                    </a:lnTo>
                    <a:lnTo>
                      <a:pt x="6875976" y="249133"/>
                    </a:lnTo>
                    <a:lnTo>
                      <a:pt x="6876052" y="238578"/>
                    </a:lnTo>
                    <a:lnTo>
                      <a:pt x="6873604" y="232865"/>
                    </a:lnTo>
                    <a:lnTo>
                      <a:pt x="6868709" y="229010"/>
                    </a:lnTo>
                    <a:lnTo>
                      <a:pt x="6856013" y="232788"/>
                    </a:lnTo>
                    <a:lnTo>
                      <a:pt x="6825035" y="230624"/>
                    </a:lnTo>
                    <a:lnTo>
                      <a:pt x="6815627" y="237178"/>
                    </a:lnTo>
                    <a:lnTo>
                      <a:pt x="6809278" y="238525"/>
                    </a:lnTo>
                    <a:lnTo>
                      <a:pt x="6803313" y="239603"/>
                    </a:lnTo>
                    <a:lnTo>
                      <a:pt x="6796659" y="237461"/>
                    </a:lnTo>
                    <a:lnTo>
                      <a:pt x="6803542" y="232842"/>
                    </a:lnTo>
                    <a:lnTo>
                      <a:pt x="6794670" y="232765"/>
                    </a:lnTo>
                    <a:lnTo>
                      <a:pt x="6785109" y="233966"/>
                    </a:lnTo>
                    <a:lnTo>
                      <a:pt x="6775854" y="233224"/>
                    </a:lnTo>
                    <a:lnTo>
                      <a:pt x="6770117" y="231503"/>
                    </a:lnTo>
                    <a:lnTo>
                      <a:pt x="6763769" y="232827"/>
                    </a:lnTo>
                    <a:lnTo>
                      <a:pt x="6752602" y="234509"/>
                    </a:lnTo>
                    <a:lnTo>
                      <a:pt x="6742200" y="232780"/>
                    </a:lnTo>
                    <a:lnTo>
                      <a:pt x="6730191" y="231251"/>
                    </a:lnTo>
                    <a:lnTo>
                      <a:pt x="6743423" y="229285"/>
                    </a:lnTo>
                    <a:lnTo>
                      <a:pt x="6742276" y="222975"/>
                    </a:lnTo>
                    <a:lnTo>
                      <a:pt x="6731645" y="225101"/>
                    </a:lnTo>
                    <a:lnTo>
                      <a:pt x="6727438" y="219044"/>
                    </a:lnTo>
                    <a:lnTo>
                      <a:pt x="6721548" y="217514"/>
                    </a:lnTo>
                    <a:lnTo>
                      <a:pt x="6722084" y="209903"/>
                    </a:lnTo>
                    <a:lnTo>
                      <a:pt x="6715735" y="209016"/>
                    </a:lnTo>
                    <a:lnTo>
                      <a:pt x="6708851" y="206951"/>
                    </a:lnTo>
                    <a:lnTo>
                      <a:pt x="6719024" y="204098"/>
                    </a:lnTo>
                    <a:lnTo>
                      <a:pt x="6728662" y="201260"/>
                    </a:lnTo>
                    <a:lnTo>
                      <a:pt x="6720324" y="198331"/>
                    </a:lnTo>
                    <a:lnTo>
                      <a:pt x="6714817" y="195998"/>
                    </a:lnTo>
                    <a:lnTo>
                      <a:pt x="6709464" y="198316"/>
                    </a:lnTo>
                    <a:lnTo>
                      <a:pt x="6702809" y="199792"/>
                    </a:lnTo>
                    <a:lnTo>
                      <a:pt x="6708546" y="193145"/>
                    </a:lnTo>
                    <a:lnTo>
                      <a:pt x="6694090" y="194254"/>
                    </a:lnTo>
                    <a:lnTo>
                      <a:pt x="6691642" y="187975"/>
                    </a:lnTo>
                    <a:lnTo>
                      <a:pt x="6672368" y="192572"/>
                    </a:lnTo>
                    <a:lnTo>
                      <a:pt x="6661889" y="192579"/>
                    </a:lnTo>
                    <a:lnTo>
                      <a:pt x="6658906" y="186865"/>
                    </a:lnTo>
                    <a:lnTo>
                      <a:pt x="6648733" y="186736"/>
                    </a:lnTo>
                    <a:lnTo>
                      <a:pt x="6637566" y="185145"/>
                    </a:lnTo>
                    <a:lnTo>
                      <a:pt x="6620356" y="184754"/>
                    </a:lnTo>
                    <a:lnTo>
                      <a:pt x="6612861" y="181121"/>
                    </a:lnTo>
                    <a:lnTo>
                      <a:pt x="6586397" y="179424"/>
                    </a:lnTo>
                    <a:lnTo>
                      <a:pt x="6579206" y="175347"/>
                    </a:lnTo>
                    <a:lnTo>
                      <a:pt x="6562380" y="173205"/>
                    </a:lnTo>
                    <a:lnTo>
                      <a:pt x="6553813" y="175324"/>
                    </a:lnTo>
                    <a:lnTo>
                      <a:pt x="6548153" y="170322"/>
                    </a:lnTo>
                    <a:lnTo>
                      <a:pt x="6541116" y="169587"/>
                    </a:lnTo>
                    <a:lnTo>
                      <a:pt x="6535456" y="165985"/>
                    </a:lnTo>
                    <a:lnTo>
                      <a:pt x="6527271" y="166092"/>
                    </a:lnTo>
                    <a:lnTo>
                      <a:pt x="6521383" y="163315"/>
                    </a:lnTo>
                    <a:lnTo>
                      <a:pt x="6505703" y="169579"/>
                    </a:lnTo>
                    <a:lnTo>
                      <a:pt x="6499430" y="166803"/>
                    </a:lnTo>
                    <a:lnTo>
                      <a:pt x="6492011" y="165977"/>
                    </a:lnTo>
                    <a:lnTo>
                      <a:pt x="6483291" y="166757"/>
                    </a:lnTo>
                    <a:lnTo>
                      <a:pt x="6474037" y="169495"/>
                    </a:lnTo>
                    <a:lnTo>
                      <a:pt x="6467842" y="168057"/>
                    </a:lnTo>
                    <a:lnTo>
                      <a:pt x="6457898" y="169549"/>
                    </a:lnTo>
                    <a:lnTo>
                      <a:pt x="6449408" y="170926"/>
                    </a:lnTo>
                    <a:lnTo>
                      <a:pt x="6437553" y="169603"/>
                    </a:lnTo>
                    <a:lnTo>
                      <a:pt x="6420726" y="166627"/>
                    </a:lnTo>
                    <a:lnTo>
                      <a:pt x="6413765" y="169518"/>
                    </a:lnTo>
                    <a:lnTo>
                      <a:pt x="6400303" y="175286"/>
                    </a:lnTo>
                    <a:lnTo>
                      <a:pt x="6388142" y="181052"/>
                    </a:lnTo>
                    <a:lnTo>
                      <a:pt x="6380800" y="186736"/>
                    </a:lnTo>
                    <a:lnTo>
                      <a:pt x="6369479" y="192549"/>
                    </a:lnTo>
                    <a:lnTo>
                      <a:pt x="6358848" y="194025"/>
                    </a:lnTo>
                    <a:lnTo>
                      <a:pt x="6351505" y="192334"/>
                    </a:lnTo>
                    <a:lnTo>
                      <a:pt x="6344697" y="193971"/>
                    </a:lnTo>
                    <a:lnTo>
                      <a:pt x="6336284" y="192740"/>
                    </a:lnTo>
                    <a:lnTo>
                      <a:pt x="6338656" y="186843"/>
                    </a:lnTo>
                    <a:lnTo>
                      <a:pt x="6340568" y="181167"/>
                    </a:lnTo>
                    <a:lnTo>
                      <a:pt x="6330854" y="178192"/>
                    </a:lnTo>
                    <a:lnTo>
                      <a:pt x="6323817" y="171063"/>
                    </a:lnTo>
                    <a:lnTo>
                      <a:pt x="6306837" y="175293"/>
                    </a:lnTo>
                    <a:lnTo>
                      <a:pt x="6299188" y="176158"/>
                    </a:lnTo>
                    <a:lnTo>
                      <a:pt x="6291003" y="181007"/>
                    </a:lnTo>
                    <a:lnTo>
                      <a:pt x="6285267" y="181160"/>
                    </a:lnTo>
                    <a:lnTo>
                      <a:pt x="6290698" y="177343"/>
                    </a:lnTo>
                    <a:lnTo>
                      <a:pt x="6282208" y="181014"/>
                    </a:lnTo>
                    <a:lnTo>
                      <a:pt x="6277313" y="184869"/>
                    </a:lnTo>
                    <a:lnTo>
                      <a:pt x="6273029" y="178475"/>
                    </a:lnTo>
                    <a:lnTo>
                      <a:pt x="6262780" y="181060"/>
                    </a:lnTo>
                    <a:lnTo>
                      <a:pt x="6248248" y="184173"/>
                    </a:lnTo>
                    <a:lnTo>
                      <a:pt x="6241135" y="184257"/>
                    </a:lnTo>
                    <a:lnTo>
                      <a:pt x="6227367" y="186789"/>
                    </a:lnTo>
                    <a:lnTo>
                      <a:pt x="6220178" y="187623"/>
                    </a:lnTo>
                    <a:lnTo>
                      <a:pt x="6219871" y="181083"/>
                    </a:lnTo>
                    <a:lnTo>
                      <a:pt x="6211763" y="181052"/>
                    </a:lnTo>
                    <a:lnTo>
                      <a:pt x="6200290" y="182284"/>
                    </a:lnTo>
                    <a:lnTo>
                      <a:pt x="6189812" y="186743"/>
                    </a:lnTo>
                    <a:lnTo>
                      <a:pt x="6180022" y="190002"/>
                    </a:lnTo>
                    <a:lnTo>
                      <a:pt x="6172908" y="188487"/>
                    </a:lnTo>
                    <a:lnTo>
                      <a:pt x="6152792" y="192044"/>
                    </a:lnTo>
                    <a:lnTo>
                      <a:pt x="6133900" y="190483"/>
                    </a:lnTo>
                    <a:lnTo>
                      <a:pt x="6111031" y="192549"/>
                    </a:lnTo>
                    <a:lnTo>
                      <a:pt x="6104682" y="192434"/>
                    </a:lnTo>
                    <a:lnTo>
                      <a:pt x="6100093" y="187217"/>
                    </a:lnTo>
                    <a:lnTo>
                      <a:pt x="6092597" y="185129"/>
                    </a:lnTo>
                    <a:lnTo>
                      <a:pt x="6082960" y="179936"/>
                    </a:lnTo>
                    <a:lnTo>
                      <a:pt x="6074010" y="185611"/>
                    </a:lnTo>
                    <a:lnTo>
                      <a:pt x="6066974" y="177618"/>
                    </a:lnTo>
                    <a:lnTo>
                      <a:pt x="6054430" y="177725"/>
                    </a:lnTo>
                    <a:lnTo>
                      <a:pt x="6069040" y="175385"/>
                    </a:lnTo>
                    <a:lnTo>
                      <a:pt x="6053512" y="177052"/>
                    </a:lnTo>
                    <a:lnTo>
                      <a:pt x="6061238" y="170719"/>
                    </a:lnTo>
                    <a:lnTo>
                      <a:pt x="6052748" y="163858"/>
                    </a:lnTo>
                    <a:lnTo>
                      <a:pt x="6044716" y="158237"/>
                    </a:lnTo>
                    <a:lnTo>
                      <a:pt x="6035615" y="157984"/>
                    </a:lnTo>
                    <a:lnTo>
                      <a:pt x="6026359" y="159468"/>
                    </a:lnTo>
                    <a:lnTo>
                      <a:pt x="5993317" y="163774"/>
                    </a:lnTo>
                    <a:lnTo>
                      <a:pt x="5985592" y="165205"/>
                    </a:lnTo>
                    <a:lnTo>
                      <a:pt x="5968076" y="172968"/>
                    </a:lnTo>
                    <a:lnTo>
                      <a:pt x="5955151" y="181068"/>
                    </a:lnTo>
                    <a:lnTo>
                      <a:pt x="5947349" y="181657"/>
                    </a:lnTo>
                    <a:lnTo>
                      <a:pt x="5935264" y="185313"/>
                    </a:lnTo>
                    <a:lnTo>
                      <a:pt x="5918666" y="188984"/>
                    </a:lnTo>
                    <a:lnTo>
                      <a:pt x="5912700" y="190950"/>
                    </a:lnTo>
                    <a:lnTo>
                      <a:pt x="5906963" y="181099"/>
                    </a:lnTo>
                    <a:lnTo>
                      <a:pt x="5900921" y="181282"/>
                    </a:lnTo>
                    <a:lnTo>
                      <a:pt x="5874303" y="175370"/>
                    </a:lnTo>
                    <a:lnTo>
                      <a:pt x="5851052" y="169587"/>
                    </a:lnTo>
                    <a:lnTo>
                      <a:pt x="5830477" y="163904"/>
                    </a:lnTo>
                    <a:lnTo>
                      <a:pt x="5832618" y="158160"/>
                    </a:lnTo>
                    <a:lnTo>
                      <a:pt x="5831318" y="152401"/>
                    </a:lnTo>
                    <a:lnTo>
                      <a:pt x="5827340" y="157984"/>
                    </a:lnTo>
                    <a:lnTo>
                      <a:pt x="5829865" y="152378"/>
                    </a:lnTo>
                    <a:lnTo>
                      <a:pt x="5830247" y="146588"/>
                    </a:lnTo>
                    <a:lnTo>
                      <a:pt x="5831394" y="140966"/>
                    </a:lnTo>
                    <a:lnTo>
                      <a:pt x="5822675" y="140813"/>
                    </a:lnTo>
                    <a:lnTo>
                      <a:pt x="5828029" y="143972"/>
                    </a:lnTo>
                    <a:lnTo>
                      <a:pt x="5821680" y="151253"/>
                    </a:lnTo>
                    <a:lnTo>
                      <a:pt x="5814873" y="158022"/>
                    </a:lnTo>
                    <a:lnTo>
                      <a:pt x="5809443" y="160508"/>
                    </a:lnTo>
                    <a:lnTo>
                      <a:pt x="5798888" y="160913"/>
                    </a:lnTo>
                    <a:lnTo>
                      <a:pt x="5786497" y="157502"/>
                    </a:lnTo>
                    <a:lnTo>
                      <a:pt x="5783208" y="152401"/>
                    </a:lnTo>
                    <a:lnTo>
                      <a:pt x="5779231" y="146702"/>
                    </a:lnTo>
                    <a:lnTo>
                      <a:pt x="5767375" y="146580"/>
                    </a:lnTo>
                    <a:lnTo>
                      <a:pt x="5756055" y="152186"/>
                    </a:lnTo>
                    <a:lnTo>
                      <a:pt x="5747718" y="156447"/>
                    </a:lnTo>
                    <a:lnTo>
                      <a:pt x="5740451" y="155147"/>
                    </a:lnTo>
                    <a:lnTo>
                      <a:pt x="5733262" y="160730"/>
                    </a:lnTo>
                    <a:lnTo>
                      <a:pt x="5731044" y="152378"/>
                    </a:lnTo>
                    <a:lnTo>
                      <a:pt x="5715746" y="150947"/>
                    </a:lnTo>
                    <a:lnTo>
                      <a:pt x="5711081" y="155269"/>
                    </a:lnTo>
                    <a:lnTo>
                      <a:pt x="5707791" y="160355"/>
                    </a:lnTo>
                    <a:lnTo>
                      <a:pt x="5687523" y="157158"/>
                    </a:lnTo>
                    <a:lnTo>
                      <a:pt x="5679875" y="153938"/>
                    </a:lnTo>
                    <a:lnTo>
                      <a:pt x="5684004" y="148721"/>
                    </a:lnTo>
                    <a:lnTo>
                      <a:pt x="5674367" y="151422"/>
                    </a:lnTo>
                    <a:lnTo>
                      <a:pt x="5681174" y="146664"/>
                    </a:lnTo>
                    <a:lnTo>
                      <a:pt x="5690658" y="144117"/>
                    </a:lnTo>
                    <a:lnTo>
                      <a:pt x="5688364" y="135107"/>
                    </a:lnTo>
                    <a:lnTo>
                      <a:pt x="5682628" y="133738"/>
                    </a:lnTo>
                    <a:lnTo>
                      <a:pt x="5675591" y="136950"/>
                    </a:lnTo>
                    <a:lnTo>
                      <a:pt x="5668783" y="138450"/>
                    </a:lnTo>
                    <a:lnTo>
                      <a:pt x="5663736" y="143039"/>
                    </a:lnTo>
                    <a:lnTo>
                      <a:pt x="5656469" y="142297"/>
                    </a:lnTo>
                    <a:lnTo>
                      <a:pt x="5648820" y="148699"/>
                    </a:lnTo>
                    <a:lnTo>
                      <a:pt x="5643160" y="158045"/>
                    </a:lnTo>
                    <a:lnTo>
                      <a:pt x="5638495" y="163736"/>
                    </a:lnTo>
                    <a:lnTo>
                      <a:pt x="5633217" y="169518"/>
                    </a:lnTo>
                    <a:lnTo>
                      <a:pt x="5618762" y="170000"/>
                    </a:lnTo>
                    <a:lnTo>
                      <a:pt x="5614631" y="177756"/>
                    </a:lnTo>
                    <a:lnTo>
                      <a:pt x="5592679" y="183018"/>
                    </a:lnTo>
                    <a:lnTo>
                      <a:pt x="5584343" y="181052"/>
                    </a:lnTo>
                    <a:lnTo>
                      <a:pt x="5569657" y="179676"/>
                    </a:lnTo>
                    <a:lnTo>
                      <a:pt x="5561243" y="182177"/>
                    </a:lnTo>
                    <a:lnTo>
                      <a:pt x="5547705" y="178154"/>
                    </a:lnTo>
                    <a:lnTo>
                      <a:pt x="5532637" y="181052"/>
                    </a:lnTo>
                    <a:lnTo>
                      <a:pt x="5524759" y="180976"/>
                    </a:lnTo>
                    <a:lnTo>
                      <a:pt x="5517493" y="183408"/>
                    </a:lnTo>
                    <a:lnTo>
                      <a:pt x="5509844" y="183936"/>
                    </a:lnTo>
                    <a:lnTo>
                      <a:pt x="5496994" y="186422"/>
                    </a:lnTo>
                    <a:lnTo>
                      <a:pt x="5484986" y="188755"/>
                    </a:lnTo>
                    <a:lnTo>
                      <a:pt x="5470607" y="186850"/>
                    </a:lnTo>
                    <a:lnTo>
                      <a:pt x="5457756" y="179416"/>
                    </a:lnTo>
                    <a:lnTo>
                      <a:pt x="5427085" y="171568"/>
                    </a:lnTo>
                    <a:lnTo>
                      <a:pt x="5421196" y="172769"/>
                    </a:lnTo>
                    <a:lnTo>
                      <a:pt x="5407046" y="175308"/>
                    </a:lnTo>
                    <a:lnTo>
                      <a:pt x="5392283" y="179171"/>
                    </a:lnTo>
                    <a:lnTo>
                      <a:pt x="5379587" y="179225"/>
                    </a:lnTo>
                    <a:lnTo>
                      <a:pt x="5361918" y="182452"/>
                    </a:lnTo>
                    <a:lnTo>
                      <a:pt x="5371938" y="185405"/>
                    </a:lnTo>
                    <a:lnTo>
                      <a:pt x="5362148" y="189137"/>
                    </a:lnTo>
                    <a:lnTo>
                      <a:pt x="5368649" y="191348"/>
                    </a:lnTo>
                    <a:lnTo>
                      <a:pt x="5351440" y="194721"/>
                    </a:lnTo>
                    <a:lnTo>
                      <a:pt x="5337825" y="201344"/>
                    </a:lnTo>
                    <a:lnTo>
                      <a:pt x="5339508" y="195715"/>
                    </a:lnTo>
                    <a:lnTo>
                      <a:pt x="5326199" y="198591"/>
                    </a:lnTo>
                    <a:lnTo>
                      <a:pt x="5311207" y="198323"/>
                    </a:lnTo>
                    <a:lnTo>
                      <a:pt x="5301112" y="200878"/>
                    </a:lnTo>
                    <a:lnTo>
                      <a:pt x="5289332" y="206951"/>
                    </a:lnTo>
                    <a:lnTo>
                      <a:pt x="5282831" y="215518"/>
                    </a:lnTo>
                    <a:lnTo>
                      <a:pt x="5250630" y="221292"/>
                    </a:lnTo>
                    <a:lnTo>
                      <a:pt x="5221718" y="227059"/>
                    </a:lnTo>
                    <a:lnTo>
                      <a:pt x="5209251" y="232773"/>
                    </a:lnTo>
                    <a:lnTo>
                      <a:pt x="5202520" y="235435"/>
                    </a:lnTo>
                    <a:lnTo>
                      <a:pt x="5192194" y="238563"/>
                    </a:lnTo>
                    <a:lnTo>
                      <a:pt x="5190588" y="244315"/>
                    </a:lnTo>
                    <a:lnTo>
                      <a:pt x="5183857" y="249898"/>
                    </a:lnTo>
                    <a:lnTo>
                      <a:pt x="5172537" y="252828"/>
                    </a:lnTo>
                    <a:lnTo>
                      <a:pt x="5166265" y="255803"/>
                    </a:lnTo>
                    <a:lnTo>
                      <a:pt x="5156934" y="256644"/>
                    </a:lnTo>
                    <a:lnTo>
                      <a:pt x="5146073" y="261547"/>
                    </a:lnTo>
                    <a:lnTo>
                      <a:pt x="5137123" y="262764"/>
                    </a:lnTo>
                    <a:lnTo>
                      <a:pt x="5130546" y="265364"/>
                    </a:lnTo>
                    <a:lnTo>
                      <a:pt x="5120144" y="267284"/>
                    </a:lnTo>
                    <a:lnTo>
                      <a:pt x="5114407" y="265058"/>
                    </a:lnTo>
                    <a:lnTo>
                      <a:pt x="5108441" y="273013"/>
                    </a:lnTo>
                    <a:lnTo>
                      <a:pt x="5101786" y="272523"/>
                    </a:lnTo>
                    <a:lnTo>
                      <a:pt x="5087637" y="270496"/>
                    </a:lnTo>
                    <a:lnTo>
                      <a:pt x="5079453" y="271904"/>
                    </a:lnTo>
                    <a:lnTo>
                      <a:pt x="5097886" y="264171"/>
                    </a:lnTo>
                    <a:lnTo>
                      <a:pt x="5083583" y="259092"/>
                    </a:lnTo>
                    <a:lnTo>
                      <a:pt x="5103011" y="260851"/>
                    </a:lnTo>
                    <a:lnTo>
                      <a:pt x="5100257" y="250212"/>
                    </a:lnTo>
                    <a:lnTo>
                      <a:pt x="5098039" y="244338"/>
                    </a:lnTo>
                    <a:lnTo>
                      <a:pt x="5089167" y="239902"/>
                    </a:lnTo>
                    <a:lnTo>
                      <a:pt x="5080064" y="242793"/>
                    </a:lnTo>
                    <a:lnTo>
                      <a:pt x="5081442" y="248445"/>
                    </a:lnTo>
                    <a:lnTo>
                      <a:pt x="5069051" y="242334"/>
                    </a:lnTo>
                    <a:lnTo>
                      <a:pt x="5076700" y="242204"/>
                    </a:lnTo>
                    <a:lnTo>
                      <a:pt x="5083812" y="236016"/>
                    </a:lnTo>
                    <a:lnTo>
                      <a:pt x="5067062" y="234907"/>
                    </a:lnTo>
                    <a:lnTo>
                      <a:pt x="5057272" y="237714"/>
                    </a:lnTo>
                    <a:lnTo>
                      <a:pt x="5049546" y="238525"/>
                    </a:lnTo>
                    <a:lnTo>
                      <a:pt x="5043350" y="239626"/>
                    </a:lnTo>
                    <a:lnTo>
                      <a:pt x="5036544" y="238479"/>
                    </a:lnTo>
                    <a:lnTo>
                      <a:pt x="5025453" y="241638"/>
                    </a:lnTo>
                    <a:lnTo>
                      <a:pt x="5022011" y="232865"/>
                    </a:lnTo>
                    <a:lnTo>
                      <a:pt x="5018875" y="227159"/>
                    </a:lnTo>
                    <a:lnTo>
                      <a:pt x="5020023" y="221361"/>
                    </a:lnTo>
                    <a:lnTo>
                      <a:pt x="5024382" y="215594"/>
                    </a:lnTo>
                    <a:lnTo>
                      <a:pt x="5014209" y="215456"/>
                    </a:lnTo>
                    <a:lnTo>
                      <a:pt x="5006561" y="217828"/>
                    </a:lnTo>
                    <a:lnTo>
                      <a:pt x="4995088" y="218348"/>
                    </a:lnTo>
                    <a:lnTo>
                      <a:pt x="4976272" y="216420"/>
                    </a:lnTo>
                    <a:lnTo>
                      <a:pt x="4968547" y="214340"/>
                    </a:lnTo>
                    <a:lnTo>
                      <a:pt x="4947437" y="214607"/>
                    </a:lnTo>
                    <a:lnTo>
                      <a:pt x="4912405" y="209865"/>
                    </a:lnTo>
                    <a:lnTo>
                      <a:pt x="4894354" y="206951"/>
                    </a:lnTo>
                    <a:lnTo>
                      <a:pt x="4877298" y="209819"/>
                    </a:lnTo>
                    <a:lnTo>
                      <a:pt x="4871485" y="211640"/>
                    </a:lnTo>
                    <a:lnTo>
                      <a:pt x="4865519" y="209789"/>
                    </a:lnTo>
                    <a:lnTo>
                      <a:pt x="4851981" y="207854"/>
                    </a:lnTo>
                    <a:lnTo>
                      <a:pt x="4845327" y="208794"/>
                    </a:lnTo>
                    <a:lnTo>
                      <a:pt x="4830947" y="204113"/>
                    </a:lnTo>
                    <a:lnTo>
                      <a:pt x="4808766" y="204068"/>
                    </a:lnTo>
                    <a:lnTo>
                      <a:pt x="4798134" y="202981"/>
                    </a:lnTo>
                    <a:lnTo>
                      <a:pt x="4790562" y="202308"/>
                    </a:lnTo>
                    <a:lnTo>
                      <a:pt x="4797751" y="200992"/>
                    </a:lnTo>
                    <a:lnTo>
                      <a:pt x="4791862" y="196977"/>
                    </a:lnTo>
                    <a:lnTo>
                      <a:pt x="4785132" y="198293"/>
                    </a:lnTo>
                    <a:lnTo>
                      <a:pt x="4777559" y="195730"/>
                    </a:lnTo>
                    <a:lnTo>
                      <a:pt x="4770676" y="192594"/>
                    </a:lnTo>
                    <a:lnTo>
                      <a:pt x="4764633" y="191417"/>
                    </a:lnTo>
                    <a:lnTo>
                      <a:pt x="4758285" y="192518"/>
                    </a:lnTo>
                    <a:lnTo>
                      <a:pt x="4750253" y="190506"/>
                    </a:lnTo>
                    <a:lnTo>
                      <a:pt x="4757519" y="184035"/>
                    </a:lnTo>
                    <a:lnTo>
                      <a:pt x="4766239" y="184280"/>
                    </a:lnTo>
                    <a:lnTo>
                      <a:pt x="4759431" y="175370"/>
                    </a:lnTo>
                    <a:lnTo>
                      <a:pt x="4751631" y="175125"/>
                    </a:lnTo>
                    <a:lnTo>
                      <a:pt x="4742145" y="169579"/>
                    </a:lnTo>
                    <a:lnTo>
                      <a:pt x="4735644" y="164241"/>
                    </a:lnTo>
                    <a:lnTo>
                      <a:pt x="4730444" y="161671"/>
                    </a:lnTo>
                    <a:lnTo>
                      <a:pt x="4703443" y="160592"/>
                    </a:lnTo>
                    <a:lnTo>
                      <a:pt x="4678279" y="162619"/>
                    </a:lnTo>
                    <a:lnTo>
                      <a:pt x="4657934" y="163797"/>
                    </a:lnTo>
                    <a:lnTo>
                      <a:pt x="4644166" y="167117"/>
                    </a:lnTo>
                    <a:lnTo>
                      <a:pt x="4620761" y="172356"/>
                    </a:lnTo>
                    <a:lnTo>
                      <a:pt x="4614336" y="175308"/>
                    </a:lnTo>
                    <a:lnTo>
                      <a:pt x="4608906" y="181060"/>
                    </a:lnTo>
                    <a:lnTo>
                      <a:pt x="4615254" y="186781"/>
                    </a:lnTo>
                    <a:lnTo>
                      <a:pt x="4621144" y="186116"/>
                    </a:lnTo>
                    <a:lnTo>
                      <a:pt x="4611889" y="189504"/>
                    </a:lnTo>
                    <a:lnTo>
                      <a:pt x="4619155" y="196105"/>
                    </a:lnTo>
                    <a:lnTo>
                      <a:pt x="4610053" y="198293"/>
                    </a:lnTo>
                    <a:lnTo>
                      <a:pt x="4602022" y="195838"/>
                    </a:lnTo>
                    <a:lnTo>
                      <a:pt x="4595138" y="193390"/>
                    </a:lnTo>
                    <a:lnTo>
                      <a:pt x="4586878" y="192594"/>
                    </a:lnTo>
                    <a:lnTo>
                      <a:pt x="4584277" y="187408"/>
                    </a:lnTo>
                    <a:lnTo>
                      <a:pt x="4563702" y="192533"/>
                    </a:lnTo>
                    <a:lnTo>
                      <a:pt x="4565079" y="198277"/>
                    </a:lnTo>
                    <a:lnTo>
                      <a:pt x="4570892" y="201260"/>
                    </a:lnTo>
                    <a:lnTo>
                      <a:pt x="4580605" y="200365"/>
                    </a:lnTo>
                    <a:lnTo>
                      <a:pt x="4571962" y="204060"/>
                    </a:lnTo>
                    <a:lnTo>
                      <a:pt x="4561483" y="206951"/>
                    </a:lnTo>
                    <a:lnTo>
                      <a:pt x="4554447" y="209789"/>
                    </a:lnTo>
                    <a:lnTo>
                      <a:pt x="4546799" y="209842"/>
                    </a:lnTo>
                    <a:lnTo>
                      <a:pt x="4537543" y="209207"/>
                    </a:lnTo>
                    <a:lnTo>
                      <a:pt x="4527677" y="202492"/>
                    </a:lnTo>
                    <a:lnTo>
                      <a:pt x="4515591" y="200908"/>
                    </a:lnTo>
                    <a:lnTo>
                      <a:pt x="4510620" y="206951"/>
                    </a:lnTo>
                    <a:lnTo>
                      <a:pt x="4498535" y="211624"/>
                    </a:lnTo>
                    <a:lnTo>
                      <a:pt x="4488974" y="212428"/>
                    </a:lnTo>
                    <a:lnTo>
                      <a:pt x="4479796" y="213659"/>
                    </a:lnTo>
                    <a:lnTo>
                      <a:pt x="4473906" y="214646"/>
                    </a:lnTo>
                    <a:lnTo>
                      <a:pt x="4467099" y="218256"/>
                    </a:lnTo>
                    <a:lnTo>
                      <a:pt x="4453561" y="220650"/>
                    </a:lnTo>
                    <a:lnTo>
                      <a:pt x="4443771" y="223273"/>
                    </a:lnTo>
                    <a:lnTo>
                      <a:pt x="4433598" y="222608"/>
                    </a:lnTo>
                    <a:lnTo>
                      <a:pt x="4423655" y="225361"/>
                    </a:lnTo>
                    <a:lnTo>
                      <a:pt x="4409964" y="232811"/>
                    </a:lnTo>
                    <a:lnTo>
                      <a:pt x="4398184" y="234249"/>
                    </a:lnTo>
                    <a:lnTo>
                      <a:pt x="4383040" y="238555"/>
                    </a:lnTo>
                    <a:lnTo>
                      <a:pt x="4369731" y="242081"/>
                    </a:lnTo>
                    <a:lnTo>
                      <a:pt x="4364301" y="244292"/>
                    </a:lnTo>
                    <a:lnTo>
                      <a:pt x="4356423" y="245072"/>
                    </a:lnTo>
                    <a:lnTo>
                      <a:pt x="4350227" y="250059"/>
                    </a:lnTo>
                    <a:lnTo>
                      <a:pt x="4346174" y="255811"/>
                    </a:lnTo>
                    <a:lnTo>
                      <a:pt x="4349692" y="260821"/>
                    </a:lnTo>
                    <a:lnTo>
                      <a:pt x="4343496" y="263666"/>
                    </a:lnTo>
                    <a:lnTo>
                      <a:pt x="4336842" y="268661"/>
                    </a:lnTo>
                    <a:lnTo>
                      <a:pt x="4331411" y="270718"/>
                    </a:lnTo>
                    <a:lnTo>
                      <a:pt x="4320015" y="278734"/>
                    </a:lnTo>
                    <a:lnTo>
                      <a:pt x="4315731" y="274963"/>
                    </a:lnTo>
                    <a:lnTo>
                      <a:pt x="4314967" y="280684"/>
                    </a:lnTo>
                    <a:lnTo>
                      <a:pt x="4311372" y="273059"/>
                    </a:lnTo>
                    <a:lnTo>
                      <a:pt x="4315808" y="268056"/>
                    </a:lnTo>
                    <a:lnTo>
                      <a:pt x="4311372" y="263222"/>
                    </a:lnTo>
                    <a:lnTo>
                      <a:pt x="4304411" y="262136"/>
                    </a:lnTo>
                    <a:lnTo>
                      <a:pt x="4312596" y="261562"/>
                    </a:lnTo>
                    <a:lnTo>
                      <a:pt x="4299211" y="261463"/>
                    </a:lnTo>
                    <a:lnTo>
                      <a:pt x="4288656" y="267123"/>
                    </a:lnTo>
                    <a:lnTo>
                      <a:pt x="4282689" y="267345"/>
                    </a:lnTo>
                    <a:lnTo>
                      <a:pt x="4272746" y="267322"/>
                    </a:lnTo>
                    <a:lnTo>
                      <a:pt x="4276035" y="261631"/>
                    </a:lnTo>
                    <a:lnTo>
                      <a:pt x="4283607" y="261662"/>
                    </a:lnTo>
                    <a:lnTo>
                      <a:pt x="4278712" y="257616"/>
                    </a:lnTo>
                    <a:lnTo>
                      <a:pt x="4270222" y="255834"/>
                    </a:lnTo>
                    <a:lnTo>
                      <a:pt x="4262879" y="253203"/>
                    </a:lnTo>
                    <a:lnTo>
                      <a:pt x="4250717" y="250541"/>
                    </a:lnTo>
                    <a:lnTo>
                      <a:pt x="4243605" y="250686"/>
                    </a:lnTo>
                    <a:lnTo>
                      <a:pt x="4243452" y="244315"/>
                    </a:lnTo>
                    <a:lnTo>
                      <a:pt x="4235573" y="243925"/>
                    </a:lnTo>
                    <a:lnTo>
                      <a:pt x="4223029" y="240452"/>
                    </a:lnTo>
                    <a:lnTo>
                      <a:pt x="4210103" y="240819"/>
                    </a:lnTo>
                    <a:lnTo>
                      <a:pt x="4203219" y="242793"/>
                    </a:lnTo>
                    <a:lnTo>
                      <a:pt x="4195494" y="246127"/>
                    </a:lnTo>
                    <a:lnTo>
                      <a:pt x="4192817" y="254319"/>
                    </a:lnTo>
                    <a:lnTo>
                      <a:pt x="4172701" y="252392"/>
                    </a:lnTo>
                    <a:lnTo>
                      <a:pt x="4156409" y="251084"/>
                    </a:lnTo>
                    <a:lnTo>
                      <a:pt x="4149678" y="252973"/>
                    </a:lnTo>
                    <a:lnTo>
                      <a:pt x="4146542" y="258021"/>
                    </a:lnTo>
                    <a:lnTo>
                      <a:pt x="4136676" y="256124"/>
                    </a:lnTo>
                    <a:lnTo>
                      <a:pt x="4128263" y="260048"/>
                    </a:lnTo>
                    <a:lnTo>
                      <a:pt x="4135069" y="255972"/>
                    </a:lnTo>
                    <a:lnTo>
                      <a:pt x="4118549" y="261448"/>
                    </a:lnTo>
                    <a:lnTo>
                      <a:pt x="4118319" y="269800"/>
                    </a:lnTo>
                    <a:lnTo>
                      <a:pt x="4110670" y="271330"/>
                    </a:lnTo>
                    <a:lnTo>
                      <a:pt x="4100803" y="269265"/>
                    </a:lnTo>
                    <a:lnTo>
                      <a:pt x="4087801" y="274229"/>
                    </a:lnTo>
                    <a:lnTo>
                      <a:pt x="4081835" y="278099"/>
                    </a:lnTo>
                    <a:lnTo>
                      <a:pt x="4075257" y="276784"/>
                    </a:lnTo>
                    <a:lnTo>
                      <a:pt x="4068143" y="278902"/>
                    </a:lnTo>
                    <a:lnTo>
                      <a:pt x="4061489" y="276730"/>
                    </a:lnTo>
                    <a:lnTo>
                      <a:pt x="4052922" y="277632"/>
                    </a:lnTo>
                    <a:lnTo>
                      <a:pt x="4059425" y="278053"/>
                    </a:lnTo>
                    <a:lnTo>
                      <a:pt x="4050399" y="280791"/>
                    </a:lnTo>
                    <a:lnTo>
                      <a:pt x="4042827" y="284119"/>
                    </a:lnTo>
                    <a:lnTo>
                      <a:pt x="4033649" y="284164"/>
                    </a:lnTo>
                    <a:lnTo>
                      <a:pt x="4040379" y="281725"/>
                    </a:lnTo>
                    <a:lnTo>
                      <a:pt x="4030742" y="278833"/>
                    </a:lnTo>
                    <a:lnTo>
                      <a:pt x="4018198" y="280348"/>
                    </a:lnTo>
                    <a:lnTo>
                      <a:pt x="4024088" y="281074"/>
                    </a:lnTo>
                    <a:lnTo>
                      <a:pt x="4017739" y="281885"/>
                    </a:lnTo>
                    <a:lnTo>
                      <a:pt x="4012002" y="288081"/>
                    </a:lnTo>
                    <a:lnTo>
                      <a:pt x="4004966" y="286994"/>
                    </a:lnTo>
                    <a:lnTo>
                      <a:pt x="3994946" y="287178"/>
                    </a:lnTo>
                    <a:lnTo>
                      <a:pt x="3982249" y="282650"/>
                    </a:lnTo>
                    <a:lnTo>
                      <a:pt x="3968558" y="281495"/>
                    </a:lnTo>
                    <a:lnTo>
                      <a:pt x="3957162" y="282252"/>
                    </a:lnTo>
                    <a:lnTo>
                      <a:pt x="3950736" y="278818"/>
                    </a:lnTo>
                    <a:lnTo>
                      <a:pt x="3941711" y="273082"/>
                    </a:lnTo>
                    <a:lnTo>
                      <a:pt x="3918918" y="270948"/>
                    </a:lnTo>
                    <a:lnTo>
                      <a:pt x="3911345" y="271154"/>
                    </a:lnTo>
                    <a:lnTo>
                      <a:pt x="3916087" y="277181"/>
                    </a:lnTo>
                    <a:lnTo>
                      <a:pt x="3900332" y="276332"/>
                    </a:lnTo>
                    <a:lnTo>
                      <a:pt x="3878915" y="273089"/>
                    </a:lnTo>
                    <a:lnTo>
                      <a:pt x="3868743" y="270573"/>
                    </a:lnTo>
                    <a:lnTo>
                      <a:pt x="3858647" y="271445"/>
                    </a:lnTo>
                    <a:lnTo>
                      <a:pt x="3831647" y="270397"/>
                    </a:lnTo>
                    <a:lnTo>
                      <a:pt x="3822544" y="273021"/>
                    </a:lnTo>
                    <a:lnTo>
                      <a:pt x="3816502" y="269311"/>
                    </a:lnTo>
                    <a:lnTo>
                      <a:pt x="3805258" y="262939"/>
                    </a:lnTo>
                    <a:lnTo>
                      <a:pt x="3790420" y="264132"/>
                    </a:lnTo>
                    <a:lnTo>
                      <a:pt x="3784072" y="265418"/>
                    </a:lnTo>
                    <a:lnTo>
                      <a:pt x="3777800" y="271062"/>
                    </a:lnTo>
                    <a:lnTo>
                      <a:pt x="3771145" y="269073"/>
                    </a:lnTo>
                    <a:lnTo>
                      <a:pt x="3765868" y="272997"/>
                    </a:lnTo>
                    <a:lnTo>
                      <a:pt x="3761431" y="278038"/>
                    </a:lnTo>
                    <a:lnTo>
                      <a:pt x="3749576" y="281029"/>
                    </a:lnTo>
                    <a:lnTo>
                      <a:pt x="3742004" y="277020"/>
                    </a:lnTo>
                    <a:lnTo>
                      <a:pt x="3737032" y="280126"/>
                    </a:lnTo>
                    <a:lnTo>
                      <a:pt x="3730990" y="279193"/>
                    </a:lnTo>
                    <a:lnTo>
                      <a:pt x="3720894" y="278795"/>
                    </a:lnTo>
                    <a:lnTo>
                      <a:pt x="3711180" y="279002"/>
                    </a:lnTo>
                    <a:lnTo>
                      <a:pt x="3704066" y="276936"/>
                    </a:lnTo>
                    <a:lnTo>
                      <a:pt x="3696571" y="278703"/>
                    </a:lnTo>
                    <a:lnTo>
                      <a:pt x="3686475" y="280898"/>
                    </a:lnTo>
                    <a:lnTo>
                      <a:pt x="3679131" y="281365"/>
                    </a:lnTo>
                    <a:lnTo>
                      <a:pt x="3666359" y="280202"/>
                    </a:lnTo>
                    <a:lnTo>
                      <a:pt x="3656568" y="277212"/>
                    </a:lnTo>
                    <a:lnTo>
                      <a:pt x="3652897" y="283208"/>
                    </a:lnTo>
                    <a:lnTo>
                      <a:pt x="3645707" y="283667"/>
                    </a:lnTo>
                    <a:lnTo>
                      <a:pt x="3640047" y="279637"/>
                    </a:lnTo>
                    <a:lnTo>
                      <a:pt x="3623602" y="279912"/>
                    </a:lnTo>
                    <a:lnTo>
                      <a:pt x="3616030" y="279782"/>
                    </a:lnTo>
                    <a:lnTo>
                      <a:pt x="3605704" y="279216"/>
                    </a:lnTo>
                    <a:lnTo>
                      <a:pt x="3600504" y="284822"/>
                    </a:lnTo>
                    <a:lnTo>
                      <a:pt x="3590330" y="283208"/>
                    </a:lnTo>
                    <a:lnTo>
                      <a:pt x="3570674" y="285511"/>
                    </a:lnTo>
                    <a:lnTo>
                      <a:pt x="3564325" y="281770"/>
                    </a:lnTo>
                    <a:lnTo>
                      <a:pt x="3551322" y="281334"/>
                    </a:lnTo>
                    <a:lnTo>
                      <a:pt x="3537478" y="283269"/>
                    </a:lnTo>
                    <a:lnTo>
                      <a:pt x="3531741" y="279483"/>
                    </a:lnTo>
                    <a:lnTo>
                      <a:pt x="3526005" y="277533"/>
                    </a:lnTo>
                    <a:lnTo>
                      <a:pt x="3519580" y="277763"/>
                    </a:lnTo>
                    <a:lnTo>
                      <a:pt x="3512084" y="279438"/>
                    </a:lnTo>
                    <a:lnTo>
                      <a:pt x="3505124" y="280141"/>
                    </a:lnTo>
                    <a:lnTo>
                      <a:pt x="3494110" y="277472"/>
                    </a:lnTo>
                    <a:lnTo>
                      <a:pt x="3489903" y="273211"/>
                    </a:lnTo>
                    <a:lnTo>
                      <a:pt x="3485544" y="267521"/>
                    </a:lnTo>
                    <a:lnTo>
                      <a:pt x="3478736" y="266320"/>
                    </a:lnTo>
                    <a:lnTo>
                      <a:pt x="3472694" y="267054"/>
                    </a:lnTo>
                    <a:lnTo>
                      <a:pt x="3465504" y="267177"/>
                    </a:lnTo>
                    <a:lnTo>
                      <a:pt x="3454261" y="269540"/>
                    </a:lnTo>
                    <a:lnTo>
                      <a:pt x="3447453" y="275437"/>
                    </a:lnTo>
                    <a:lnTo>
                      <a:pt x="3453572" y="274290"/>
                    </a:lnTo>
                    <a:lnTo>
                      <a:pt x="3458773" y="282214"/>
                    </a:lnTo>
                    <a:lnTo>
                      <a:pt x="3443323" y="282099"/>
                    </a:lnTo>
                    <a:lnTo>
                      <a:pt x="3452042" y="282359"/>
                    </a:lnTo>
                    <a:lnTo>
                      <a:pt x="3433150" y="283935"/>
                    </a:lnTo>
                    <a:lnTo>
                      <a:pt x="3423207" y="286956"/>
                    </a:lnTo>
                    <a:lnTo>
                      <a:pt x="3414947" y="287140"/>
                    </a:lnTo>
                    <a:lnTo>
                      <a:pt x="3408980" y="291737"/>
                    </a:lnTo>
                    <a:lnTo>
                      <a:pt x="3392689" y="288509"/>
                    </a:lnTo>
                    <a:lnTo>
                      <a:pt x="3387105" y="289886"/>
                    </a:lnTo>
                    <a:lnTo>
                      <a:pt x="3361941" y="289213"/>
                    </a:lnTo>
                    <a:lnTo>
                      <a:pt x="3352303" y="289855"/>
                    </a:lnTo>
                    <a:lnTo>
                      <a:pt x="3342742" y="289985"/>
                    </a:lnTo>
                    <a:lnTo>
                      <a:pt x="3337465" y="292303"/>
                    </a:lnTo>
                    <a:lnTo>
                      <a:pt x="3329510" y="292364"/>
                    </a:lnTo>
                    <a:lnTo>
                      <a:pt x="3323697" y="294238"/>
                    </a:lnTo>
                    <a:lnTo>
                      <a:pt x="3318191" y="297511"/>
                    </a:lnTo>
                    <a:lnTo>
                      <a:pt x="3310542" y="297014"/>
                    </a:lnTo>
                    <a:lnTo>
                      <a:pt x="3299680" y="293825"/>
                    </a:lnTo>
                    <a:lnTo>
                      <a:pt x="3290502" y="295010"/>
                    </a:lnTo>
                    <a:lnTo>
                      <a:pt x="3275663" y="299577"/>
                    </a:lnTo>
                    <a:lnTo>
                      <a:pt x="3270768" y="303699"/>
                    </a:lnTo>
                    <a:lnTo>
                      <a:pt x="3260902" y="305818"/>
                    </a:lnTo>
                    <a:lnTo>
                      <a:pt x="3251953" y="305397"/>
                    </a:lnTo>
                    <a:lnTo>
                      <a:pt x="3240021" y="309420"/>
                    </a:lnTo>
                    <a:lnTo>
                      <a:pt x="3231302" y="312916"/>
                    </a:lnTo>
                    <a:lnTo>
                      <a:pt x="3223576" y="314369"/>
                    </a:lnTo>
                    <a:lnTo>
                      <a:pt x="3225182" y="321666"/>
                    </a:lnTo>
                    <a:lnTo>
                      <a:pt x="3218834" y="327265"/>
                    </a:lnTo>
                    <a:lnTo>
                      <a:pt x="3210344" y="329766"/>
                    </a:lnTo>
                    <a:lnTo>
                      <a:pt x="3218681" y="329223"/>
                    </a:lnTo>
                    <a:lnTo>
                      <a:pt x="3211721" y="331647"/>
                    </a:lnTo>
                    <a:lnTo>
                      <a:pt x="3200936" y="333682"/>
                    </a:lnTo>
                    <a:lnTo>
                      <a:pt x="3192905" y="332940"/>
                    </a:lnTo>
                    <a:lnTo>
                      <a:pt x="3160933" y="337047"/>
                    </a:lnTo>
                    <a:lnTo>
                      <a:pt x="3154126" y="340467"/>
                    </a:lnTo>
                    <a:lnTo>
                      <a:pt x="3140435" y="343740"/>
                    </a:lnTo>
                    <a:lnTo>
                      <a:pt x="3128198" y="346050"/>
                    </a:lnTo>
                    <a:lnTo>
                      <a:pt x="3117794" y="346945"/>
                    </a:lnTo>
                    <a:lnTo>
                      <a:pt x="3114812" y="353041"/>
                    </a:lnTo>
                    <a:lnTo>
                      <a:pt x="3109305" y="351519"/>
                    </a:lnTo>
                    <a:lnTo>
                      <a:pt x="3103033" y="349209"/>
                    </a:lnTo>
                    <a:lnTo>
                      <a:pt x="3096837" y="348918"/>
                    </a:lnTo>
                    <a:lnTo>
                      <a:pt x="3082917" y="351542"/>
                    </a:lnTo>
                    <a:lnTo>
                      <a:pt x="3087200" y="355710"/>
                    </a:lnTo>
                    <a:lnTo>
                      <a:pt x="3076186" y="355511"/>
                    </a:lnTo>
                    <a:lnTo>
                      <a:pt x="3070985" y="358418"/>
                    </a:lnTo>
                    <a:lnTo>
                      <a:pt x="3064178" y="365393"/>
                    </a:lnTo>
                    <a:lnTo>
                      <a:pt x="3059283" y="370832"/>
                    </a:lnTo>
                    <a:lnTo>
                      <a:pt x="3054388" y="377662"/>
                    </a:lnTo>
                    <a:lnTo>
                      <a:pt x="3051558" y="385104"/>
                    </a:lnTo>
                    <a:lnTo>
                      <a:pt x="3034653" y="388538"/>
                    </a:lnTo>
                    <a:lnTo>
                      <a:pt x="3035571" y="395919"/>
                    </a:lnTo>
                    <a:lnTo>
                      <a:pt x="3025322" y="392508"/>
                    </a:lnTo>
                    <a:lnTo>
                      <a:pt x="3019356" y="390183"/>
                    </a:lnTo>
                    <a:lnTo>
                      <a:pt x="3013238" y="390466"/>
                    </a:lnTo>
                    <a:lnTo>
                      <a:pt x="3008113" y="387192"/>
                    </a:lnTo>
                    <a:lnTo>
                      <a:pt x="2998858" y="386710"/>
                    </a:lnTo>
                    <a:lnTo>
                      <a:pt x="2970940" y="384913"/>
                    </a:lnTo>
                    <a:lnTo>
                      <a:pt x="2976906" y="408662"/>
                    </a:lnTo>
                    <a:lnTo>
                      <a:pt x="2980960" y="414115"/>
                    </a:lnTo>
                    <a:lnTo>
                      <a:pt x="3054388" y="637671"/>
                    </a:lnTo>
                    <a:close/>
                    <a:moveTo>
                      <a:pt x="393181" y="637687"/>
                    </a:moveTo>
                    <a:lnTo>
                      <a:pt x="779439" y="637679"/>
                    </a:lnTo>
                    <a:lnTo>
                      <a:pt x="1165774" y="637671"/>
                    </a:lnTo>
                    <a:lnTo>
                      <a:pt x="3054388" y="637671"/>
                    </a:lnTo>
                    <a:lnTo>
                      <a:pt x="2978054" y="413358"/>
                    </a:lnTo>
                    <a:lnTo>
                      <a:pt x="2972088" y="411683"/>
                    </a:lnTo>
                    <a:lnTo>
                      <a:pt x="2970252" y="417649"/>
                    </a:lnTo>
                    <a:lnTo>
                      <a:pt x="2957632" y="421696"/>
                    </a:lnTo>
                    <a:lnTo>
                      <a:pt x="2951972" y="425581"/>
                    </a:lnTo>
                    <a:lnTo>
                      <a:pt x="2936751" y="426438"/>
                    </a:lnTo>
                    <a:lnTo>
                      <a:pt x="2928949" y="428862"/>
                    </a:lnTo>
                    <a:lnTo>
                      <a:pt x="2939504" y="431754"/>
                    </a:lnTo>
                    <a:lnTo>
                      <a:pt x="2946770" y="433880"/>
                    </a:lnTo>
                    <a:lnTo>
                      <a:pt x="2954495" y="437559"/>
                    </a:lnTo>
                    <a:lnTo>
                      <a:pt x="2938280" y="443846"/>
                    </a:lnTo>
                    <a:lnTo>
                      <a:pt x="2921377" y="446944"/>
                    </a:lnTo>
                    <a:lnTo>
                      <a:pt x="2912351" y="447601"/>
                    </a:lnTo>
                    <a:lnTo>
                      <a:pt x="2900725" y="451036"/>
                    </a:lnTo>
                    <a:lnTo>
                      <a:pt x="2892311" y="453744"/>
                    </a:lnTo>
                    <a:lnTo>
                      <a:pt x="2885275" y="456122"/>
                    </a:lnTo>
                    <a:lnTo>
                      <a:pt x="2867989" y="461729"/>
                    </a:lnTo>
                    <a:lnTo>
                      <a:pt x="2861105" y="463618"/>
                    </a:lnTo>
                    <a:lnTo>
                      <a:pt x="2855139" y="467909"/>
                    </a:lnTo>
                    <a:lnTo>
                      <a:pt x="2846572" y="466723"/>
                    </a:lnTo>
                    <a:lnTo>
                      <a:pt x="2839307" y="468589"/>
                    </a:lnTo>
                    <a:lnTo>
                      <a:pt x="2825845" y="471672"/>
                    </a:lnTo>
                    <a:lnTo>
                      <a:pt x="2815290" y="475412"/>
                    </a:lnTo>
                    <a:lnTo>
                      <a:pt x="2810012" y="479229"/>
                    </a:lnTo>
                    <a:lnTo>
                      <a:pt x="2802363" y="482311"/>
                    </a:lnTo>
                    <a:lnTo>
                      <a:pt x="2798768" y="488392"/>
                    </a:lnTo>
                    <a:lnTo>
                      <a:pt x="2793491" y="493241"/>
                    </a:lnTo>
                    <a:lnTo>
                      <a:pt x="2786071" y="491444"/>
                    </a:lnTo>
                    <a:lnTo>
                      <a:pt x="2779035" y="491742"/>
                    </a:lnTo>
                    <a:lnTo>
                      <a:pt x="2754788" y="489860"/>
                    </a:lnTo>
                    <a:lnTo>
                      <a:pt x="2745381" y="488407"/>
                    </a:lnTo>
                    <a:lnTo>
                      <a:pt x="2731460" y="487107"/>
                    </a:lnTo>
                    <a:lnTo>
                      <a:pt x="2719222" y="487298"/>
                    </a:lnTo>
                    <a:lnTo>
                      <a:pt x="2712491" y="486350"/>
                    </a:lnTo>
                    <a:lnTo>
                      <a:pt x="2702242" y="483443"/>
                    </a:lnTo>
                    <a:lnTo>
                      <a:pt x="2691152" y="482280"/>
                    </a:lnTo>
                    <a:lnTo>
                      <a:pt x="2673177" y="483413"/>
                    </a:lnTo>
                    <a:lnTo>
                      <a:pt x="2650384" y="488384"/>
                    </a:lnTo>
                    <a:lnTo>
                      <a:pt x="2641052" y="488805"/>
                    </a:lnTo>
                    <a:lnTo>
                      <a:pt x="2632792" y="490579"/>
                    </a:lnTo>
                    <a:lnTo>
                      <a:pt x="2622160" y="488445"/>
                    </a:lnTo>
                    <a:lnTo>
                      <a:pt x="2615123" y="486778"/>
                    </a:lnTo>
                    <a:lnTo>
                      <a:pt x="2602579" y="484705"/>
                    </a:lnTo>
                    <a:lnTo>
                      <a:pt x="2591872" y="483489"/>
                    </a:lnTo>
                    <a:lnTo>
                      <a:pt x="2580093" y="482808"/>
                    </a:lnTo>
                    <a:lnTo>
                      <a:pt x="2565025" y="483038"/>
                    </a:lnTo>
                    <a:lnTo>
                      <a:pt x="2551257" y="479841"/>
                    </a:lnTo>
                    <a:lnTo>
                      <a:pt x="2544220" y="478525"/>
                    </a:lnTo>
                    <a:lnTo>
                      <a:pt x="2535730" y="477408"/>
                    </a:lnTo>
                    <a:lnTo>
                      <a:pt x="2520739" y="473661"/>
                    </a:lnTo>
                    <a:lnTo>
                      <a:pt x="2508271" y="466983"/>
                    </a:lnTo>
                    <a:lnTo>
                      <a:pt x="2497028" y="463710"/>
                    </a:lnTo>
                    <a:lnTo>
                      <a:pt x="2485019" y="461308"/>
                    </a:lnTo>
                    <a:lnTo>
                      <a:pt x="2475305" y="456979"/>
                    </a:lnTo>
                    <a:lnTo>
                      <a:pt x="2462532" y="456795"/>
                    </a:lnTo>
                    <a:lnTo>
                      <a:pt x="2451136" y="453774"/>
                    </a:lnTo>
                    <a:lnTo>
                      <a:pt x="2439127" y="449063"/>
                    </a:lnTo>
                    <a:lnTo>
                      <a:pt x="2421612" y="443876"/>
                    </a:lnTo>
                    <a:lnTo>
                      <a:pt x="2401725" y="438905"/>
                    </a:lnTo>
                    <a:lnTo>
                      <a:pt x="2380691" y="433994"/>
                    </a:lnTo>
                    <a:lnTo>
                      <a:pt x="2363100" y="430813"/>
                    </a:lnTo>
                    <a:lnTo>
                      <a:pt x="2352621" y="432113"/>
                    </a:lnTo>
                    <a:lnTo>
                      <a:pt x="2345660" y="434010"/>
                    </a:lnTo>
                    <a:lnTo>
                      <a:pt x="2322638" y="429038"/>
                    </a:lnTo>
                    <a:lnTo>
                      <a:pt x="2293037" y="424074"/>
                    </a:lnTo>
                    <a:lnTo>
                      <a:pt x="2266037" y="419110"/>
                    </a:lnTo>
                    <a:lnTo>
                      <a:pt x="2249822" y="414199"/>
                    </a:lnTo>
                    <a:lnTo>
                      <a:pt x="2239267" y="411775"/>
                    </a:lnTo>
                    <a:lnTo>
                      <a:pt x="2230930" y="409136"/>
                    </a:lnTo>
                    <a:lnTo>
                      <a:pt x="2234908" y="404577"/>
                    </a:lnTo>
                    <a:lnTo>
                      <a:pt x="2241562" y="401029"/>
                    </a:lnTo>
                    <a:lnTo>
                      <a:pt x="2245998" y="395858"/>
                    </a:lnTo>
                    <a:lnTo>
                      <a:pt x="2242938" y="390366"/>
                    </a:lnTo>
                    <a:lnTo>
                      <a:pt x="2233990" y="391315"/>
                    </a:lnTo>
                    <a:lnTo>
                      <a:pt x="2241562" y="389433"/>
                    </a:lnTo>
                    <a:lnTo>
                      <a:pt x="2236667" y="385823"/>
                    </a:lnTo>
                    <a:lnTo>
                      <a:pt x="2235061" y="378320"/>
                    </a:lnTo>
                    <a:lnTo>
                      <a:pt x="2237202" y="370847"/>
                    </a:lnTo>
                    <a:lnTo>
                      <a:pt x="2242020" y="367512"/>
                    </a:lnTo>
                    <a:lnTo>
                      <a:pt x="2240261" y="360330"/>
                    </a:lnTo>
                    <a:lnTo>
                      <a:pt x="2234754" y="356574"/>
                    </a:lnTo>
                    <a:lnTo>
                      <a:pt x="2239497" y="349851"/>
                    </a:lnTo>
                    <a:lnTo>
                      <a:pt x="2235214" y="344222"/>
                    </a:lnTo>
                    <a:lnTo>
                      <a:pt x="2224046" y="340612"/>
                    </a:lnTo>
                    <a:lnTo>
                      <a:pt x="2217392" y="335976"/>
                    </a:lnTo>
                    <a:lnTo>
                      <a:pt x="2213721" y="327747"/>
                    </a:lnTo>
                    <a:lnTo>
                      <a:pt x="2209513" y="323310"/>
                    </a:lnTo>
                    <a:lnTo>
                      <a:pt x="2201406" y="317008"/>
                    </a:lnTo>
                    <a:lnTo>
                      <a:pt x="2198806" y="311723"/>
                    </a:lnTo>
                    <a:lnTo>
                      <a:pt x="2194752" y="307462"/>
                    </a:lnTo>
                    <a:lnTo>
                      <a:pt x="2187180" y="303462"/>
                    </a:lnTo>
                    <a:lnTo>
                      <a:pt x="2188786" y="296861"/>
                    </a:lnTo>
                    <a:lnTo>
                      <a:pt x="2182820" y="292379"/>
                    </a:lnTo>
                    <a:lnTo>
                      <a:pt x="2178460" y="285763"/>
                    </a:lnTo>
                    <a:lnTo>
                      <a:pt x="2169817" y="279461"/>
                    </a:lnTo>
                    <a:lnTo>
                      <a:pt x="2157809" y="273273"/>
                    </a:lnTo>
                    <a:lnTo>
                      <a:pt x="2150466" y="268240"/>
                    </a:lnTo>
                    <a:lnTo>
                      <a:pt x="2143658" y="264370"/>
                    </a:lnTo>
                    <a:lnTo>
                      <a:pt x="2150925" y="257203"/>
                    </a:lnTo>
                    <a:lnTo>
                      <a:pt x="2159032" y="251291"/>
                    </a:lnTo>
                    <a:lnTo>
                      <a:pt x="2152608" y="247435"/>
                    </a:lnTo>
                    <a:lnTo>
                      <a:pt x="2148783" y="239611"/>
                    </a:lnTo>
                    <a:lnTo>
                      <a:pt x="2135475" y="233140"/>
                    </a:lnTo>
                    <a:lnTo>
                      <a:pt x="2131191" y="227671"/>
                    </a:lnTo>
                    <a:lnTo>
                      <a:pt x="2127596" y="222898"/>
                    </a:lnTo>
                    <a:lnTo>
                      <a:pt x="2123466" y="216971"/>
                    </a:lnTo>
                    <a:lnTo>
                      <a:pt x="2120484" y="211425"/>
                    </a:lnTo>
                    <a:lnTo>
                      <a:pt x="2119106" y="204083"/>
                    </a:lnTo>
                    <a:lnTo>
                      <a:pt x="2121783" y="198897"/>
                    </a:lnTo>
                    <a:lnTo>
                      <a:pt x="2130809" y="198094"/>
                    </a:lnTo>
                    <a:lnTo>
                      <a:pt x="2134633" y="192625"/>
                    </a:lnTo>
                    <a:lnTo>
                      <a:pt x="2140675" y="187500"/>
                    </a:lnTo>
                    <a:lnTo>
                      <a:pt x="2131650" y="183141"/>
                    </a:lnTo>
                    <a:lnTo>
                      <a:pt x="2121630" y="169970"/>
                    </a:lnTo>
                    <a:lnTo>
                      <a:pt x="2117118" y="163835"/>
                    </a:lnTo>
                    <a:lnTo>
                      <a:pt x="2109622" y="161265"/>
                    </a:lnTo>
                    <a:lnTo>
                      <a:pt x="2098684" y="161480"/>
                    </a:lnTo>
                    <a:lnTo>
                      <a:pt x="2093024" y="158504"/>
                    </a:lnTo>
                    <a:lnTo>
                      <a:pt x="2084304" y="152339"/>
                    </a:lnTo>
                    <a:lnTo>
                      <a:pt x="2071685" y="148347"/>
                    </a:lnTo>
                    <a:lnTo>
                      <a:pt x="2066713" y="144484"/>
                    </a:lnTo>
                    <a:lnTo>
                      <a:pt x="2073061" y="142564"/>
                    </a:lnTo>
                    <a:lnTo>
                      <a:pt x="2080939" y="142151"/>
                    </a:lnTo>
                    <a:lnTo>
                      <a:pt x="2076044" y="138136"/>
                    </a:lnTo>
                    <a:lnTo>
                      <a:pt x="2082240" y="134862"/>
                    </a:lnTo>
                    <a:lnTo>
                      <a:pt x="2089200" y="135076"/>
                    </a:lnTo>
                    <a:lnTo>
                      <a:pt x="2095166" y="137807"/>
                    </a:lnTo>
                    <a:lnTo>
                      <a:pt x="2109163" y="137233"/>
                    </a:lnTo>
                    <a:lnTo>
                      <a:pt x="2124231" y="140813"/>
                    </a:lnTo>
                    <a:lnTo>
                      <a:pt x="2130656" y="142457"/>
                    </a:lnTo>
                    <a:lnTo>
                      <a:pt x="2113064" y="135145"/>
                    </a:lnTo>
                    <a:lnTo>
                      <a:pt x="2094860" y="132782"/>
                    </a:lnTo>
                    <a:lnTo>
                      <a:pt x="2094248" y="126915"/>
                    </a:lnTo>
                    <a:lnTo>
                      <a:pt x="2101820" y="124667"/>
                    </a:lnTo>
                    <a:lnTo>
                      <a:pt x="2107251" y="119297"/>
                    </a:lnTo>
                    <a:lnTo>
                      <a:pt x="2113753" y="121852"/>
                    </a:lnTo>
                    <a:lnTo>
                      <a:pt x="2117347" y="114280"/>
                    </a:lnTo>
                    <a:lnTo>
                      <a:pt x="2126449" y="119266"/>
                    </a:lnTo>
                    <a:lnTo>
                      <a:pt x="2135781" y="121844"/>
                    </a:lnTo>
                    <a:lnTo>
                      <a:pt x="2131268" y="117041"/>
                    </a:lnTo>
                    <a:lnTo>
                      <a:pt x="2122854" y="112062"/>
                    </a:lnTo>
                    <a:lnTo>
                      <a:pt x="2131421" y="111021"/>
                    </a:lnTo>
                    <a:lnTo>
                      <a:pt x="2130809" y="104994"/>
                    </a:lnTo>
                    <a:lnTo>
                      <a:pt x="2135704" y="98975"/>
                    </a:lnTo>
                    <a:lnTo>
                      <a:pt x="2140752" y="94791"/>
                    </a:lnTo>
                    <a:lnTo>
                      <a:pt x="2151230" y="93942"/>
                    </a:lnTo>
                    <a:lnTo>
                      <a:pt x="2152225" y="88190"/>
                    </a:lnTo>
                    <a:lnTo>
                      <a:pt x="2159950" y="89490"/>
                    </a:lnTo>
                    <a:lnTo>
                      <a:pt x="2162551" y="94668"/>
                    </a:lnTo>
                    <a:lnTo>
                      <a:pt x="2170123" y="92955"/>
                    </a:lnTo>
                    <a:lnTo>
                      <a:pt x="2161021" y="86935"/>
                    </a:lnTo>
                    <a:lnTo>
                      <a:pt x="2152531" y="81329"/>
                    </a:lnTo>
                    <a:lnTo>
                      <a:pt x="2140600" y="84327"/>
                    </a:lnTo>
                    <a:lnTo>
                      <a:pt x="2134327" y="86928"/>
                    </a:lnTo>
                    <a:lnTo>
                      <a:pt x="2122090" y="90416"/>
                    </a:lnTo>
                    <a:lnTo>
                      <a:pt x="2117882" y="96527"/>
                    </a:lnTo>
                    <a:lnTo>
                      <a:pt x="2110616" y="96718"/>
                    </a:lnTo>
                    <a:lnTo>
                      <a:pt x="2112299" y="102447"/>
                    </a:lnTo>
                    <a:lnTo>
                      <a:pt x="2103962" y="100864"/>
                    </a:lnTo>
                    <a:lnTo>
                      <a:pt x="2092642" y="102355"/>
                    </a:lnTo>
                    <a:lnTo>
                      <a:pt x="2084152" y="105223"/>
                    </a:lnTo>
                    <a:lnTo>
                      <a:pt x="2078110" y="106975"/>
                    </a:lnTo>
                    <a:lnTo>
                      <a:pt x="2083769" y="109438"/>
                    </a:lnTo>
                    <a:lnTo>
                      <a:pt x="2079945" y="114065"/>
                    </a:lnTo>
                    <a:lnTo>
                      <a:pt x="2073902" y="117033"/>
                    </a:lnTo>
                    <a:lnTo>
                      <a:pt x="2074055" y="123045"/>
                    </a:lnTo>
                    <a:lnTo>
                      <a:pt x="2066407" y="119702"/>
                    </a:lnTo>
                    <a:lnTo>
                      <a:pt x="2064265" y="126816"/>
                    </a:lnTo>
                    <a:lnTo>
                      <a:pt x="2053481" y="123053"/>
                    </a:lnTo>
                    <a:lnTo>
                      <a:pt x="2049885" y="128177"/>
                    </a:lnTo>
                    <a:lnTo>
                      <a:pt x="2058988" y="130969"/>
                    </a:lnTo>
                    <a:lnTo>
                      <a:pt x="2047744" y="129202"/>
                    </a:lnTo>
                    <a:lnTo>
                      <a:pt x="2039790" y="133753"/>
                    </a:lnTo>
                    <a:lnTo>
                      <a:pt x="2046903" y="135719"/>
                    </a:lnTo>
                    <a:lnTo>
                      <a:pt x="2043614" y="140767"/>
                    </a:lnTo>
                    <a:lnTo>
                      <a:pt x="2032982" y="137555"/>
                    </a:lnTo>
                    <a:lnTo>
                      <a:pt x="2025257" y="140828"/>
                    </a:lnTo>
                    <a:lnTo>
                      <a:pt x="2028699" y="146580"/>
                    </a:lnTo>
                    <a:lnTo>
                      <a:pt x="2038719" y="149616"/>
                    </a:lnTo>
                    <a:lnTo>
                      <a:pt x="2032371" y="150083"/>
                    </a:lnTo>
                    <a:lnTo>
                      <a:pt x="2022810" y="153242"/>
                    </a:lnTo>
                    <a:lnTo>
                      <a:pt x="2028393" y="158083"/>
                    </a:lnTo>
                    <a:lnTo>
                      <a:pt x="2020285" y="156141"/>
                    </a:lnTo>
                    <a:lnTo>
                      <a:pt x="2028852" y="162971"/>
                    </a:lnTo>
                    <a:lnTo>
                      <a:pt x="2022350" y="163835"/>
                    </a:lnTo>
                    <a:lnTo>
                      <a:pt x="2015696" y="163598"/>
                    </a:lnTo>
                    <a:lnTo>
                      <a:pt x="2009653" y="163828"/>
                    </a:lnTo>
                    <a:lnTo>
                      <a:pt x="2016614" y="169190"/>
                    </a:lnTo>
                    <a:lnTo>
                      <a:pt x="2010724" y="167904"/>
                    </a:lnTo>
                    <a:lnTo>
                      <a:pt x="2004606" y="166620"/>
                    </a:lnTo>
                    <a:lnTo>
                      <a:pt x="2002311" y="173060"/>
                    </a:lnTo>
                    <a:lnTo>
                      <a:pt x="2010954" y="175324"/>
                    </a:lnTo>
                    <a:lnTo>
                      <a:pt x="2009195" y="181060"/>
                    </a:lnTo>
                    <a:lnTo>
                      <a:pt x="2002847" y="181312"/>
                    </a:lnTo>
                    <a:lnTo>
                      <a:pt x="1995963" y="181076"/>
                    </a:lnTo>
                    <a:lnTo>
                      <a:pt x="1993974" y="186567"/>
                    </a:lnTo>
                    <a:lnTo>
                      <a:pt x="1999864" y="189726"/>
                    </a:lnTo>
                    <a:lnTo>
                      <a:pt x="2002923" y="195011"/>
                    </a:lnTo>
                    <a:lnTo>
                      <a:pt x="2005294" y="202553"/>
                    </a:lnTo>
                    <a:lnTo>
                      <a:pt x="1998563" y="198331"/>
                    </a:lnTo>
                    <a:lnTo>
                      <a:pt x="1989843" y="192594"/>
                    </a:lnTo>
                    <a:lnTo>
                      <a:pt x="1983189" y="191218"/>
                    </a:lnTo>
                    <a:lnTo>
                      <a:pt x="1977912" y="193765"/>
                    </a:lnTo>
                    <a:lnTo>
                      <a:pt x="1979977" y="200786"/>
                    </a:lnTo>
                    <a:lnTo>
                      <a:pt x="1981583" y="206408"/>
                    </a:lnTo>
                    <a:lnTo>
                      <a:pt x="1991832" y="206951"/>
                    </a:lnTo>
                    <a:lnTo>
                      <a:pt x="2000935" y="206951"/>
                    </a:lnTo>
                    <a:lnTo>
                      <a:pt x="2007741" y="206951"/>
                    </a:lnTo>
                    <a:lnTo>
                      <a:pt x="2000399" y="212481"/>
                    </a:lnTo>
                    <a:lnTo>
                      <a:pt x="2006288" y="213506"/>
                    </a:lnTo>
                    <a:lnTo>
                      <a:pt x="1998946" y="214814"/>
                    </a:lnTo>
                    <a:lnTo>
                      <a:pt x="2006900" y="215563"/>
                    </a:lnTo>
                    <a:lnTo>
                      <a:pt x="1997722" y="220145"/>
                    </a:lnTo>
                    <a:lnTo>
                      <a:pt x="2004070" y="222631"/>
                    </a:lnTo>
                    <a:lnTo>
                      <a:pt x="2009578" y="227059"/>
                    </a:lnTo>
                    <a:lnTo>
                      <a:pt x="2015543" y="227075"/>
                    </a:lnTo>
                    <a:lnTo>
                      <a:pt x="2005524" y="229308"/>
                    </a:lnTo>
                    <a:lnTo>
                      <a:pt x="2012789" y="232811"/>
                    </a:lnTo>
                    <a:lnTo>
                      <a:pt x="2012866" y="238563"/>
                    </a:lnTo>
                    <a:lnTo>
                      <a:pt x="2018144" y="242953"/>
                    </a:lnTo>
                    <a:lnTo>
                      <a:pt x="2008965" y="244307"/>
                    </a:lnTo>
                    <a:lnTo>
                      <a:pt x="2024722" y="250059"/>
                    </a:lnTo>
                    <a:lnTo>
                      <a:pt x="2027322" y="255811"/>
                    </a:lnTo>
                    <a:lnTo>
                      <a:pt x="2016537" y="260530"/>
                    </a:lnTo>
                    <a:lnTo>
                      <a:pt x="2008124" y="260438"/>
                    </a:lnTo>
                    <a:lnTo>
                      <a:pt x="2002158" y="259054"/>
                    </a:lnTo>
                    <a:lnTo>
                      <a:pt x="1988237" y="261562"/>
                    </a:lnTo>
                    <a:lnTo>
                      <a:pt x="1998410" y="267299"/>
                    </a:lnTo>
                    <a:lnTo>
                      <a:pt x="2004223" y="270175"/>
                    </a:lnTo>
                    <a:lnTo>
                      <a:pt x="2005447" y="278199"/>
                    </a:lnTo>
                    <a:lnTo>
                      <a:pt x="1995121" y="282168"/>
                    </a:lnTo>
                    <a:lnTo>
                      <a:pt x="1990150" y="278818"/>
                    </a:lnTo>
                    <a:lnTo>
                      <a:pt x="1984795" y="273877"/>
                    </a:lnTo>
                    <a:lnTo>
                      <a:pt x="1981430" y="268148"/>
                    </a:lnTo>
                    <a:lnTo>
                      <a:pt x="1970722" y="261570"/>
                    </a:lnTo>
                    <a:lnTo>
                      <a:pt x="1962768" y="259260"/>
                    </a:lnTo>
                    <a:lnTo>
                      <a:pt x="1953665" y="250067"/>
                    </a:lnTo>
                    <a:lnTo>
                      <a:pt x="1944869" y="244697"/>
                    </a:lnTo>
                    <a:lnTo>
                      <a:pt x="1931179" y="246273"/>
                    </a:lnTo>
                    <a:lnTo>
                      <a:pt x="1918635" y="245921"/>
                    </a:lnTo>
                    <a:lnTo>
                      <a:pt x="1911368" y="250051"/>
                    </a:lnTo>
                    <a:lnTo>
                      <a:pt x="1917793" y="259260"/>
                    </a:lnTo>
                    <a:lnTo>
                      <a:pt x="1926742" y="261540"/>
                    </a:lnTo>
                    <a:lnTo>
                      <a:pt x="1928119" y="270121"/>
                    </a:lnTo>
                    <a:lnTo>
                      <a:pt x="1917411" y="267330"/>
                    </a:lnTo>
                    <a:lnTo>
                      <a:pt x="1912209" y="263467"/>
                    </a:lnTo>
                    <a:lnTo>
                      <a:pt x="1904560" y="261884"/>
                    </a:lnTo>
                    <a:lnTo>
                      <a:pt x="1918558" y="272271"/>
                    </a:lnTo>
                    <a:lnTo>
                      <a:pt x="1922917" y="281296"/>
                    </a:lnTo>
                    <a:lnTo>
                      <a:pt x="1926207" y="286260"/>
                    </a:lnTo>
                    <a:lnTo>
                      <a:pt x="1906167" y="294697"/>
                    </a:lnTo>
                    <a:lnTo>
                      <a:pt x="1896453" y="293549"/>
                    </a:lnTo>
                    <a:lnTo>
                      <a:pt x="1888345" y="294712"/>
                    </a:lnTo>
                    <a:lnTo>
                      <a:pt x="1881079" y="295049"/>
                    </a:lnTo>
                    <a:lnTo>
                      <a:pt x="1876261" y="300212"/>
                    </a:lnTo>
                    <a:lnTo>
                      <a:pt x="1861498" y="300930"/>
                    </a:lnTo>
                    <a:lnTo>
                      <a:pt x="1852091" y="304640"/>
                    </a:lnTo>
                    <a:lnTo>
                      <a:pt x="1861651" y="309466"/>
                    </a:lnTo>
                    <a:lnTo>
                      <a:pt x="1889034" y="306483"/>
                    </a:lnTo>
                    <a:lnTo>
                      <a:pt x="1899742" y="304984"/>
                    </a:lnTo>
                    <a:lnTo>
                      <a:pt x="1909379" y="300479"/>
                    </a:lnTo>
                    <a:lnTo>
                      <a:pt x="1919858" y="301496"/>
                    </a:lnTo>
                    <a:lnTo>
                      <a:pt x="1928654" y="305864"/>
                    </a:lnTo>
                    <a:lnTo>
                      <a:pt x="1932096" y="311256"/>
                    </a:lnTo>
                    <a:lnTo>
                      <a:pt x="1921923" y="314537"/>
                    </a:lnTo>
                    <a:lnTo>
                      <a:pt x="1915652" y="317077"/>
                    </a:lnTo>
                    <a:lnTo>
                      <a:pt x="1907467" y="316694"/>
                    </a:lnTo>
                    <a:lnTo>
                      <a:pt x="1903872" y="321865"/>
                    </a:lnTo>
                    <a:lnTo>
                      <a:pt x="1896606" y="320182"/>
                    </a:lnTo>
                    <a:lnTo>
                      <a:pt x="1906932" y="333912"/>
                    </a:lnTo>
                    <a:lnTo>
                      <a:pt x="1914810" y="335273"/>
                    </a:lnTo>
                    <a:lnTo>
                      <a:pt x="1929266" y="337613"/>
                    </a:lnTo>
                    <a:lnTo>
                      <a:pt x="1936532" y="333820"/>
                    </a:lnTo>
                    <a:lnTo>
                      <a:pt x="1945022" y="334944"/>
                    </a:lnTo>
                    <a:lnTo>
                      <a:pt x="1951677" y="337721"/>
                    </a:lnTo>
                    <a:lnTo>
                      <a:pt x="1957643" y="340168"/>
                    </a:lnTo>
                    <a:lnTo>
                      <a:pt x="1953436" y="344765"/>
                    </a:lnTo>
                    <a:lnTo>
                      <a:pt x="1965138" y="349186"/>
                    </a:lnTo>
                    <a:lnTo>
                      <a:pt x="1971946" y="350723"/>
                    </a:lnTo>
                    <a:lnTo>
                      <a:pt x="1978217" y="352062"/>
                    </a:lnTo>
                    <a:lnTo>
                      <a:pt x="1980129" y="358181"/>
                    </a:lnTo>
                    <a:lnTo>
                      <a:pt x="1987473" y="360009"/>
                    </a:lnTo>
                    <a:lnTo>
                      <a:pt x="1994662" y="361921"/>
                    </a:lnTo>
                    <a:lnTo>
                      <a:pt x="1983419" y="363680"/>
                    </a:lnTo>
                    <a:lnTo>
                      <a:pt x="1972634" y="362969"/>
                    </a:lnTo>
                    <a:lnTo>
                      <a:pt x="1963456" y="361906"/>
                    </a:lnTo>
                    <a:lnTo>
                      <a:pt x="1954889" y="362281"/>
                    </a:lnTo>
                    <a:lnTo>
                      <a:pt x="1946476" y="362977"/>
                    </a:lnTo>
                    <a:lnTo>
                      <a:pt x="1936685" y="357355"/>
                    </a:lnTo>
                    <a:lnTo>
                      <a:pt x="1914810" y="355045"/>
                    </a:lnTo>
                    <a:lnTo>
                      <a:pt x="1908461" y="356942"/>
                    </a:lnTo>
                    <a:lnTo>
                      <a:pt x="1895000" y="351741"/>
                    </a:lnTo>
                    <a:lnTo>
                      <a:pt x="1888422" y="351312"/>
                    </a:lnTo>
                    <a:lnTo>
                      <a:pt x="1878173" y="349171"/>
                    </a:lnTo>
                    <a:lnTo>
                      <a:pt x="1872360" y="349622"/>
                    </a:lnTo>
                    <a:lnTo>
                      <a:pt x="1867464" y="345973"/>
                    </a:lnTo>
                    <a:lnTo>
                      <a:pt x="1860657" y="343794"/>
                    </a:lnTo>
                    <a:lnTo>
                      <a:pt x="1852167" y="346669"/>
                    </a:lnTo>
                    <a:lnTo>
                      <a:pt x="1842148" y="344765"/>
                    </a:lnTo>
                    <a:lnTo>
                      <a:pt x="1829374" y="341017"/>
                    </a:lnTo>
                    <a:lnTo>
                      <a:pt x="1832204" y="346616"/>
                    </a:lnTo>
                    <a:lnTo>
                      <a:pt x="1838935" y="349140"/>
                    </a:lnTo>
                    <a:lnTo>
                      <a:pt x="1844365" y="352437"/>
                    </a:lnTo>
                    <a:lnTo>
                      <a:pt x="1834423" y="356567"/>
                    </a:lnTo>
                    <a:lnTo>
                      <a:pt x="1839012" y="359993"/>
                    </a:lnTo>
                    <a:lnTo>
                      <a:pt x="1850025" y="363366"/>
                    </a:lnTo>
                    <a:lnTo>
                      <a:pt x="1855991" y="360016"/>
                    </a:lnTo>
                    <a:lnTo>
                      <a:pt x="1877332" y="359986"/>
                    </a:lnTo>
                    <a:lnTo>
                      <a:pt x="1881003" y="365294"/>
                    </a:lnTo>
                    <a:lnTo>
                      <a:pt x="1874195" y="365439"/>
                    </a:lnTo>
                    <a:lnTo>
                      <a:pt x="1864176" y="364116"/>
                    </a:lnTo>
                    <a:lnTo>
                      <a:pt x="1868612" y="369425"/>
                    </a:lnTo>
                    <a:lnTo>
                      <a:pt x="1859281" y="369608"/>
                    </a:lnTo>
                    <a:lnTo>
                      <a:pt x="1843448" y="365439"/>
                    </a:lnTo>
                    <a:lnTo>
                      <a:pt x="1830292" y="360804"/>
                    </a:lnTo>
                    <a:lnTo>
                      <a:pt x="1824326" y="360016"/>
                    </a:lnTo>
                    <a:lnTo>
                      <a:pt x="1813159" y="358617"/>
                    </a:lnTo>
                    <a:lnTo>
                      <a:pt x="1818513" y="365409"/>
                    </a:lnTo>
                    <a:lnTo>
                      <a:pt x="1812394" y="367313"/>
                    </a:lnTo>
                    <a:lnTo>
                      <a:pt x="1804516" y="366510"/>
                    </a:lnTo>
                    <a:lnTo>
                      <a:pt x="1806275" y="373333"/>
                    </a:lnTo>
                    <a:lnTo>
                      <a:pt x="1813236" y="375673"/>
                    </a:lnTo>
                    <a:lnTo>
                      <a:pt x="1805740" y="381662"/>
                    </a:lnTo>
                    <a:lnTo>
                      <a:pt x="1799544" y="384110"/>
                    </a:lnTo>
                    <a:lnTo>
                      <a:pt x="1789448" y="381678"/>
                    </a:lnTo>
                    <a:lnTo>
                      <a:pt x="1778740" y="380048"/>
                    </a:lnTo>
                    <a:lnTo>
                      <a:pt x="1772850" y="380048"/>
                    </a:lnTo>
                    <a:lnTo>
                      <a:pt x="1762448" y="379436"/>
                    </a:lnTo>
                    <a:lnTo>
                      <a:pt x="1757936" y="375130"/>
                    </a:lnTo>
                    <a:lnTo>
                      <a:pt x="1742256" y="375597"/>
                    </a:lnTo>
                    <a:lnTo>
                      <a:pt x="1729559" y="374151"/>
                    </a:lnTo>
                    <a:lnTo>
                      <a:pt x="1718698" y="370878"/>
                    </a:lnTo>
                    <a:lnTo>
                      <a:pt x="1711661" y="365455"/>
                    </a:lnTo>
                    <a:lnTo>
                      <a:pt x="1703324" y="361332"/>
                    </a:lnTo>
                    <a:lnTo>
                      <a:pt x="1684814" y="358112"/>
                    </a:lnTo>
                    <a:lnTo>
                      <a:pt x="1664851" y="357783"/>
                    </a:lnTo>
                    <a:lnTo>
                      <a:pt x="1652920" y="356070"/>
                    </a:lnTo>
                    <a:lnTo>
                      <a:pt x="1644429" y="351848"/>
                    </a:lnTo>
                    <a:lnTo>
                      <a:pt x="1609704" y="349270"/>
                    </a:lnTo>
                    <a:lnTo>
                      <a:pt x="1601902" y="345285"/>
                    </a:lnTo>
                    <a:lnTo>
                      <a:pt x="1596624" y="350471"/>
                    </a:lnTo>
                    <a:lnTo>
                      <a:pt x="1588517" y="349224"/>
                    </a:lnTo>
                    <a:lnTo>
                      <a:pt x="1578115" y="347404"/>
                    </a:lnTo>
                    <a:lnTo>
                      <a:pt x="1570773" y="349125"/>
                    </a:lnTo>
                    <a:lnTo>
                      <a:pt x="1555246" y="350807"/>
                    </a:lnTo>
                    <a:lnTo>
                      <a:pt x="1547979" y="349216"/>
                    </a:lnTo>
                    <a:lnTo>
                      <a:pt x="1534135" y="348979"/>
                    </a:lnTo>
                    <a:lnTo>
                      <a:pt x="1519603" y="347105"/>
                    </a:lnTo>
                    <a:lnTo>
                      <a:pt x="1513636" y="349209"/>
                    </a:lnTo>
                    <a:lnTo>
                      <a:pt x="1508359" y="345851"/>
                    </a:lnTo>
                    <a:lnTo>
                      <a:pt x="1499257" y="348643"/>
                    </a:lnTo>
                    <a:lnTo>
                      <a:pt x="1490155" y="346027"/>
                    </a:lnTo>
                    <a:lnTo>
                      <a:pt x="1485795" y="342226"/>
                    </a:lnTo>
                    <a:lnTo>
                      <a:pt x="1479447" y="338371"/>
                    </a:lnTo>
                    <a:lnTo>
                      <a:pt x="1465297" y="333009"/>
                    </a:lnTo>
                    <a:lnTo>
                      <a:pt x="1459331" y="329758"/>
                    </a:lnTo>
                    <a:lnTo>
                      <a:pt x="1452600" y="328527"/>
                    </a:lnTo>
                    <a:lnTo>
                      <a:pt x="1440362" y="328297"/>
                    </a:lnTo>
                    <a:lnTo>
                      <a:pt x="1430342" y="330523"/>
                    </a:lnTo>
                    <a:lnTo>
                      <a:pt x="1420781" y="329934"/>
                    </a:lnTo>
                    <a:lnTo>
                      <a:pt x="1410456" y="327548"/>
                    </a:lnTo>
                    <a:lnTo>
                      <a:pt x="1402807" y="325880"/>
                    </a:lnTo>
                    <a:lnTo>
                      <a:pt x="1395618" y="330707"/>
                    </a:lnTo>
                    <a:lnTo>
                      <a:pt x="1379631" y="330477"/>
                    </a:lnTo>
                    <a:lnTo>
                      <a:pt x="1371983" y="328205"/>
                    </a:lnTo>
                    <a:lnTo>
                      <a:pt x="1353779" y="329659"/>
                    </a:lnTo>
                    <a:lnTo>
                      <a:pt x="1341159" y="330883"/>
                    </a:lnTo>
                    <a:lnTo>
                      <a:pt x="1332975" y="333682"/>
                    </a:lnTo>
                    <a:lnTo>
                      <a:pt x="1341236" y="337835"/>
                    </a:lnTo>
                    <a:lnTo>
                      <a:pt x="1334122" y="338325"/>
                    </a:lnTo>
                    <a:lnTo>
                      <a:pt x="1321501" y="339388"/>
                    </a:lnTo>
                    <a:lnTo>
                      <a:pt x="1327315" y="343771"/>
                    </a:lnTo>
                    <a:lnTo>
                      <a:pt x="1337105" y="345576"/>
                    </a:lnTo>
                    <a:lnTo>
                      <a:pt x="1341236" y="351893"/>
                    </a:lnTo>
                    <a:lnTo>
                      <a:pt x="1332133" y="354471"/>
                    </a:lnTo>
                    <a:lnTo>
                      <a:pt x="1339782" y="360009"/>
                    </a:lnTo>
                    <a:lnTo>
                      <a:pt x="1348808" y="365416"/>
                    </a:lnTo>
                    <a:lnTo>
                      <a:pt x="1359668" y="368805"/>
                    </a:lnTo>
                    <a:lnTo>
                      <a:pt x="1377796" y="368162"/>
                    </a:lnTo>
                    <a:lnTo>
                      <a:pt x="1384833" y="370786"/>
                    </a:lnTo>
                    <a:lnTo>
                      <a:pt x="1395005" y="376247"/>
                    </a:lnTo>
                    <a:lnTo>
                      <a:pt x="1372900" y="376262"/>
                    </a:lnTo>
                    <a:lnTo>
                      <a:pt x="1362422" y="376254"/>
                    </a:lnTo>
                    <a:lnTo>
                      <a:pt x="1369612" y="379291"/>
                    </a:lnTo>
                    <a:lnTo>
                      <a:pt x="1375195" y="384959"/>
                    </a:lnTo>
                    <a:lnTo>
                      <a:pt x="1383609" y="385020"/>
                    </a:lnTo>
                    <a:lnTo>
                      <a:pt x="1396229" y="387070"/>
                    </a:lnTo>
                    <a:lnTo>
                      <a:pt x="1402042" y="387062"/>
                    </a:lnTo>
                    <a:lnTo>
                      <a:pt x="1412598" y="392493"/>
                    </a:lnTo>
                    <a:lnTo>
                      <a:pt x="1408238" y="396417"/>
                    </a:lnTo>
                    <a:lnTo>
                      <a:pt x="1398906" y="400922"/>
                    </a:lnTo>
                    <a:lnTo>
                      <a:pt x="1406402" y="401220"/>
                    </a:lnTo>
                    <a:lnTo>
                      <a:pt x="1414127" y="403247"/>
                    </a:lnTo>
                    <a:lnTo>
                      <a:pt x="1422617" y="404539"/>
                    </a:lnTo>
                    <a:lnTo>
                      <a:pt x="1431719" y="407308"/>
                    </a:lnTo>
                    <a:lnTo>
                      <a:pt x="1424759" y="407316"/>
                    </a:lnTo>
                    <a:lnTo>
                      <a:pt x="1424529" y="414146"/>
                    </a:lnTo>
                    <a:lnTo>
                      <a:pt x="1431260" y="415745"/>
                    </a:lnTo>
                    <a:lnTo>
                      <a:pt x="1419022" y="417451"/>
                    </a:lnTo>
                    <a:lnTo>
                      <a:pt x="1399212" y="416288"/>
                    </a:lnTo>
                    <a:lnTo>
                      <a:pt x="1379861" y="416739"/>
                    </a:lnTo>
                    <a:lnTo>
                      <a:pt x="1366017" y="414269"/>
                    </a:lnTo>
                    <a:lnTo>
                      <a:pt x="1355462" y="413007"/>
                    </a:lnTo>
                    <a:lnTo>
                      <a:pt x="1344524" y="408777"/>
                    </a:lnTo>
                    <a:lnTo>
                      <a:pt x="1336187" y="410299"/>
                    </a:lnTo>
                    <a:lnTo>
                      <a:pt x="1340853" y="414123"/>
                    </a:lnTo>
                    <a:lnTo>
                      <a:pt x="1333051" y="411660"/>
                    </a:lnTo>
                    <a:lnTo>
                      <a:pt x="1325173" y="411523"/>
                    </a:lnTo>
                    <a:lnTo>
                      <a:pt x="1317142" y="403637"/>
                    </a:lnTo>
                    <a:lnTo>
                      <a:pt x="1306051" y="405847"/>
                    </a:lnTo>
                    <a:lnTo>
                      <a:pt x="1297103" y="406161"/>
                    </a:lnTo>
                    <a:lnTo>
                      <a:pt x="1307198" y="412104"/>
                    </a:lnTo>
                    <a:lnTo>
                      <a:pt x="1316912" y="419087"/>
                    </a:lnTo>
                    <a:lnTo>
                      <a:pt x="1302992" y="420862"/>
                    </a:lnTo>
                    <a:lnTo>
                      <a:pt x="1295649" y="419974"/>
                    </a:lnTo>
                    <a:lnTo>
                      <a:pt x="1287389" y="420319"/>
                    </a:lnTo>
                    <a:lnTo>
                      <a:pt x="1280887" y="419095"/>
                    </a:lnTo>
                    <a:lnTo>
                      <a:pt x="1274080" y="416884"/>
                    </a:lnTo>
                    <a:lnTo>
                      <a:pt x="1282417" y="415064"/>
                    </a:lnTo>
                    <a:lnTo>
                      <a:pt x="1276298" y="412264"/>
                    </a:lnTo>
                    <a:lnTo>
                      <a:pt x="1266738" y="410536"/>
                    </a:lnTo>
                    <a:lnTo>
                      <a:pt x="1246850" y="404968"/>
                    </a:lnTo>
                    <a:lnTo>
                      <a:pt x="1238131" y="397916"/>
                    </a:lnTo>
                    <a:lnTo>
                      <a:pt x="1227575" y="393915"/>
                    </a:lnTo>
                    <a:lnTo>
                      <a:pt x="1220921" y="394894"/>
                    </a:lnTo>
                    <a:lnTo>
                      <a:pt x="1213120" y="393005"/>
                    </a:lnTo>
                    <a:lnTo>
                      <a:pt x="1202259" y="391759"/>
                    </a:lnTo>
                    <a:lnTo>
                      <a:pt x="1185432" y="392914"/>
                    </a:lnTo>
                    <a:lnTo>
                      <a:pt x="1176406" y="392692"/>
                    </a:lnTo>
                    <a:lnTo>
                      <a:pt x="1164933" y="391506"/>
                    </a:lnTo>
                    <a:lnTo>
                      <a:pt x="1158126" y="387896"/>
                    </a:lnTo>
                    <a:lnTo>
                      <a:pt x="1150247" y="387116"/>
                    </a:lnTo>
                    <a:lnTo>
                      <a:pt x="1139540" y="383391"/>
                    </a:lnTo>
                    <a:lnTo>
                      <a:pt x="1129903" y="385242"/>
                    </a:lnTo>
                    <a:lnTo>
                      <a:pt x="1124778" y="390619"/>
                    </a:lnTo>
                    <a:lnTo>
                      <a:pt x="1111316" y="388929"/>
                    </a:lnTo>
                    <a:lnTo>
                      <a:pt x="1104968" y="387139"/>
                    </a:lnTo>
                    <a:lnTo>
                      <a:pt x="1094871" y="383337"/>
                    </a:lnTo>
                    <a:lnTo>
                      <a:pt x="1085540" y="387070"/>
                    </a:lnTo>
                    <a:lnTo>
                      <a:pt x="1058923" y="387116"/>
                    </a:lnTo>
                    <a:lnTo>
                      <a:pt x="1048444" y="385012"/>
                    </a:lnTo>
                    <a:lnTo>
                      <a:pt x="1042707" y="382786"/>
                    </a:lnTo>
                    <a:lnTo>
                      <a:pt x="1034982" y="381020"/>
                    </a:lnTo>
                    <a:lnTo>
                      <a:pt x="1026951" y="381662"/>
                    </a:lnTo>
                    <a:lnTo>
                      <a:pt x="1019761" y="382909"/>
                    </a:lnTo>
                    <a:lnTo>
                      <a:pt x="1010965" y="381685"/>
                    </a:lnTo>
                    <a:lnTo>
                      <a:pt x="994673" y="380943"/>
                    </a:lnTo>
                    <a:lnTo>
                      <a:pt x="977005" y="379895"/>
                    </a:lnTo>
                    <a:lnTo>
                      <a:pt x="965914" y="378121"/>
                    </a:lnTo>
                    <a:lnTo>
                      <a:pt x="950847" y="378335"/>
                    </a:lnTo>
                    <a:lnTo>
                      <a:pt x="940215" y="383215"/>
                    </a:lnTo>
                    <a:lnTo>
                      <a:pt x="930196" y="381723"/>
                    </a:lnTo>
                    <a:lnTo>
                      <a:pt x="918723" y="378320"/>
                    </a:lnTo>
                    <a:lnTo>
                      <a:pt x="901665" y="376301"/>
                    </a:lnTo>
                    <a:lnTo>
                      <a:pt x="894016" y="374258"/>
                    </a:lnTo>
                    <a:lnTo>
                      <a:pt x="884685" y="370862"/>
                    </a:lnTo>
                    <a:lnTo>
                      <a:pt x="876119" y="367986"/>
                    </a:lnTo>
                    <a:lnTo>
                      <a:pt x="867705" y="367451"/>
                    </a:lnTo>
                    <a:lnTo>
                      <a:pt x="852867" y="368024"/>
                    </a:lnTo>
                    <a:lnTo>
                      <a:pt x="856462" y="374878"/>
                    </a:lnTo>
                    <a:lnTo>
                      <a:pt x="864340" y="376186"/>
                    </a:lnTo>
                    <a:lnTo>
                      <a:pt x="869311" y="381616"/>
                    </a:lnTo>
                    <a:lnTo>
                      <a:pt x="872448" y="386947"/>
                    </a:lnTo>
                    <a:lnTo>
                      <a:pt x="869311" y="392432"/>
                    </a:lnTo>
                    <a:lnTo>
                      <a:pt x="860745" y="395239"/>
                    </a:lnTo>
                    <a:lnTo>
                      <a:pt x="843229" y="397525"/>
                    </a:lnTo>
                    <a:lnTo>
                      <a:pt x="833593" y="397212"/>
                    </a:lnTo>
                    <a:lnTo>
                      <a:pt x="822425" y="397701"/>
                    </a:lnTo>
                    <a:lnTo>
                      <a:pt x="815847" y="397824"/>
                    </a:lnTo>
                    <a:lnTo>
                      <a:pt x="805904" y="397916"/>
                    </a:lnTo>
                    <a:lnTo>
                      <a:pt x="794355" y="395789"/>
                    </a:lnTo>
                    <a:lnTo>
                      <a:pt x="785099" y="397939"/>
                    </a:lnTo>
                    <a:lnTo>
                      <a:pt x="748080" y="401595"/>
                    </a:lnTo>
                    <a:lnTo>
                      <a:pt x="739131" y="402689"/>
                    </a:lnTo>
                    <a:lnTo>
                      <a:pt x="730259" y="402375"/>
                    </a:lnTo>
                    <a:lnTo>
                      <a:pt x="724675" y="406574"/>
                    </a:lnTo>
                    <a:lnTo>
                      <a:pt x="717945" y="405878"/>
                    </a:lnTo>
                    <a:lnTo>
                      <a:pt x="708231" y="407270"/>
                    </a:lnTo>
                    <a:lnTo>
                      <a:pt x="716414" y="413756"/>
                    </a:lnTo>
                    <a:lnTo>
                      <a:pt x="703641" y="414154"/>
                    </a:lnTo>
                    <a:lnTo>
                      <a:pt x="710907" y="414299"/>
                    </a:lnTo>
                    <a:lnTo>
                      <a:pt x="703947" y="415209"/>
                    </a:lnTo>
                    <a:lnTo>
                      <a:pt x="687502" y="417198"/>
                    </a:lnTo>
                    <a:lnTo>
                      <a:pt x="673429" y="415607"/>
                    </a:lnTo>
                    <a:lnTo>
                      <a:pt x="668152" y="418720"/>
                    </a:lnTo>
                    <a:lnTo>
                      <a:pt x="655761" y="416020"/>
                    </a:lnTo>
                    <a:lnTo>
                      <a:pt x="652625" y="423959"/>
                    </a:lnTo>
                    <a:lnTo>
                      <a:pt x="644363" y="424067"/>
                    </a:lnTo>
                    <a:lnTo>
                      <a:pt x="637021" y="423248"/>
                    </a:lnTo>
                    <a:lnTo>
                      <a:pt x="630749" y="424051"/>
                    </a:lnTo>
                    <a:lnTo>
                      <a:pt x="638780" y="426942"/>
                    </a:lnTo>
                    <a:lnTo>
                      <a:pt x="619582" y="424097"/>
                    </a:lnTo>
                    <a:lnTo>
                      <a:pt x="609333" y="423837"/>
                    </a:lnTo>
                    <a:lnTo>
                      <a:pt x="591817" y="423164"/>
                    </a:lnTo>
                    <a:lnTo>
                      <a:pt x="585469" y="423569"/>
                    </a:lnTo>
                    <a:lnTo>
                      <a:pt x="578968" y="422583"/>
                    </a:lnTo>
                    <a:lnTo>
                      <a:pt x="566883" y="424258"/>
                    </a:lnTo>
                    <a:lnTo>
                      <a:pt x="560840" y="426575"/>
                    </a:lnTo>
                    <a:lnTo>
                      <a:pt x="549214" y="428564"/>
                    </a:lnTo>
                    <a:lnTo>
                      <a:pt x="540036" y="430484"/>
                    </a:lnTo>
                    <a:lnTo>
                      <a:pt x="531622" y="431769"/>
                    </a:lnTo>
                    <a:lnTo>
                      <a:pt x="525580" y="431792"/>
                    </a:lnTo>
                    <a:lnTo>
                      <a:pt x="518390" y="432970"/>
                    </a:lnTo>
                    <a:lnTo>
                      <a:pt x="532387" y="437964"/>
                    </a:lnTo>
                    <a:lnTo>
                      <a:pt x="533152" y="443846"/>
                    </a:lnTo>
                    <a:lnTo>
                      <a:pt x="520838" y="446737"/>
                    </a:lnTo>
                    <a:lnTo>
                      <a:pt x="526574" y="449720"/>
                    </a:lnTo>
                    <a:lnTo>
                      <a:pt x="510665" y="451395"/>
                    </a:lnTo>
                    <a:lnTo>
                      <a:pt x="515178" y="456635"/>
                    </a:lnTo>
                    <a:lnTo>
                      <a:pt x="521603" y="458355"/>
                    </a:lnTo>
                    <a:lnTo>
                      <a:pt x="534988" y="460528"/>
                    </a:lnTo>
                    <a:lnTo>
                      <a:pt x="541719" y="460811"/>
                    </a:lnTo>
                    <a:lnTo>
                      <a:pt x="529863" y="462172"/>
                    </a:lnTo>
                    <a:lnTo>
                      <a:pt x="517625" y="462004"/>
                    </a:lnTo>
                    <a:lnTo>
                      <a:pt x="511430" y="462088"/>
                    </a:lnTo>
                    <a:lnTo>
                      <a:pt x="518773" y="466096"/>
                    </a:lnTo>
                    <a:lnTo>
                      <a:pt x="525809" y="466295"/>
                    </a:lnTo>
                    <a:lnTo>
                      <a:pt x="532081" y="468773"/>
                    </a:lnTo>
                    <a:lnTo>
                      <a:pt x="521067" y="469033"/>
                    </a:lnTo>
                    <a:lnTo>
                      <a:pt x="525350" y="472888"/>
                    </a:lnTo>
                    <a:lnTo>
                      <a:pt x="532540" y="473653"/>
                    </a:lnTo>
                    <a:lnTo>
                      <a:pt x="521373" y="473179"/>
                    </a:lnTo>
                    <a:lnTo>
                      <a:pt x="514795" y="471251"/>
                    </a:lnTo>
                    <a:lnTo>
                      <a:pt x="503705" y="468628"/>
                    </a:lnTo>
                    <a:lnTo>
                      <a:pt x="494909" y="468329"/>
                    </a:lnTo>
                    <a:lnTo>
                      <a:pt x="501027" y="470884"/>
                    </a:lnTo>
                    <a:lnTo>
                      <a:pt x="495138" y="470173"/>
                    </a:lnTo>
                    <a:lnTo>
                      <a:pt x="487642" y="468605"/>
                    </a:lnTo>
                    <a:lnTo>
                      <a:pt x="470662" y="466364"/>
                    </a:lnTo>
                    <a:lnTo>
                      <a:pt x="464619" y="465194"/>
                    </a:lnTo>
                    <a:lnTo>
                      <a:pt x="456436" y="465308"/>
                    </a:lnTo>
                    <a:lnTo>
                      <a:pt x="447563" y="466945"/>
                    </a:lnTo>
                    <a:lnTo>
                      <a:pt x="435325" y="463648"/>
                    </a:lnTo>
                    <a:lnTo>
                      <a:pt x="423470" y="465484"/>
                    </a:lnTo>
                    <a:lnTo>
                      <a:pt x="428824" y="469079"/>
                    </a:lnTo>
                    <a:lnTo>
                      <a:pt x="408096" y="468696"/>
                    </a:lnTo>
                    <a:lnTo>
                      <a:pt x="400600" y="467121"/>
                    </a:lnTo>
                    <a:lnTo>
                      <a:pt x="391805" y="465002"/>
                    </a:lnTo>
                    <a:lnTo>
                      <a:pt x="396547" y="471152"/>
                    </a:lnTo>
                    <a:lnTo>
                      <a:pt x="404349" y="473538"/>
                    </a:lnTo>
                    <a:lnTo>
                      <a:pt x="413297" y="477493"/>
                    </a:lnTo>
                    <a:lnTo>
                      <a:pt x="416203" y="483420"/>
                    </a:lnTo>
                    <a:lnTo>
                      <a:pt x="401365" y="488377"/>
                    </a:lnTo>
                    <a:lnTo>
                      <a:pt x="394940" y="489371"/>
                    </a:lnTo>
                    <a:lnTo>
                      <a:pt x="389051" y="493318"/>
                    </a:lnTo>
                    <a:lnTo>
                      <a:pt x="370311" y="498190"/>
                    </a:lnTo>
                    <a:lnTo>
                      <a:pt x="365186" y="506527"/>
                    </a:lnTo>
                    <a:lnTo>
                      <a:pt x="355855" y="505724"/>
                    </a:lnTo>
                    <a:lnTo>
                      <a:pt x="349507" y="505992"/>
                    </a:lnTo>
                    <a:lnTo>
                      <a:pt x="356391" y="504446"/>
                    </a:lnTo>
                    <a:lnTo>
                      <a:pt x="347212" y="503246"/>
                    </a:lnTo>
                    <a:lnTo>
                      <a:pt x="339410" y="503223"/>
                    </a:lnTo>
                    <a:lnTo>
                      <a:pt x="329468" y="501578"/>
                    </a:lnTo>
                    <a:lnTo>
                      <a:pt x="297037" y="499681"/>
                    </a:lnTo>
                    <a:lnTo>
                      <a:pt x="250380" y="498312"/>
                    </a:lnTo>
                    <a:lnTo>
                      <a:pt x="240743" y="497433"/>
                    </a:lnTo>
                    <a:lnTo>
                      <a:pt x="215884" y="496675"/>
                    </a:lnTo>
                    <a:lnTo>
                      <a:pt x="163261" y="496377"/>
                    </a:lnTo>
                    <a:lnTo>
                      <a:pt x="126089" y="494687"/>
                    </a:lnTo>
                    <a:lnTo>
                      <a:pt x="111174" y="493341"/>
                    </a:lnTo>
                    <a:lnTo>
                      <a:pt x="71630" y="491283"/>
                    </a:lnTo>
                    <a:lnTo>
                      <a:pt x="81650" y="491329"/>
                    </a:lnTo>
                    <a:lnTo>
                      <a:pt x="58306" y="485539"/>
                    </a:lnTo>
                    <a:lnTo>
                      <a:pt x="34465" y="483451"/>
                    </a:lnTo>
                    <a:lnTo>
                      <a:pt x="17271" y="481913"/>
                    </a:lnTo>
                    <a:lnTo>
                      <a:pt x="-688" y="482189"/>
                    </a:lnTo>
                    <a:lnTo>
                      <a:pt x="393181" y="637687"/>
                    </a:lnTo>
                    <a:close/>
                    <a:moveTo>
                      <a:pt x="1979824" y="173350"/>
                    </a:moveTo>
                    <a:lnTo>
                      <a:pt x="1981124" y="165617"/>
                    </a:lnTo>
                    <a:lnTo>
                      <a:pt x="1979824" y="173350"/>
                    </a:lnTo>
                    <a:close/>
                    <a:moveTo>
                      <a:pt x="1868229" y="283606"/>
                    </a:moveTo>
                    <a:lnTo>
                      <a:pt x="1880238" y="282474"/>
                    </a:lnTo>
                    <a:lnTo>
                      <a:pt x="1875419" y="278895"/>
                    </a:lnTo>
                    <a:lnTo>
                      <a:pt x="1867771" y="273089"/>
                    </a:lnTo>
                    <a:lnTo>
                      <a:pt x="1860963" y="270619"/>
                    </a:lnTo>
                    <a:lnTo>
                      <a:pt x="1851556" y="272041"/>
                    </a:lnTo>
                    <a:lnTo>
                      <a:pt x="1847884" y="278795"/>
                    </a:lnTo>
                    <a:lnTo>
                      <a:pt x="1868229" y="283606"/>
                    </a:lnTo>
                    <a:close/>
                    <a:moveTo>
                      <a:pt x="1906932" y="333912"/>
                    </a:moveTo>
                    <a:lnTo>
                      <a:pt x="1896606" y="320182"/>
                    </a:lnTo>
                    <a:lnTo>
                      <a:pt x="1890487" y="323678"/>
                    </a:lnTo>
                    <a:lnTo>
                      <a:pt x="1898442" y="326706"/>
                    </a:lnTo>
                    <a:lnTo>
                      <a:pt x="1904025" y="33294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7" name="Google Shape;437;p7"/>
              <p:cNvSpPr/>
              <p:nvPr/>
            </p:nvSpPr>
            <p:spPr>
              <a:xfrm>
                <a:off x="3431581" y="3153417"/>
                <a:ext cx="364459" cy="558522"/>
              </a:xfrm>
              <a:custGeom>
                <a:avLst/>
                <a:gdLst/>
                <a:ahLst/>
                <a:cxnLst/>
                <a:rect l="l" t="t" r="r" b="b"/>
                <a:pathLst>
                  <a:path w="364459" h="558522" extrusionOk="0">
                    <a:moveTo>
                      <a:pt x="272523" y="558469"/>
                    </a:moveTo>
                    <a:lnTo>
                      <a:pt x="275964" y="537504"/>
                    </a:lnTo>
                    <a:lnTo>
                      <a:pt x="279789" y="511009"/>
                    </a:lnTo>
                    <a:lnTo>
                      <a:pt x="286291" y="463756"/>
                    </a:lnTo>
                    <a:lnTo>
                      <a:pt x="286443" y="457277"/>
                    </a:lnTo>
                    <a:lnTo>
                      <a:pt x="285755" y="451059"/>
                    </a:lnTo>
                    <a:lnTo>
                      <a:pt x="283231" y="445896"/>
                    </a:lnTo>
                    <a:lnTo>
                      <a:pt x="282007" y="438125"/>
                    </a:lnTo>
                    <a:lnTo>
                      <a:pt x="275812" y="430346"/>
                    </a:lnTo>
                    <a:lnTo>
                      <a:pt x="268698" y="424273"/>
                    </a:lnTo>
                    <a:lnTo>
                      <a:pt x="267246" y="416793"/>
                    </a:lnTo>
                    <a:lnTo>
                      <a:pt x="267321" y="405014"/>
                    </a:lnTo>
                    <a:lnTo>
                      <a:pt x="267398" y="397931"/>
                    </a:lnTo>
                    <a:lnTo>
                      <a:pt x="274741" y="397633"/>
                    </a:lnTo>
                    <a:lnTo>
                      <a:pt x="280631" y="396264"/>
                    </a:lnTo>
                    <a:lnTo>
                      <a:pt x="285067" y="392125"/>
                    </a:lnTo>
                    <a:lnTo>
                      <a:pt x="290344" y="395047"/>
                    </a:lnTo>
                    <a:lnTo>
                      <a:pt x="294474" y="391078"/>
                    </a:lnTo>
                    <a:lnTo>
                      <a:pt x="294092" y="385311"/>
                    </a:lnTo>
                    <a:lnTo>
                      <a:pt x="289503" y="380324"/>
                    </a:lnTo>
                    <a:lnTo>
                      <a:pt x="282160" y="380905"/>
                    </a:lnTo>
                    <a:lnTo>
                      <a:pt x="275964" y="379850"/>
                    </a:lnTo>
                    <a:lnTo>
                      <a:pt x="274052" y="369684"/>
                    </a:lnTo>
                    <a:lnTo>
                      <a:pt x="274282" y="359206"/>
                    </a:lnTo>
                    <a:lnTo>
                      <a:pt x="280631" y="359068"/>
                    </a:lnTo>
                    <a:lnTo>
                      <a:pt x="287820" y="358861"/>
                    </a:lnTo>
                    <a:lnTo>
                      <a:pt x="324611" y="358854"/>
                    </a:lnTo>
                    <a:lnTo>
                      <a:pt x="323693" y="349813"/>
                    </a:lnTo>
                    <a:lnTo>
                      <a:pt x="328664" y="353439"/>
                    </a:lnTo>
                    <a:lnTo>
                      <a:pt x="336084" y="350104"/>
                    </a:lnTo>
                    <a:lnTo>
                      <a:pt x="343196" y="348199"/>
                    </a:lnTo>
                    <a:lnTo>
                      <a:pt x="346562" y="343143"/>
                    </a:lnTo>
                    <a:lnTo>
                      <a:pt x="350004" y="347970"/>
                    </a:lnTo>
                    <a:lnTo>
                      <a:pt x="351228" y="353867"/>
                    </a:lnTo>
                    <a:lnTo>
                      <a:pt x="355281" y="363076"/>
                    </a:lnTo>
                    <a:lnTo>
                      <a:pt x="356811" y="369883"/>
                    </a:lnTo>
                    <a:lnTo>
                      <a:pt x="356735" y="376545"/>
                    </a:lnTo>
                    <a:lnTo>
                      <a:pt x="363772" y="375627"/>
                    </a:lnTo>
                    <a:lnTo>
                      <a:pt x="362089" y="368904"/>
                    </a:lnTo>
                    <a:lnTo>
                      <a:pt x="360636" y="363206"/>
                    </a:lnTo>
                    <a:lnTo>
                      <a:pt x="358800" y="356590"/>
                    </a:lnTo>
                    <a:lnTo>
                      <a:pt x="356200" y="349805"/>
                    </a:lnTo>
                    <a:lnTo>
                      <a:pt x="353981" y="343128"/>
                    </a:lnTo>
                    <a:lnTo>
                      <a:pt x="353293" y="336420"/>
                    </a:lnTo>
                    <a:lnTo>
                      <a:pt x="347097" y="329697"/>
                    </a:lnTo>
                    <a:lnTo>
                      <a:pt x="342585" y="323746"/>
                    </a:lnTo>
                    <a:lnTo>
                      <a:pt x="335166" y="322576"/>
                    </a:lnTo>
                    <a:lnTo>
                      <a:pt x="345415" y="309719"/>
                    </a:lnTo>
                    <a:lnTo>
                      <a:pt x="350998" y="302904"/>
                    </a:lnTo>
                    <a:lnTo>
                      <a:pt x="347251" y="296257"/>
                    </a:lnTo>
                    <a:lnTo>
                      <a:pt x="345720" y="290597"/>
                    </a:lnTo>
                    <a:lnTo>
                      <a:pt x="339908" y="282826"/>
                    </a:lnTo>
                    <a:lnTo>
                      <a:pt x="337690" y="276149"/>
                    </a:lnTo>
                    <a:lnTo>
                      <a:pt x="337690" y="269525"/>
                    </a:lnTo>
                    <a:lnTo>
                      <a:pt x="336084" y="262832"/>
                    </a:lnTo>
                    <a:lnTo>
                      <a:pt x="336619" y="256086"/>
                    </a:lnTo>
                    <a:lnTo>
                      <a:pt x="336925" y="249348"/>
                    </a:lnTo>
                    <a:lnTo>
                      <a:pt x="337002" y="242602"/>
                    </a:lnTo>
                    <a:lnTo>
                      <a:pt x="340213" y="235993"/>
                    </a:lnTo>
                    <a:lnTo>
                      <a:pt x="344267" y="231190"/>
                    </a:lnTo>
                    <a:lnTo>
                      <a:pt x="344497" y="222501"/>
                    </a:lnTo>
                    <a:lnTo>
                      <a:pt x="350615" y="215846"/>
                    </a:lnTo>
                    <a:lnTo>
                      <a:pt x="349392" y="209421"/>
                    </a:lnTo>
                    <a:lnTo>
                      <a:pt x="344344" y="206041"/>
                    </a:lnTo>
                    <a:lnTo>
                      <a:pt x="332948" y="208825"/>
                    </a:lnTo>
                    <a:lnTo>
                      <a:pt x="326064" y="209093"/>
                    </a:lnTo>
                    <a:lnTo>
                      <a:pt x="319562" y="209506"/>
                    </a:lnTo>
                    <a:lnTo>
                      <a:pt x="313673" y="211464"/>
                    </a:lnTo>
                    <a:lnTo>
                      <a:pt x="302429" y="209169"/>
                    </a:lnTo>
                    <a:lnTo>
                      <a:pt x="295775" y="213123"/>
                    </a:lnTo>
                    <a:lnTo>
                      <a:pt x="290039" y="212190"/>
                    </a:lnTo>
                    <a:lnTo>
                      <a:pt x="270611" y="182980"/>
                    </a:lnTo>
                    <a:lnTo>
                      <a:pt x="264339" y="184479"/>
                    </a:lnTo>
                    <a:lnTo>
                      <a:pt x="259138" y="182108"/>
                    </a:lnTo>
                    <a:lnTo>
                      <a:pt x="253707" y="178812"/>
                    </a:lnTo>
                    <a:lnTo>
                      <a:pt x="246823" y="180532"/>
                    </a:lnTo>
                    <a:lnTo>
                      <a:pt x="240781" y="182299"/>
                    </a:lnTo>
                    <a:lnTo>
                      <a:pt x="231526" y="180984"/>
                    </a:lnTo>
                    <a:lnTo>
                      <a:pt x="223113" y="181213"/>
                    </a:lnTo>
                    <a:lnTo>
                      <a:pt x="215387" y="181863"/>
                    </a:lnTo>
                    <a:lnTo>
                      <a:pt x="210415" y="175958"/>
                    </a:lnTo>
                    <a:lnTo>
                      <a:pt x="208886" y="169465"/>
                    </a:lnTo>
                    <a:lnTo>
                      <a:pt x="201619" y="168792"/>
                    </a:lnTo>
                    <a:lnTo>
                      <a:pt x="201084" y="162206"/>
                    </a:lnTo>
                    <a:lnTo>
                      <a:pt x="201466" y="155506"/>
                    </a:lnTo>
                    <a:lnTo>
                      <a:pt x="203150" y="148813"/>
                    </a:lnTo>
                    <a:lnTo>
                      <a:pt x="204832" y="142105"/>
                    </a:lnTo>
                    <a:lnTo>
                      <a:pt x="203378" y="136017"/>
                    </a:lnTo>
                    <a:lnTo>
                      <a:pt x="197565" y="128713"/>
                    </a:lnTo>
                    <a:lnTo>
                      <a:pt x="195959" y="122372"/>
                    </a:lnTo>
                    <a:lnTo>
                      <a:pt x="194277" y="111763"/>
                    </a:lnTo>
                    <a:lnTo>
                      <a:pt x="187699" y="110455"/>
                    </a:lnTo>
                    <a:lnTo>
                      <a:pt x="182039" y="109384"/>
                    </a:lnTo>
                    <a:lnTo>
                      <a:pt x="179821" y="102898"/>
                    </a:lnTo>
                    <a:lnTo>
                      <a:pt x="183569" y="97116"/>
                    </a:lnTo>
                    <a:lnTo>
                      <a:pt x="188847" y="88511"/>
                    </a:lnTo>
                    <a:lnTo>
                      <a:pt x="189535" y="81887"/>
                    </a:lnTo>
                    <a:lnTo>
                      <a:pt x="191677" y="75118"/>
                    </a:lnTo>
                    <a:lnTo>
                      <a:pt x="192518" y="68418"/>
                    </a:lnTo>
                    <a:lnTo>
                      <a:pt x="196189" y="61779"/>
                    </a:lnTo>
                    <a:lnTo>
                      <a:pt x="201084" y="52341"/>
                    </a:lnTo>
                    <a:lnTo>
                      <a:pt x="206515" y="46321"/>
                    </a:lnTo>
                    <a:lnTo>
                      <a:pt x="213552" y="43621"/>
                    </a:lnTo>
                    <a:lnTo>
                      <a:pt x="223113" y="26656"/>
                    </a:lnTo>
                    <a:lnTo>
                      <a:pt x="228849" y="25295"/>
                    </a:lnTo>
                    <a:lnTo>
                      <a:pt x="241163" y="21095"/>
                    </a:lnTo>
                    <a:lnTo>
                      <a:pt x="245752" y="16438"/>
                    </a:lnTo>
                    <a:lnTo>
                      <a:pt x="249653" y="11932"/>
                    </a:lnTo>
                    <a:lnTo>
                      <a:pt x="246976" y="6081"/>
                    </a:lnTo>
                    <a:lnTo>
                      <a:pt x="242311" y="2135"/>
                    </a:lnTo>
                    <a:lnTo>
                      <a:pt x="236803" y="-53"/>
                    </a:lnTo>
                    <a:lnTo>
                      <a:pt x="231067" y="2035"/>
                    </a:lnTo>
                    <a:lnTo>
                      <a:pt x="225025" y="5706"/>
                    </a:lnTo>
                    <a:lnTo>
                      <a:pt x="219365" y="6808"/>
                    </a:lnTo>
                    <a:lnTo>
                      <a:pt x="217605" y="14755"/>
                    </a:lnTo>
                    <a:lnTo>
                      <a:pt x="213780" y="19627"/>
                    </a:lnTo>
                    <a:lnTo>
                      <a:pt x="207126" y="22296"/>
                    </a:lnTo>
                    <a:lnTo>
                      <a:pt x="200855" y="24851"/>
                    </a:lnTo>
                    <a:lnTo>
                      <a:pt x="195577" y="29425"/>
                    </a:lnTo>
                    <a:lnTo>
                      <a:pt x="189075" y="34045"/>
                    </a:lnTo>
                    <a:lnTo>
                      <a:pt x="183645" y="38535"/>
                    </a:lnTo>
                    <a:lnTo>
                      <a:pt x="167965" y="39713"/>
                    </a:lnTo>
                    <a:lnTo>
                      <a:pt x="160546" y="36623"/>
                    </a:lnTo>
                    <a:lnTo>
                      <a:pt x="155192" y="39927"/>
                    </a:lnTo>
                    <a:lnTo>
                      <a:pt x="154809" y="45900"/>
                    </a:lnTo>
                    <a:lnTo>
                      <a:pt x="149685" y="49143"/>
                    </a:lnTo>
                    <a:lnTo>
                      <a:pt x="142648" y="47866"/>
                    </a:lnTo>
                    <a:lnTo>
                      <a:pt x="137141" y="45418"/>
                    </a:lnTo>
                    <a:lnTo>
                      <a:pt x="132246" y="48761"/>
                    </a:lnTo>
                    <a:lnTo>
                      <a:pt x="127809" y="52547"/>
                    </a:lnTo>
                    <a:lnTo>
                      <a:pt x="122762" y="55400"/>
                    </a:lnTo>
                    <a:lnTo>
                      <a:pt x="118555" y="59393"/>
                    </a:lnTo>
                    <a:lnTo>
                      <a:pt x="115113" y="64433"/>
                    </a:lnTo>
                    <a:lnTo>
                      <a:pt x="114348" y="70177"/>
                    </a:lnTo>
                    <a:lnTo>
                      <a:pt x="110753" y="74659"/>
                    </a:lnTo>
                    <a:lnTo>
                      <a:pt x="111747" y="80319"/>
                    </a:lnTo>
                    <a:lnTo>
                      <a:pt x="109988" y="85979"/>
                    </a:lnTo>
                    <a:lnTo>
                      <a:pt x="107235" y="91907"/>
                    </a:lnTo>
                    <a:lnTo>
                      <a:pt x="110983" y="96343"/>
                    </a:lnTo>
                    <a:lnTo>
                      <a:pt x="107693" y="101751"/>
                    </a:lnTo>
                    <a:lnTo>
                      <a:pt x="101498" y="101109"/>
                    </a:lnTo>
                    <a:lnTo>
                      <a:pt x="95302" y="104084"/>
                    </a:lnTo>
                    <a:lnTo>
                      <a:pt x="91937" y="111335"/>
                    </a:lnTo>
                    <a:lnTo>
                      <a:pt x="87654" y="116750"/>
                    </a:lnTo>
                    <a:lnTo>
                      <a:pt x="81765" y="121997"/>
                    </a:lnTo>
                    <a:lnTo>
                      <a:pt x="77558" y="126234"/>
                    </a:lnTo>
                    <a:lnTo>
                      <a:pt x="70368" y="127932"/>
                    </a:lnTo>
                    <a:lnTo>
                      <a:pt x="72969" y="134694"/>
                    </a:lnTo>
                    <a:lnTo>
                      <a:pt x="73580" y="140629"/>
                    </a:lnTo>
                    <a:lnTo>
                      <a:pt x="73734" y="146549"/>
                    </a:lnTo>
                    <a:lnTo>
                      <a:pt x="71362" y="152041"/>
                    </a:lnTo>
                    <a:lnTo>
                      <a:pt x="69986" y="146404"/>
                    </a:lnTo>
                    <a:lnTo>
                      <a:pt x="67385" y="141256"/>
                    </a:lnTo>
                    <a:lnTo>
                      <a:pt x="63331" y="136897"/>
                    </a:lnTo>
                    <a:lnTo>
                      <a:pt x="59124" y="132346"/>
                    </a:lnTo>
                    <a:lnTo>
                      <a:pt x="56601" y="127168"/>
                    </a:lnTo>
                    <a:lnTo>
                      <a:pt x="53082" y="131764"/>
                    </a:lnTo>
                    <a:lnTo>
                      <a:pt x="55530" y="136943"/>
                    </a:lnTo>
                    <a:lnTo>
                      <a:pt x="58436" y="142090"/>
                    </a:lnTo>
                    <a:lnTo>
                      <a:pt x="59124" y="147850"/>
                    </a:lnTo>
                    <a:lnTo>
                      <a:pt x="55989" y="152729"/>
                    </a:lnTo>
                    <a:lnTo>
                      <a:pt x="53311" y="158374"/>
                    </a:lnTo>
                    <a:lnTo>
                      <a:pt x="50252" y="163269"/>
                    </a:lnTo>
                    <a:lnTo>
                      <a:pt x="45434" y="159965"/>
                    </a:lnTo>
                    <a:lnTo>
                      <a:pt x="42604" y="166834"/>
                    </a:lnTo>
                    <a:lnTo>
                      <a:pt x="38090" y="174849"/>
                    </a:lnTo>
                    <a:lnTo>
                      <a:pt x="44210" y="181251"/>
                    </a:lnTo>
                    <a:lnTo>
                      <a:pt x="43215" y="187577"/>
                    </a:lnTo>
                    <a:lnTo>
                      <a:pt x="48111" y="192372"/>
                    </a:lnTo>
                    <a:lnTo>
                      <a:pt x="52776" y="195662"/>
                    </a:lnTo>
                    <a:lnTo>
                      <a:pt x="52393" y="201559"/>
                    </a:lnTo>
                    <a:lnTo>
                      <a:pt x="51399" y="207410"/>
                    </a:lnTo>
                    <a:lnTo>
                      <a:pt x="51935" y="214309"/>
                    </a:lnTo>
                    <a:lnTo>
                      <a:pt x="53771" y="219755"/>
                    </a:lnTo>
                    <a:lnTo>
                      <a:pt x="53464" y="226983"/>
                    </a:lnTo>
                    <a:lnTo>
                      <a:pt x="47958" y="229201"/>
                    </a:lnTo>
                    <a:lnTo>
                      <a:pt x="50481" y="234433"/>
                    </a:lnTo>
                    <a:lnTo>
                      <a:pt x="50787" y="240192"/>
                    </a:lnTo>
                    <a:lnTo>
                      <a:pt x="50787" y="246189"/>
                    </a:lnTo>
                    <a:lnTo>
                      <a:pt x="51476" y="255994"/>
                    </a:lnTo>
                    <a:lnTo>
                      <a:pt x="51552" y="262588"/>
                    </a:lnTo>
                    <a:lnTo>
                      <a:pt x="50787" y="268706"/>
                    </a:lnTo>
                    <a:lnTo>
                      <a:pt x="46275" y="274290"/>
                    </a:lnTo>
                    <a:lnTo>
                      <a:pt x="47346" y="280700"/>
                    </a:lnTo>
                    <a:lnTo>
                      <a:pt x="53388" y="280462"/>
                    </a:lnTo>
                    <a:lnTo>
                      <a:pt x="51246" y="286061"/>
                    </a:lnTo>
                    <a:lnTo>
                      <a:pt x="57442" y="286972"/>
                    </a:lnTo>
                    <a:lnTo>
                      <a:pt x="55759" y="294498"/>
                    </a:lnTo>
                    <a:lnTo>
                      <a:pt x="49410" y="300387"/>
                    </a:lnTo>
                    <a:lnTo>
                      <a:pt x="45509" y="305741"/>
                    </a:lnTo>
                    <a:lnTo>
                      <a:pt x="39544" y="316266"/>
                    </a:lnTo>
                    <a:lnTo>
                      <a:pt x="38473" y="322354"/>
                    </a:lnTo>
                    <a:lnTo>
                      <a:pt x="33884" y="326431"/>
                    </a:lnTo>
                    <a:lnTo>
                      <a:pt x="27688" y="329154"/>
                    </a:lnTo>
                    <a:lnTo>
                      <a:pt x="19963" y="327823"/>
                    </a:lnTo>
                    <a:lnTo>
                      <a:pt x="14915" y="332022"/>
                    </a:lnTo>
                    <a:lnTo>
                      <a:pt x="8949" y="343029"/>
                    </a:lnTo>
                    <a:lnTo>
                      <a:pt x="9561" y="349775"/>
                    </a:lnTo>
                    <a:lnTo>
                      <a:pt x="13079" y="356483"/>
                    </a:lnTo>
                    <a:lnTo>
                      <a:pt x="7725" y="358410"/>
                    </a:lnTo>
                    <a:lnTo>
                      <a:pt x="-688" y="361164"/>
                    </a:lnTo>
                    <a:lnTo>
                      <a:pt x="3213" y="366740"/>
                    </a:lnTo>
                    <a:lnTo>
                      <a:pt x="9331" y="372591"/>
                    </a:lnTo>
                    <a:lnTo>
                      <a:pt x="13692" y="376591"/>
                    </a:lnTo>
                    <a:lnTo>
                      <a:pt x="19733" y="376890"/>
                    </a:lnTo>
                    <a:lnTo>
                      <a:pt x="22793" y="383291"/>
                    </a:lnTo>
                    <a:lnTo>
                      <a:pt x="29830" y="389173"/>
                    </a:lnTo>
                    <a:lnTo>
                      <a:pt x="37479" y="388286"/>
                    </a:lnTo>
                    <a:lnTo>
                      <a:pt x="41838" y="395017"/>
                    </a:lnTo>
                    <a:lnTo>
                      <a:pt x="42679" y="403071"/>
                    </a:lnTo>
                    <a:lnTo>
                      <a:pt x="49946" y="404639"/>
                    </a:lnTo>
                    <a:lnTo>
                      <a:pt x="56141" y="407232"/>
                    </a:lnTo>
                    <a:lnTo>
                      <a:pt x="63102" y="408784"/>
                    </a:lnTo>
                    <a:lnTo>
                      <a:pt x="69680" y="408004"/>
                    </a:lnTo>
                    <a:lnTo>
                      <a:pt x="75493" y="408157"/>
                    </a:lnTo>
                    <a:lnTo>
                      <a:pt x="79164" y="402260"/>
                    </a:lnTo>
                    <a:lnTo>
                      <a:pt x="84672" y="404471"/>
                    </a:lnTo>
                    <a:lnTo>
                      <a:pt x="89719" y="408807"/>
                    </a:lnTo>
                    <a:lnTo>
                      <a:pt x="94156" y="415087"/>
                    </a:lnTo>
                    <a:lnTo>
                      <a:pt x="100962" y="416793"/>
                    </a:lnTo>
                    <a:lnTo>
                      <a:pt x="110218" y="420984"/>
                    </a:lnTo>
                    <a:lnTo>
                      <a:pt x="119319" y="421986"/>
                    </a:lnTo>
                    <a:lnTo>
                      <a:pt x="124979" y="423424"/>
                    </a:lnTo>
                    <a:lnTo>
                      <a:pt x="128957" y="429352"/>
                    </a:lnTo>
                    <a:lnTo>
                      <a:pt x="133699" y="433115"/>
                    </a:lnTo>
                    <a:lnTo>
                      <a:pt x="137600" y="438874"/>
                    </a:lnTo>
                    <a:lnTo>
                      <a:pt x="140506" y="444573"/>
                    </a:lnTo>
                    <a:lnTo>
                      <a:pt x="141577" y="450248"/>
                    </a:lnTo>
                    <a:lnTo>
                      <a:pt x="147314" y="452191"/>
                    </a:lnTo>
                    <a:lnTo>
                      <a:pt x="152974" y="456964"/>
                    </a:lnTo>
                    <a:lnTo>
                      <a:pt x="158710" y="458363"/>
                    </a:lnTo>
                    <a:lnTo>
                      <a:pt x="162611" y="463648"/>
                    </a:lnTo>
                    <a:lnTo>
                      <a:pt x="165594" y="469546"/>
                    </a:lnTo>
                    <a:lnTo>
                      <a:pt x="165976" y="475397"/>
                    </a:lnTo>
                    <a:lnTo>
                      <a:pt x="172019" y="476506"/>
                    </a:lnTo>
                    <a:lnTo>
                      <a:pt x="175920" y="483091"/>
                    </a:lnTo>
                    <a:lnTo>
                      <a:pt x="175996" y="489180"/>
                    </a:lnTo>
                    <a:lnTo>
                      <a:pt x="178215" y="496056"/>
                    </a:lnTo>
                    <a:lnTo>
                      <a:pt x="186245" y="497195"/>
                    </a:lnTo>
                    <a:lnTo>
                      <a:pt x="192671" y="497142"/>
                    </a:lnTo>
                    <a:lnTo>
                      <a:pt x="198866" y="500286"/>
                    </a:lnTo>
                    <a:lnTo>
                      <a:pt x="204373" y="498343"/>
                    </a:lnTo>
                    <a:lnTo>
                      <a:pt x="211104" y="495819"/>
                    </a:lnTo>
                    <a:lnTo>
                      <a:pt x="214775" y="490319"/>
                    </a:lnTo>
                    <a:lnTo>
                      <a:pt x="224260" y="492224"/>
                    </a:lnTo>
                    <a:lnTo>
                      <a:pt x="227702" y="497104"/>
                    </a:lnTo>
                    <a:lnTo>
                      <a:pt x="234586" y="496591"/>
                    </a:lnTo>
                    <a:lnTo>
                      <a:pt x="239939" y="494159"/>
                    </a:lnTo>
                    <a:lnTo>
                      <a:pt x="249959" y="495788"/>
                    </a:lnTo>
                    <a:lnTo>
                      <a:pt x="254472" y="499712"/>
                    </a:lnTo>
                    <a:lnTo>
                      <a:pt x="260973" y="500691"/>
                    </a:lnTo>
                    <a:lnTo>
                      <a:pt x="265104" y="505288"/>
                    </a:lnTo>
                    <a:lnTo>
                      <a:pt x="267704" y="510420"/>
                    </a:lnTo>
                    <a:lnTo>
                      <a:pt x="249347" y="543960"/>
                    </a:lnTo>
                    <a:lnTo>
                      <a:pt x="255313" y="546797"/>
                    </a:lnTo>
                    <a:lnTo>
                      <a:pt x="261356" y="544449"/>
                    </a:lnTo>
                    <a:lnTo>
                      <a:pt x="266251" y="550752"/>
                    </a:lnTo>
                    <a:lnTo>
                      <a:pt x="271911" y="55737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8" name="Google Shape;438;p7"/>
              <p:cNvSpPr/>
              <p:nvPr/>
            </p:nvSpPr>
            <p:spPr>
              <a:xfrm>
                <a:off x="10131750" y="3059086"/>
                <a:ext cx="4130" cy="11289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1289" extrusionOk="0">
                    <a:moveTo>
                      <a:pt x="2219" y="5561"/>
                    </a:moveTo>
                    <a:lnTo>
                      <a:pt x="3443" y="-53"/>
                    </a:lnTo>
                    <a:lnTo>
                      <a:pt x="2219" y="5561"/>
                    </a:lnTo>
                    <a:close/>
                    <a:moveTo>
                      <a:pt x="-76" y="11237"/>
                    </a:moveTo>
                    <a:lnTo>
                      <a:pt x="-688" y="5423"/>
                    </a:lnTo>
                    <a:lnTo>
                      <a:pt x="-230" y="1115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9" name="Google Shape;439;p7"/>
              <p:cNvSpPr/>
              <p:nvPr/>
            </p:nvSpPr>
            <p:spPr>
              <a:xfrm>
                <a:off x="6777192" y="2833289"/>
                <a:ext cx="26846" cy="9209"/>
              </a:xfrm>
              <a:custGeom>
                <a:avLst/>
                <a:gdLst/>
                <a:ahLst/>
                <a:cxnLst/>
                <a:rect l="l" t="t" r="r" b="b"/>
                <a:pathLst>
                  <a:path w="26846" h="9209" extrusionOk="0">
                    <a:moveTo>
                      <a:pt x="11167" y="9156"/>
                    </a:moveTo>
                    <a:lnTo>
                      <a:pt x="16903" y="8544"/>
                    </a:lnTo>
                    <a:lnTo>
                      <a:pt x="24246" y="7764"/>
                    </a:lnTo>
                    <a:lnTo>
                      <a:pt x="26158" y="-53"/>
                    </a:lnTo>
                    <a:lnTo>
                      <a:pt x="16445" y="-53"/>
                    </a:lnTo>
                    <a:lnTo>
                      <a:pt x="6119" y="-53"/>
                    </a:lnTo>
                    <a:lnTo>
                      <a:pt x="-688" y="-53"/>
                    </a:lnTo>
                    <a:lnTo>
                      <a:pt x="6425" y="5469"/>
                    </a:lnTo>
                    <a:lnTo>
                      <a:pt x="11167" y="915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0" name="Google Shape;440;p7"/>
              <p:cNvSpPr/>
              <p:nvPr/>
            </p:nvSpPr>
            <p:spPr>
              <a:xfrm>
                <a:off x="3237687" y="3194536"/>
                <a:ext cx="92854" cy="106423"/>
              </a:xfrm>
              <a:custGeom>
                <a:avLst/>
                <a:gdLst/>
                <a:ahLst/>
                <a:cxnLst/>
                <a:rect l="l" t="t" r="r" b="b"/>
                <a:pathLst>
                  <a:path w="92854" h="106423" extrusionOk="0">
                    <a:moveTo>
                      <a:pt x="83524" y="106371"/>
                    </a:moveTo>
                    <a:lnTo>
                      <a:pt x="82682" y="100611"/>
                    </a:lnTo>
                    <a:lnTo>
                      <a:pt x="81764" y="94791"/>
                    </a:lnTo>
                    <a:lnTo>
                      <a:pt x="86124" y="90821"/>
                    </a:lnTo>
                    <a:lnTo>
                      <a:pt x="85588" y="85084"/>
                    </a:lnTo>
                    <a:lnTo>
                      <a:pt x="85588" y="79340"/>
                    </a:lnTo>
                    <a:lnTo>
                      <a:pt x="89719" y="75363"/>
                    </a:lnTo>
                    <a:lnTo>
                      <a:pt x="85436" y="71256"/>
                    </a:lnTo>
                    <a:lnTo>
                      <a:pt x="84289" y="64318"/>
                    </a:lnTo>
                    <a:lnTo>
                      <a:pt x="84518" y="58429"/>
                    </a:lnTo>
                    <a:lnTo>
                      <a:pt x="87654" y="53564"/>
                    </a:lnTo>
                    <a:lnTo>
                      <a:pt x="92166" y="57144"/>
                    </a:lnTo>
                    <a:lnTo>
                      <a:pt x="89642" y="52012"/>
                    </a:lnTo>
                    <a:lnTo>
                      <a:pt x="86124" y="47422"/>
                    </a:lnTo>
                    <a:lnTo>
                      <a:pt x="83065" y="42558"/>
                    </a:lnTo>
                    <a:lnTo>
                      <a:pt x="79087" y="38144"/>
                    </a:lnTo>
                    <a:lnTo>
                      <a:pt x="76028" y="33119"/>
                    </a:lnTo>
                    <a:lnTo>
                      <a:pt x="72586" y="28255"/>
                    </a:lnTo>
                    <a:lnTo>
                      <a:pt x="70139" y="23077"/>
                    </a:lnTo>
                    <a:lnTo>
                      <a:pt x="68609" y="17218"/>
                    </a:lnTo>
                    <a:lnTo>
                      <a:pt x="67538" y="11481"/>
                    </a:lnTo>
                    <a:lnTo>
                      <a:pt x="62872" y="14900"/>
                    </a:lnTo>
                    <a:lnTo>
                      <a:pt x="57442" y="16958"/>
                    </a:lnTo>
                    <a:lnTo>
                      <a:pt x="51935" y="14900"/>
                    </a:lnTo>
                    <a:lnTo>
                      <a:pt x="47804" y="10915"/>
                    </a:lnTo>
                    <a:lnTo>
                      <a:pt x="42450" y="8077"/>
                    </a:lnTo>
                    <a:lnTo>
                      <a:pt x="36790" y="4880"/>
                    </a:lnTo>
                    <a:lnTo>
                      <a:pt x="31436" y="7565"/>
                    </a:lnTo>
                    <a:lnTo>
                      <a:pt x="25623" y="7641"/>
                    </a:lnTo>
                    <a:lnTo>
                      <a:pt x="19733" y="5079"/>
                    </a:lnTo>
                    <a:lnTo>
                      <a:pt x="13997" y="2846"/>
                    </a:lnTo>
                    <a:lnTo>
                      <a:pt x="9025" y="-53"/>
                    </a:lnTo>
                    <a:lnTo>
                      <a:pt x="6578" y="5263"/>
                    </a:lnTo>
                    <a:lnTo>
                      <a:pt x="2600" y="9806"/>
                    </a:lnTo>
                    <a:lnTo>
                      <a:pt x="6119" y="14831"/>
                    </a:lnTo>
                    <a:lnTo>
                      <a:pt x="5737" y="20690"/>
                    </a:lnTo>
                    <a:lnTo>
                      <a:pt x="1453" y="24576"/>
                    </a:lnTo>
                    <a:lnTo>
                      <a:pt x="-688" y="30106"/>
                    </a:lnTo>
                    <a:lnTo>
                      <a:pt x="0" y="35873"/>
                    </a:lnTo>
                    <a:lnTo>
                      <a:pt x="2983" y="41242"/>
                    </a:lnTo>
                    <a:lnTo>
                      <a:pt x="7955" y="44837"/>
                    </a:lnTo>
                    <a:lnTo>
                      <a:pt x="13538" y="46657"/>
                    </a:lnTo>
                    <a:lnTo>
                      <a:pt x="17210" y="51292"/>
                    </a:lnTo>
                    <a:lnTo>
                      <a:pt x="23023" y="51071"/>
                    </a:lnTo>
                    <a:lnTo>
                      <a:pt x="27306" y="46657"/>
                    </a:lnTo>
                    <a:lnTo>
                      <a:pt x="23252" y="42397"/>
                    </a:lnTo>
                    <a:lnTo>
                      <a:pt x="18434" y="38619"/>
                    </a:lnTo>
                    <a:lnTo>
                      <a:pt x="17210" y="32760"/>
                    </a:lnTo>
                    <a:lnTo>
                      <a:pt x="21952" y="36110"/>
                    </a:lnTo>
                    <a:lnTo>
                      <a:pt x="26541" y="39819"/>
                    </a:lnTo>
                    <a:lnTo>
                      <a:pt x="31589" y="42688"/>
                    </a:lnTo>
                    <a:lnTo>
                      <a:pt x="34036" y="47950"/>
                    </a:lnTo>
                    <a:lnTo>
                      <a:pt x="34266" y="53924"/>
                    </a:lnTo>
                    <a:lnTo>
                      <a:pt x="39620" y="56868"/>
                    </a:lnTo>
                    <a:lnTo>
                      <a:pt x="45281" y="58429"/>
                    </a:lnTo>
                    <a:lnTo>
                      <a:pt x="49946" y="61840"/>
                    </a:lnTo>
                    <a:lnTo>
                      <a:pt x="55070" y="64471"/>
                    </a:lnTo>
                    <a:lnTo>
                      <a:pt x="59354" y="68273"/>
                    </a:lnTo>
                    <a:lnTo>
                      <a:pt x="62642" y="73152"/>
                    </a:lnTo>
                    <a:lnTo>
                      <a:pt x="63560" y="79042"/>
                    </a:lnTo>
                    <a:lnTo>
                      <a:pt x="61113" y="84297"/>
                    </a:lnTo>
                    <a:lnTo>
                      <a:pt x="61648" y="90079"/>
                    </a:lnTo>
                    <a:lnTo>
                      <a:pt x="66850" y="92764"/>
                    </a:lnTo>
                    <a:lnTo>
                      <a:pt x="72051" y="95173"/>
                    </a:lnTo>
                    <a:lnTo>
                      <a:pt x="71745" y="89345"/>
                    </a:lnTo>
                    <a:lnTo>
                      <a:pt x="67844" y="85077"/>
                    </a:lnTo>
                    <a:lnTo>
                      <a:pt x="73734" y="86178"/>
                    </a:lnTo>
                    <a:lnTo>
                      <a:pt x="77252" y="90821"/>
                    </a:lnTo>
                    <a:lnTo>
                      <a:pt x="77558" y="96703"/>
                    </a:lnTo>
                    <a:lnTo>
                      <a:pt x="82070" y="10112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Google Shape;441;p7"/>
              <p:cNvSpPr/>
              <p:nvPr/>
            </p:nvSpPr>
            <p:spPr>
              <a:xfrm>
                <a:off x="6235205" y="3202162"/>
                <a:ext cx="390235" cy="293541"/>
              </a:xfrm>
              <a:custGeom>
                <a:avLst/>
                <a:gdLst/>
                <a:ahLst/>
                <a:cxnLst/>
                <a:rect l="l" t="t" r="r" b="b"/>
                <a:pathLst>
                  <a:path w="390235" h="293541" extrusionOk="0">
                    <a:moveTo>
                      <a:pt x="52624" y="293488"/>
                    </a:moveTo>
                    <a:lnTo>
                      <a:pt x="61419" y="273831"/>
                    </a:lnTo>
                    <a:lnTo>
                      <a:pt x="61037" y="267628"/>
                    </a:lnTo>
                    <a:lnTo>
                      <a:pt x="63791" y="254220"/>
                    </a:lnTo>
                    <a:lnTo>
                      <a:pt x="69757" y="249126"/>
                    </a:lnTo>
                    <a:lnTo>
                      <a:pt x="76411" y="249623"/>
                    </a:lnTo>
                    <a:lnTo>
                      <a:pt x="83907" y="247910"/>
                    </a:lnTo>
                    <a:lnTo>
                      <a:pt x="91173" y="243665"/>
                    </a:lnTo>
                    <a:lnTo>
                      <a:pt x="99128" y="246212"/>
                    </a:lnTo>
                    <a:lnTo>
                      <a:pt x="104864" y="248208"/>
                    </a:lnTo>
                    <a:lnTo>
                      <a:pt x="112436" y="251390"/>
                    </a:lnTo>
                    <a:lnTo>
                      <a:pt x="118479" y="248254"/>
                    </a:lnTo>
                    <a:lnTo>
                      <a:pt x="125439" y="251833"/>
                    </a:lnTo>
                    <a:lnTo>
                      <a:pt x="124292" y="240789"/>
                    </a:lnTo>
                    <a:lnTo>
                      <a:pt x="126357" y="234081"/>
                    </a:lnTo>
                    <a:lnTo>
                      <a:pt x="124521" y="227358"/>
                    </a:lnTo>
                    <a:lnTo>
                      <a:pt x="127427" y="221889"/>
                    </a:lnTo>
                    <a:lnTo>
                      <a:pt x="131558" y="214508"/>
                    </a:lnTo>
                    <a:lnTo>
                      <a:pt x="137371" y="207265"/>
                    </a:lnTo>
                    <a:lnTo>
                      <a:pt x="142419" y="202515"/>
                    </a:lnTo>
                    <a:lnTo>
                      <a:pt x="149303" y="196121"/>
                    </a:lnTo>
                    <a:lnTo>
                      <a:pt x="157028" y="195677"/>
                    </a:lnTo>
                    <a:lnTo>
                      <a:pt x="163147" y="200503"/>
                    </a:lnTo>
                    <a:lnTo>
                      <a:pt x="171714" y="204175"/>
                    </a:lnTo>
                    <a:lnTo>
                      <a:pt x="177067" y="208366"/>
                    </a:lnTo>
                    <a:lnTo>
                      <a:pt x="180433" y="213850"/>
                    </a:lnTo>
                    <a:lnTo>
                      <a:pt x="184028" y="220229"/>
                    </a:lnTo>
                    <a:lnTo>
                      <a:pt x="190377" y="219916"/>
                    </a:lnTo>
                    <a:lnTo>
                      <a:pt x="198867" y="220650"/>
                    </a:lnTo>
                    <a:lnTo>
                      <a:pt x="205062" y="222501"/>
                    </a:lnTo>
                    <a:lnTo>
                      <a:pt x="212787" y="225560"/>
                    </a:lnTo>
                    <a:lnTo>
                      <a:pt x="218677" y="223595"/>
                    </a:lnTo>
                    <a:lnTo>
                      <a:pt x="226632" y="225828"/>
                    </a:lnTo>
                    <a:lnTo>
                      <a:pt x="234357" y="230196"/>
                    </a:lnTo>
                    <a:lnTo>
                      <a:pt x="241623" y="228299"/>
                    </a:lnTo>
                    <a:lnTo>
                      <a:pt x="245064" y="221598"/>
                    </a:lnTo>
                    <a:lnTo>
                      <a:pt x="248430" y="213973"/>
                    </a:lnTo>
                    <a:lnTo>
                      <a:pt x="253402" y="208680"/>
                    </a:lnTo>
                    <a:lnTo>
                      <a:pt x="261739" y="209261"/>
                    </a:lnTo>
                    <a:lnTo>
                      <a:pt x="267628" y="213942"/>
                    </a:lnTo>
                    <a:lnTo>
                      <a:pt x="272524" y="210645"/>
                    </a:lnTo>
                    <a:lnTo>
                      <a:pt x="280172" y="207280"/>
                    </a:lnTo>
                    <a:lnTo>
                      <a:pt x="285296" y="204748"/>
                    </a:lnTo>
                    <a:lnTo>
                      <a:pt x="291339" y="203999"/>
                    </a:lnTo>
                    <a:lnTo>
                      <a:pt x="298300" y="199494"/>
                    </a:lnTo>
                    <a:lnTo>
                      <a:pt x="305183" y="200495"/>
                    </a:lnTo>
                    <a:lnTo>
                      <a:pt x="309620" y="204136"/>
                    </a:lnTo>
                    <a:lnTo>
                      <a:pt x="315280" y="200970"/>
                    </a:lnTo>
                    <a:lnTo>
                      <a:pt x="320939" y="199532"/>
                    </a:lnTo>
                    <a:lnTo>
                      <a:pt x="326753" y="195424"/>
                    </a:lnTo>
                    <a:lnTo>
                      <a:pt x="328053" y="189244"/>
                    </a:lnTo>
                    <a:lnTo>
                      <a:pt x="334860" y="188847"/>
                    </a:lnTo>
                    <a:lnTo>
                      <a:pt x="339678" y="192487"/>
                    </a:lnTo>
                    <a:lnTo>
                      <a:pt x="345645" y="192266"/>
                    </a:lnTo>
                    <a:lnTo>
                      <a:pt x="351840" y="192250"/>
                    </a:lnTo>
                    <a:lnTo>
                      <a:pt x="356811" y="195164"/>
                    </a:lnTo>
                    <a:lnTo>
                      <a:pt x="362089" y="198989"/>
                    </a:lnTo>
                    <a:lnTo>
                      <a:pt x="369432" y="196939"/>
                    </a:lnTo>
                    <a:lnTo>
                      <a:pt x="378151" y="193857"/>
                    </a:lnTo>
                    <a:lnTo>
                      <a:pt x="389548" y="198033"/>
                    </a:lnTo>
                    <a:lnTo>
                      <a:pt x="383811" y="189719"/>
                    </a:lnTo>
                    <a:lnTo>
                      <a:pt x="384653" y="180517"/>
                    </a:lnTo>
                    <a:lnTo>
                      <a:pt x="379757" y="173924"/>
                    </a:lnTo>
                    <a:lnTo>
                      <a:pt x="374021" y="171645"/>
                    </a:lnTo>
                    <a:lnTo>
                      <a:pt x="369508" y="167323"/>
                    </a:lnTo>
                    <a:lnTo>
                      <a:pt x="362548" y="165977"/>
                    </a:lnTo>
                    <a:lnTo>
                      <a:pt x="361478" y="159170"/>
                    </a:lnTo>
                    <a:lnTo>
                      <a:pt x="354670" y="153777"/>
                    </a:lnTo>
                    <a:lnTo>
                      <a:pt x="357041" y="146985"/>
                    </a:lnTo>
                    <a:lnTo>
                      <a:pt x="352911" y="142220"/>
                    </a:lnTo>
                    <a:lnTo>
                      <a:pt x="348016" y="138939"/>
                    </a:lnTo>
                    <a:lnTo>
                      <a:pt x="344956" y="132155"/>
                    </a:lnTo>
                    <a:lnTo>
                      <a:pt x="340138" y="128368"/>
                    </a:lnTo>
                    <a:lnTo>
                      <a:pt x="333254" y="126250"/>
                    </a:lnTo>
                    <a:lnTo>
                      <a:pt x="327594" y="122196"/>
                    </a:lnTo>
                    <a:lnTo>
                      <a:pt x="323846" y="117806"/>
                    </a:lnTo>
                    <a:lnTo>
                      <a:pt x="323769" y="111717"/>
                    </a:lnTo>
                    <a:lnTo>
                      <a:pt x="320251" y="102952"/>
                    </a:lnTo>
                    <a:lnTo>
                      <a:pt x="312143" y="98783"/>
                    </a:lnTo>
                    <a:lnTo>
                      <a:pt x="307784" y="93804"/>
                    </a:lnTo>
                    <a:lnTo>
                      <a:pt x="301053" y="93169"/>
                    </a:lnTo>
                    <a:lnTo>
                      <a:pt x="291798" y="90508"/>
                    </a:lnTo>
                    <a:lnTo>
                      <a:pt x="289733" y="84182"/>
                    </a:lnTo>
                    <a:lnTo>
                      <a:pt x="292027" y="76740"/>
                    </a:lnTo>
                    <a:lnTo>
                      <a:pt x="279255" y="75677"/>
                    </a:lnTo>
                    <a:lnTo>
                      <a:pt x="270535" y="76319"/>
                    </a:lnTo>
                    <a:lnTo>
                      <a:pt x="272064" y="69864"/>
                    </a:lnTo>
                    <a:lnTo>
                      <a:pt x="269387" y="60724"/>
                    </a:lnTo>
                    <a:lnTo>
                      <a:pt x="274053" y="57175"/>
                    </a:lnTo>
                    <a:lnTo>
                      <a:pt x="273135" y="48814"/>
                    </a:lnTo>
                    <a:lnTo>
                      <a:pt x="274283" y="37510"/>
                    </a:lnTo>
                    <a:lnTo>
                      <a:pt x="264262" y="19895"/>
                    </a:lnTo>
                    <a:lnTo>
                      <a:pt x="258373" y="13095"/>
                    </a:lnTo>
                    <a:lnTo>
                      <a:pt x="251948" y="6303"/>
                    </a:lnTo>
                    <a:lnTo>
                      <a:pt x="238563" y="-53"/>
                    </a:lnTo>
                    <a:lnTo>
                      <a:pt x="230991" y="2548"/>
                    </a:lnTo>
                    <a:lnTo>
                      <a:pt x="225637" y="5118"/>
                    </a:lnTo>
                    <a:lnTo>
                      <a:pt x="215540" y="11642"/>
                    </a:lnTo>
                    <a:lnTo>
                      <a:pt x="216458" y="19596"/>
                    </a:lnTo>
                    <a:lnTo>
                      <a:pt x="214317" y="25058"/>
                    </a:lnTo>
                    <a:lnTo>
                      <a:pt x="206439" y="33020"/>
                    </a:lnTo>
                    <a:lnTo>
                      <a:pt x="197949" y="39636"/>
                    </a:lnTo>
                    <a:lnTo>
                      <a:pt x="194507" y="45334"/>
                    </a:lnTo>
                    <a:lnTo>
                      <a:pt x="189764" y="50597"/>
                    </a:lnTo>
                    <a:lnTo>
                      <a:pt x="184640" y="54934"/>
                    </a:lnTo>
                    <a:lnTo>
                      <a:pt x="180280" y="59561"/>
                    </a:lnTo>
                    <a:lnTo>
                      <a:pt x="171102" y="61879"/>
                    </a:lnTo>
                    <a:lnTo>
                      <a:pt x="165059" y="62987"/>
                    </a:lnTo>
                    <a:lnTo>
                      <a:pt x="158558" y="64953"/>
                    </a:lnTo>
                    <a:lnTo>
                      <a:pt x="150756" y="65213"/>
                    </a:lnTo>
                    <a:lnTo>
                      <a:pt x="143490" y="66146"/>
                    </a:lnTo>
                    <a:lnTo>
                      <a:pt x="136606" y="66483"/>
                    </a:lnTo>
                    <a:lnTo>
                      <a:pt x="130946" y="70652"/>
                    </a:lnTo>
                    <a:lnTo>
                      <a:pt x="138824" y="77482"/>
                    </a:lnTo>
                    <a:lnTo>
                      <a:pt x="134847" y="82767"/>
                    </a:lnTo>
                    <a:lnTo>
                      <a:pt x="130793" y="88465"/>
                    </a:lnTo>
                    <a:lnTo>
                      <a:pt x="125363" y="93162"/>
                    </a:lnTo>
                    <a:lnTo>
                      <a:pt x="106165" y="99931"/>
                    </a:lnTo>
                    <a:lnTo>
                      <a:pt x="95456" y="100535"/>
                    </a:lnTo>
                    <a:lnTo>
                      <a:pt x="90867" y="104329"/>
                    </a:lnTo>
                    <a:lnTo>
                      <a:pt x="83830" y="106746"/>
                    </a:lnTo>
                    <a:lnTo>
                      <a:pt x="78094" y="110126"/>
                    </a:lnTo>
                    <a:lnTo>
                      <a:pt x="72434" y="112765"/>
                    </a:lnTo>
                    <a:lnTo>
                      <a:pt x="66238" y="112130"/>
                    </a:lnTo>
                    <a:lnTo>
                      <a:pt x="63331" y="106761"/>
                    </a:lnTo>
                    <a:lnTo>
                      <a:pt x="57671" y="110677"/>
                    </a:lnTo>
                    <a:lnTo>
                      <a:pt x="50788" y="113392"/>
                    </a:lnTo>
                    <a:lnTo>
                      <a:pt x="45052" y="117362"/>
                    </a:lnTo>
                    <a:lnTo>
                      <a:pt x="38091" y="117523"/>
                    </a:lnTo>
                    <a:lnTo>
                      <a:pt x="30596" y="115978"/>
                    </a:lnTo>
                    <a:lnTo>
                      <a:pt x="23176" y="124361"/>
                    </a:lnTo>
                    <a:lnTo>
                      <a:pt x="20422" y="132507"/>
                    </a:lnTo>
                    <a:lnTo>
                      <a:pt x="18052" y="140247"/>
                    </a:lnTo>
                    <a:lnTo>
                      <a:pt x="13080" y="146932"/>
                    </a:lnTo>
                    <a:lnTo>
                      <a:pt x="10633" y="153120"/>
                    </a:lnTo>
                    <a:lnTo>
                      <a:pt x="3213" y="160447"/>
                    </a:lnTo>
                    <a:lnTo>
                      <a:pt x="-688" y="167048"/>
                    </a:lnTo>
                    <a:lnTo>
                      <a:pt x="4360" y="169694"/>
                    </a:lnTo>
                    <a:lnTo>
                      <a:pt x="4284" y="179615"/>
                    </a:lnTo>
                    <a:lnTo>
                      <a:pt x="4437" y="186629"/>
                    </a:lnTo>
                    <a:lnTo>
                      <a:pt x="6426" y="193857"/>
                    </a:lnTo>
                    <a:lnTo>
                      <a:pt x="6961" y="200503"/>
                    </a:lnTo>
                    <a:lnTo>
                      <a:pt x="8032" y="207249"/>
                    </a:lnTo>
                    <a:lnTo>
                      <a:pt x="8949" y="213950"/>
                    </a:lnTo>
                    <a:lnTo>
                      <a:pt x="13003" y="218095"/>
                    </a:lnTo>
                    <a:lnTo>
                      <a:pt x="19276" y="223962"/>
                    </a:lnTo>
                    <a:lnTo>
                      <a:pt x="19887" y="230004"/>
                    </a:lnTo>
                    <a:lnTo>
                      <a:pt x="21340" y="238502"/>
                    </a:lnTo>
                    <a:lnTo>
                      <a:pt x="24170" y="243726"/>
                    </a:lnTo>
                    <a:lnTo>
                      <a:pt x="32890" y="253960"/>
                    </a:lnTo>
                    <a:lnTo>
                      <a:pt x="38091" y="260744"/>
                    </a:lnTo>
                    <a:lnTo>
                      <a:pt x="43368" y="264041"/>
                    </a:lnTo>
                    <a:lnTo>
                      <a:pt x="48723" y="270405"/>
                    </a:lnTo>
                    <a:lnTo>
                      <a:pt x="48493" y="277089"/>
                    </a:lnTo>
                    <a:lnTo>
                      <a:pt x="49028" y="285472"/>
                    </a:lnTo>
                    <a:lnTo>
                      <a:pt x="52624" y="29348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Google Shape;442;p7"/>
              <p:cNvSpPr/>
              <p:nvPr/>
            </p:nvSpPr>
            <p:spPr>
              <a:xfrm>
                <a:off x="3310732" y="2792307"/>
                <a:ext cx="305870" cy="113789"/>
              </a:xfrm>
              <a:custGeom>
                <a:avLst/>
                <a:gdLst/>
                <a:ahLst/>
                <a:cxnLst/>
                <a:rect l="l" t="t" r="r" b="b"/>
                <a:pathLst>
                  <a:path w="305870" h="113789" extrusionOk="0">
                    <a:moveTo>
                      <a:pt x="209957" y="45610"/>
                    </a:moveTo>
                    <a:lnTo>
                      <a:pt x="210492" y="39827"/>
                    </a:lnTo>
                    <a:lnTo>
                      <a:pt x="205062" y="37900"/>
                    </a:lnTo>
                    <a:lnTo>
                      <a:pt x="202308" y="32867"/>
                    </a:lnTo>
                    <a:lnTo>
                      <a:pt x="201161" y="38611"/>
                    </a:lnTo>
                    <a:lnTo>
                      <a:pt x="206056" y="42305"/>
                    </a:lnTo>
                    <a:close/>
                    <a:moveTo>
                      <a:pt x="196954" y="32729"/>
                    </a:moveTo>
                    <a:lnTo>
                      <a:pt x="197948" y="27085"/>
                    </a:lnTo>
                    <a:lnTo>
                      <a:pt x="192059" y="27360"/>
                    </a:lnTo>
                    <a:lnTo>
                      <a:pt x="196495" y="31284"/>
                    </a:lnTo>
                    <a:close/>
                    <a:moveTo>
                      <a:pt x="187623" y="28301"/>
                    </a:moveTo>
                    <a:lnTo>
                      <a:pt x="193359" y="26557"/>
                    </a:lnTo>
                    <a:lnTo>
                      <a:pt x="189382" y="22327"/>
                    </a:lnTo>
                    <a:lnTo>
                      <a:pt x="183187" y="21960"/>
                    </a:lnTo>
                    <a:lnTo>
                      <a:pt x="187469" y="26473"/>
                    </a:lnTo>
                    <a:close/>
                    <a:moveTo>
                      <a:pt x="207509" y="35360"/>
                    </a:moveTo>
                    <a:lnTo>
                      <a:pt x="204527" y="30305"/>
                    </a:lnTo>
                    <a:lnTo>
                      <a:pt x="207357" y="35322"/>
                    </a:lnTo>
                    <a:close/>
                    <a:moveTo>
                      <a:pt x="199708" y="113737"/>
                    </a:moveTo>
                    <a:lnTo>
                      <a:pt x="206821" y="112452"/>
                    </a:lnTo>
                    <a:lnTo>
                      <a:pt x="212634" y="111151"/>
                    </a:lnTo>
                    <a:lnTo>
                      <a:pt x="219212" y="111503"/>
                    </a:lnTo>
                    <a:lnTo>
                      <a:pt x="226325" y="110149"/>
                    </a:lnTo>
                    <a:lnTo>
                      <a:pt x="232673" y="109767"/>
                    </a:lnTo>
                    <a:lnTo>
                      <a:pt x="238333" y="109124"/>
                    </a:lnTo>
                    <a:lnTo>
                      <a:pt x="244376" y="108482"/>
                    </a:lnTo>
                    <a:lnTo>
                      <a:pt x="250571" y="109400"/>
                    </a:lnTo>
                    <a:lnTo>
                      <a:pt x="256690" y="109316"/>
                    </a:lnTo>
                    <a:lnTo>
                      <a:pt x="262044" y="111549"/>
                    </a:lnTo>
                    <a:lnTo>
                      <a:pt x="267857" y="111786"/>
                    </a:lnTo>
                    <a:lnTo>
                      <a:pt x="273900" y="110081"/>
                    </a:lnTo>
                    <a:lnTo>
                      <a:pt x="280019" y="110081"/>
                    </a:lnTo>
                    <a:lnTo>
                      <a:pt x="284761" y="106723"/>
                    </a:lnTo>
                    <a:lnTo>
                      <a:pt x="290880" y="106080"/>
                    </a:lnTo>
                    <a:lnTo>
                      <a:pt x="298528" y="105201"/>
                    </a:lnTo>
                    <a:lnTo>
                      <a:pt x="305183" y="101996"/>
                    </a:lnTo>
                    <a:lnTo>
                      <a:pt x="301512" y="97575"/>
                    </a:lnTo>
                    <a:lnTo>
                      <a:pt x="295545" y="96091"/>
                    </a:lnTo>
                    <a:lnTo>
                      <a:pt x="292333" y="91104"/>
                    </a:lnTo>
                    <a:lnTo>
                      <a:pt x="288126" y="87134"/>
                    </a:lnTo>
                    <a:lnTo>
                      <a:pt x="282849" y="84740"/>
                    </a:lnTo>
                    <a:lnTo>
                      <a:pt x="277036" y="85490"/>
                    </a:lnTo>
                    <a:lnTo>
                      <a:pt x="271300" y="84825"/>
                    </a:lnTo>
                    <a:lnTo>
                      <a:pt x="265563" y="84572"/>
                    </a:lnTo>
                    <a:lnTo>
                      <a:pt x="259827" y="84167"/>
                    </a:lnTo>
                    <a:lnTo>
                      <a:pt x="263574" y="79776"/>
                    </a:lnTo>
                    <a:lnTo>
                      <a:pt x="266404" y="74598"/>
                    </a:lnTo>
                    <a:lnTo>
                      <a:pt x="262121" y="70131"/>
                    </a:lnTo>
                    <a:lnTo>
                      <a:pt x="256384" y="70782"/>
                    </a:lnTo>
                    <a:lnTo>
                      <a:pt x="250571" y="71286"/>
                    </a:lnTo>
                    <a:lnTo>
                      <a:pt x="246747" y="66804"/>
                    </a:lnTo>
                    <a:lnTo>
                      <a:pt x="241240" y="65068"/>
                    </a:lnTo>
                    <a:lnTo>
                      <a:pt x="235503" y="65856"/>
                    </a:lnTo>
                    <a:lnTo>
                      <a:pt x="230150" y="63722"/>
                    </a:lnTo>
                    <a:lnTo>
                      <a:pt x="225025" y="60838"/>
                    </a:lnTo>
                    <a:lnTo>
                      <a:pt x="225561" y="55102"/>
                    </a:lnTo>
                    <a:lnTo>
                      <a:pt x="221124" y="58880"/>
                    </a:lnTo>
                    <a:lnTo>
                      <a:pt x="216918" y="54888"/>
                    </a:lnTo>
                    <a:lnTo>
                      <a:pt x="222883" y="55362"/>
                    </a:lnTo>
                    <a:lnTo>
                      <a:pt x="218677" y="50015"/>
                    </a:lnTo>
                    <a:lnTo>
                      <a:pt x="212787" y="48868"/>
                    </a:lnTo>
                    <a:lnTo>
                      <a:pt x="207050" y="48195"/>
                    </a:lnTo>
                    <a:lnTo>
                      <a:pt x="203303" y="43445"/>
                    </a:lnTo>
                    <a:lnTo>
                      <a:pt x="198637" y="39873"/>
                    </a:lnTo>
                    <a:lnTo>
                      <a:pt x="194277" y="35781"/>
                    </a:lnTo>
                    <a:lnTo>
                      <a:pt x="189153" y="33081"/>
                    </a:lnTo>
                    <a:lnTo>
                      <a:pt x="183493" y="30503"/>
                    </a:lnTo>
                    <a:lnTo>
                      <a:pt x="178291" y="27895"/>
                    </a:lnTo>
                    <a:lnTo>
                      <a:pt x="171867" y="27528"/>
                    </a:lnTo>
                    <a:lnTo>
                      <a:pt x="165901" y="28278"/>
                    </a:lnTo>
                    <a:lnTo>
                      <a:pt x="160011" y="25341"/>
                    </a:lnTo>
                    <a:lnTo>
                      <a:pt x="156493" y="20537"/>
                    </a:lnTo>
                    <a:lnTo>
                      <a:pt x="153663" y="15176"/>
                    </a:lnTo>
                    <a:lnTo>
                      <a:pt x="148232" y="12980"/>
                    </a:lnTo>
                    <a:lnTo>
                      <a:pt x="143489" y="8919"/>
                    </a:lnTo>
                    <a:lnTo>
                      <a:pt x="137295" y="10525"/>
                    </a:lnTo>
                    <a:lnTo>
                      <a:pt x="131635" y="8850"/>
                    </a:lnTo>
                    <a:lnTo>
                      <a:pt x="127046" y="4360"/>
                    </a:lnTo>
                    <a:lnTo>
                      <a:pt x="120008" y="5011"/>
                    </a:lnTo>
                    <a:lnTo>
                      <a:pt x="113889" y="4521"/>
                    </a:lnTo>
                    <a:lnTo>
                      <a:pt x="108076" y="3450"/>
                    </a:lnTo>
                    <a:lnTo>
                      <a:pt x="102340" y="4215"/>
                    </a:lnTo>
                    <a:lnTo>
                      <a:pt x="96527" y="2670"/>
                    </a:lnTo>
                    <a:lnTo>
                      <a:pt x="89643" y="2272"/>
                    </a:lnTo>
                    <a:lnTo>
                      <a:pt x="82836" y="1699"/>
                    </a:lnTo>
                    <a:lnTo>
                      <a:pt x="76640" y="2387"/>
                    </a:lnTo>
                    <a:lnTo>
                      <a:pt x="71286" y="5033"/>
                    </a:lnTo>
                    <a:lnTo>
                      <a:pt x="65473" y="6900"/>
                    </a:lnTo>
                    <a:lnTo>
                      <a:pt x="58513" y="6838"/>
                    </a:lnTo>
                    <a:lnTo>
                      <a:pt x="52853" y="7772"/>
                    </a:lnTo>
                    <a:lnTo>
                      <a:pt x="46963" y="9745"/>
                    </a:lnTo>
                    <a:lnTo>
                      <a:pt x="41533" y="12498"/>
                    </a:lnTo>
                    <a:lnTo>
                      <a:pt x="36103" y="14449"/>
                    </a:lnTo>
                    <a:lnTo>
                      <a:pt x="30443" y="15940"/>
                    </a:lnTo>
                    <a:lnTo>
                      <a:pt x="24553" y="17960"/>
                    </a:lnTo>
                    <a:lnTo>
                      <a:pt x="20193" y="21968"/>
                    </a:lnTo>
                    <a:lnTo>
                      <a:pt x="16292" y="26297"/>
                    </a:lnTo>
                    <a:lnTo>
                      <a:pt x="12315" y="32240"/>
                    </a:lnTo>
                    <a:lnTo>
                      <a:pt x="13157" y="38053"/>
                    </a:lnTo>
                    <a:lnTo>
                      <a:pt x="5966" y="41120"/>
                    </a:lnTo>
                    <a:lnTo>
                      <a:pt x="-688" y="44156"/>
                    </a:lnTo>
                    <a:lnTo>
                      <a:pt x="6502" y="43155"/>
                    </a:lnTo>
                    <a:lnTo>
                      <a:pt x="6884" y="49013"/>
                    </a:lnTo>
                    <a:lnTo>
                      <a:pt x="12392" y="46046"/>
                    </a:lnTo>
                    <a:lnTo>
                      <a:pt x="17975" y="43567"/>
                    </a:lnTo>
                    <a:lnTo>
                      <a:pt x="23559" y="41020"/>
                    </a:lnTo>
                    <a:lnTo>
                      <a:pt x="26465" y="35299"/>
                    </a:lnTo>
                    <a:lnTo>
                      <a:pt x="32660" y="34932"/>
                    </a:lnTo>
                    <a:lnTo>
                      <a:pt x="38550" y="34840"/>
                    </a:lnTo>
                    <a:lnTo>
                      <a:pt x="43904" y="32706"/>
                    </a:lnTo>
                    <a:lnTo>
                      <a:pt x="49028" y="29807"/>
                    </a:lnTo>
                    <a:lnTo>
                      <a:pt x="52394" y="24897"/>
                    </a:lnTo>
                    <a:lnTo>
                      <a:pt x="57595" y="22572"/>
                    </a:lnTo>
                    <a:lnTo>
                      <a:pt x="62337" y="18679"/>
                    </a:lnTo>
                    <a:lnTo>
                      <a:pt x="68303" y="17807"/>
                    </a:lnTo>
                    <a:lnTo>
                      <a:pt x="75034" y="18212"/>
                    </a:lnTo>
                    <a:lnTo>
                      <a:pt x="81995" y="18946"/>
                    </a:lnTo>
                    <a:lnTo>
                      <a:pt x="88802" y="18181"/>
                    </a:lnTo>
                    <a:lnTo>
                      <a:pt x="94156" y="21577"/>
                    </a:lnTo>
                    <a:lnTo>
                      <a:pt x="90714" y="26159"/>
                    </a:lnTo>
                    <a:lnTo>
                      <a:pt x="84136" y="26633"/>
                    </a:lnTo>
                    <a:lnTo>
                      <a:pt x="87042" y="32339"/>
                    </a:lnTo>
                    <a:lnTo>
                      <a:pt x="92320" y="35001"/>
                    </a:lnTo>
                    <a:lnTo>
                      <a:pt x="98057" y="34550"/>
                    </a:lnTo>
                    <a:lnTo>
                      <a:pt x="102569" y="38236"/>
                    </a:lnTo>
                    <a:lnTo>
                      <a:pt x="106470" y="33930"/>
                    </a:lnTo>
                    <a:lnTo>
                      <a:pt x="110218" y="38703"/>
                    </a:lnTo>
                    <a:lnTo>
                      <a:pt x="116414" y="39261"/>
                    </a:lnTo>
                    <a:lnTo>
                      <a:pt x="122303" y="39185"/>
                    </a:lnTo>
                    <a:lnTo>
                      <a:pt x="125975" y="34772"/>
                    </a:lnTo>
                    <a:lnTo>
                      <a:pt x="128575" y="39980"/>
                    </a:lnTo>
                    <a:lnTo>
                      <a:pt x="132246" y="44570"/>
                    </a:lnTo>
                    <a:lnTo>
                      <a:pt x="138671" y="47377"/>
                    </a:lnTo>
                    <a:lnTo>
                      <a:pt x="143643" y="50834"/>
                    </a:lnTo>
                    <a:lnTo>
                      <a:pt x="149456" y="51362"/>
                    </a:lnTo>
                    <a:lnTo>
                      <a:pt x="154886" y="54291"/>
                    </a:lnTo>
                    <a:lnTo>
                      <a:pt x="161923" y="56218"/>
                    </a:lnTo>
                    <a:lnTo>
                      <a:pt x="168960" y="54413"/>
                    </a:lnTo>
                    <a:lnTo>
                      <a:pt x="174850" y="53457"/>
                    </a:lnTo>
                    <a:lnTo>
                      <a:pt x="179439" y="58108"/>
                    </a:lnTo>
                    <a:lnTo>
                      <a:pt x="180739" y="64318"/>
                    </a:lnTo>
                    <a:lnTo>
                      <a:pt x="180892" y="70261"/>
                    </a:lnTo>
                    <a:lnTo>
                      <a:pt x="183110" y="75768"/>
                    </a:lnTo>
                    <a:lnTo>
                      <a:pt x="187241" y="80128"/>
                    </a:lnTo>
                    <a:lnTo>
                      <a:pt x="192136" y="84136"/>
                    </a:lnTo>
                    <a:lnTo>
                      <a:pt x="198254" y="83608"/>
                    </a:lnTo>
                    <a:lnTo>
                      <a:pt x="204909" y="84779"/>
                    </a:lnTo>
                    <a:lnTo>
                      <a:pt x="211181" y="84664"/>
                    </a:lnTo>
                    <a:lnTo>
                      <a:pt x="216764" y="86622"/>
                    </a:lnTo>
                    <a:lnTo>
                      <a:pt x="219900" y="92504"/>
                    </a:lnTo>
                    <a:lnTo>
                      <a:pt x="216229" y="98324"/>
                    </a:lnTo>
                    <a:lnTo>
                      <a:pt x="209574" y="101223"/>
                    </a:lnTo>
                    <a:lnTo>
                      <a:pt x="204602" y="105239"/>
                    </a:lnTo>
                    <a:lnTo>
                      <a:pt x="200243" y="109331"/>
                    </a:lnTo>
                    <a:close/>
                    <a:moveTo>
                      <a:pt x="165671" y="79952"/>
                    </a:moveTo>
                    <a:lnTo>
                      <a:pt x="160699" y="74430"/>
                    </a:lnTo>
                    <a:lnTo>
                      <a:pt x="165671" y="79952"/>
                    </a:lnTo>
                    <a:close/>
                    <a:moveTo>
                      <a:pt x="163453" y="20606"/>
                    </a:moveTo>
                    <a:lnTo>
                      <a:pt x="158405" y="16124"/>
                    </a:lnTo>
                    <a:lnTo>
                      <a:pt x="162764" y="20270"/>
                    </a:lnTo>
                    <a:close/>
                    <a:moveTo>
                      <a:pt x="93085" y="54689"/>
                    </a:moveTo>
                    <a:lnTo>
                      <a:pt x="98515" y="51537"/>
                    </a:lnTo>
                    <a:lnTo>
                      <a:pt x="93085" y="53373"/>
                    </a:lnTo>
                    <a:close/>
                    <a:moveTo>
                      <a:pt x="53236" y="59744"/>
                    </a:moveTo>
                    <a:lnTo>
                      <a:pt x="59125" y="57863"/>
                    </a:lnTo>
                    <a:lnTo>
                      <a:pt x="64173" y="54505"/>
                    </a:lnTo>
                    <a:lnTo>
                      <a:pt x="63026" y="48807"/>
                    </a:lnTo>
                    <a:lnTo>
                      <a:pt x="59584" y="44149"/>
                    </a:lnTo>
                    <a:lnTo>
                      <a:pt x="53847" y="43032"/>
                    </a:lnTo>
                    <a:lnTo>
                      <a:pt x="49105" y="47598"/>
                    </a:lnTo>
                    <a:lnTo>
                      <a:pt x="51400" y="54237"/>
                    </a:lnTo>
                    <a:lnTo>
                      <a:pt x="45587" y="53855"/>
                    </a:lnTo>
                    <a:lnTo>
                      <a:pt x="48647" y="58819"/>
                    </a:lnTo>
                    <a:close/>
                    <a:moveTo>
                      <a:pt x="126739" y="2532"/>
                    </a:moveTo>
                    <a:lnTo>
                      <a:pt x="121309" y="-53"/>
                    </a:lnTo>
                    <a:lnTo>
                      <a:pt x="127504" y="1500"/>
                    </a:lnTo>
                    <a:close/>
                    <a:moveTo>
                      <a:pt x="117025" y="4353"/>
                    </a:moveTo>
                    <a:lnTo>
                      <a:pt x="122762" y="2609"/>
                    </a:lnTo>
                    <a:lnTo>
                      <a:pt x="116643" y="383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Google Shape;443;p7"/>
              <p:cNvSpPr/>
              <p:nvPr/>
            </p:nvSpPr>
            <p:spPr>
              <a:xfrm>
                <a:off x="5052337" y="2994493"/>
                <a:ext cx="77633" cy="79569"/>
              </a:xfrm>
              <a:custGeom>
                <a:avLst/>
                <a:gdLst/>
                <a:ahLst/>
                <a:cxnLst/>
                <a:rect l="l" t="t" r="r" b="b"/>
                <a:pathLst>
                  <a:path w="77633" h="79569" extrusionOk="0">
                    <a:moveTo>
                      <a:pt x="69909" y="20140"/>
                    </a:moveTo>
                    <a:lnTo>
                      <a:pt x="70904" y="14457"/>
                    </a:lnTo>
                    <a:lnTo>
                      <a:pt x="69833" y="20101"/>
                    </a:lnTo>
                    <a:close/>
                    <a:moveTo>
                      <a:pt x="61343" y="69328"/>
                    </a:moveTo>
                    <a:lnTo>
                      <a:pt x="63255" y="63882"/>
                    </a:lnTo>
                    <a:lnTo>
                      <a:pt x="59277" y="68135"/>
                    </a:lnTo>
                    <a:close/>
                    <a:moveTo>
                      <a:pt x="73044" y="40814"/>
                    </a:moveTo>
                    <a:lnTo>
                      <a:pt x="76945" y="36546"/>
                    </a:lnTo>
                    <a:lnTo>
                      <a:pt x="72280" y="32928"/>
                    </a:lnTo>
                    <a:lnTo>
                      <a:pt x="68455" y="37211"/>
                    </a:lnTo>
                    <a:lnTo>
                      <a:pt x="72969" y="40768"/>
                    </a:lnTo>
                    <a:close/>
                    <a:moveTo>
                      <a:pt x="50711" y="76587"/>
                    </a:moveTo>
                    <a:lnTo>
                      <a:pt x="51935" y="70881"/>
                    </a:lnTo>
                    <a:lnTo>
                      <a:pt x="48263" y="66399"/>
                    </a:lnTo>
                    <a:lnTo>
                      <a:pt x="44515" y="62001"/>
                    </a:lnTo>
                    <a:lnTo>
                      <a:pt x="43444" y="67676"/>
                    </a:lnTo>
                    <a:lnTo>
                      <a:pt x="44668" y="73298"/>
                    </a:lnTo>
                    <a:lnTo>
                      <a:pt x="49410" y="76480"/>
                    </a:lnTo>
                    <a:close/>
                    <a:moveTo>
                      <a:pt x="28530" y="23689"/>
                    </a:moveTo>
                    <a:lnTo>
                      <a:pt x="32965" y="19941"/>
                    </a:lnTo>
                    <a:lnTo>
                      <a:pt x="28071" y="16927"/>
                    </a:lnTo>
                    <a:lnTo>
                      <a:pt x="28147" y="22855"/>
                    </a:lnTo>
                    <a:close/>
                    <a:moveTo>
                      <a:pt x="25011" y="79516"/>
                    </a:moveTo>
                    <a:lnTo>
                      <a:pt x="27612" y="74384"/>
                    </a:lnTo>
                    <a:lnTo>
                      <a:pt x="21799" y="73902"/>
                    </a:lnTo>
                    <a:lnTo>
                      <a:pt x="23711" y="79356"/>
                    </a:lnTo>
                    <a:close/>
                    <a:moveTo>
                      <a:pt x="-153" y="9393"/>
                    </a:moveTo>
                    <a:lnTo>
                      <a:pt x="5125" y="7030"/>
                    </a:lnTo>
                    <a:lnTo>
                      <a:pt x="9791" y="3550"/>
                    </a:lnTo>
                    <a:lnTo>
                      <a:pt x="5354" y="-53"/>
                    </a:lnTo>
                    <a:lnTo>
                      <a:pt x="230" y="2632"/>
                    </a:lnTo>
                    <a:lnTo>
                      <a:pt x="-688" y="830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4" name="Google Shape;444;p7"/>
              <p:cNvSpPr/>
              <p:nvPr/>
            </p:nvSpPr>
            <p:spPr>
              <a:xfrm>
                <a:off x="6716461" y="2377037"/>
                <a:ext cx="59965" cy="35421"/>
              </a:xfrm>
              <a:custGeom>
                <a:avLst/>
                <a:gdLst/>
                <a:ahLst/>
                <a:cxnLst/>
                <a:rect l="l" t="t" r="r" b="b"/>
                <a:pathLst>
                  <a:path w="59965" h="35421" extrusionOk="0">
                    <a:moveTo>
                      <a:pt x="44133" y="22633"/>
                    </a:moveTo>
                    <a:lnTo>
                      <a:pt x="44439" y="16897"/>
                    </a:lnTo>
                    <a:lnTo>
                      <a:pt x="38550" y="18610"/>
                    </a:lnTo>
                    <a:lnTo>
                      <a:pt x="43292" y="21945"/>
                    </a:lnTo>
                    <a:close/>
                    <a:moveTo>
                      <a:pt x="21875" y="35368"/>
                    </a:moveTo>
                    <a:lnTo>
                      <a:pt x="17286" y="31506"/>
                    </a:lnTo>
                    <a:lnTo>
                      <a:pt x="21875" y="35368"/>
                    </a:lnTo>
                    <a:close/>
                    <a:moveTo>
                      <a:pt x="19887" y="33028"/>
                    </a:moveTo>
                    <a:lnTo>
                      <a:pt x="25241" y="30343"/>
                    </a:lnTo>
                    <a:lnTo>
                      <a:pt x="31054" y="29723"/>
                    </a:lnTo>
                    <a:lnTo>
                      <a:pt x="35949" y="26748"/>
                    </a:lnTo>
                    <a:lnTo>
                      <a:pt x="39161" y="21539"/>
                    </a:lnTo>
                    <a:lnTo>
                      <a:pt x="43827" y="18090"/>
                    </a:lnTo>
                    <a:lnTo>
                      <a:pt x="48570" y="21417"/>
                    </a:lnTo>
                    <a:lnTo>
                      <a:pt x="45663" y="16269"/>
                    </a:lnTo>
                    <a:lnTo>
                      <a:pt x="44974" y="10556"/>
                    </a:lnTo>
                    <a:lnTo>
                      <a:pt x="49946" y="6823"/>
                    </a:lnTo>
                    <a:lnTo>
                      <a:pt x="54842" y="3756"/>
                    </a:lnTo>
                    <a:lnTo>
                      <a:pt x="59277" y="-53"/>
                    </a:lnTo>
                    <a:lnTo>
                      <a:pt x="53694" y="1477"/>
                    </a:lnTo>
                    <a:lnTo>
                      <a:pt x="48570" y="4169"/>
                    </a:lnTo>
                    <a:lnTo>
                      <a:pt x="43292" y="6510"/>
                    </a:lnTo>
                    <a:lnTo>
                      <a:pt x="37632" y="8192"/>
                    </a:lnTo>
                    <a:lnTo>
                      <a:pt x="31972" y="9577"/>
                    </a:lnTo>
                    <a:lnTo>
                      <a:pt x="26236" y="9080"/>
                    </a:lnTo>
                    <a:lnTo>
                      <a:pt x="19963" y="8850"/>
                    </a:lnTo>
                    <a:lnTo>
                      <a:pt x="16368" y="14028"/>
                    </a:lnTo>
                    <a:lnTo>
                      <a:pt x="10632" y="14548"/>
                    </a:lnTo>
                    <a:lnTo>
                      <a:pt x="5049" y="17409"/>
                    </a:lnTo>
                    <a:lnTo>
                      <a:pt x="-688" y="17463"/>
                    </a:lnTo>
                    <a:lnTo>
                      <a:pt x="689" y="23077"/>
                    </a:lnTo>
                    <a:lnTo>
                      <a:pt x="3519" y="28094"/>
                    </a:lnTo>
                    <a:lnTo>
                      <a:pt x="8643" y="31200"/>
                    </a:lnTo>
                    <a:lnTo>
                      <a:pt x="14762" y="31467"/>
                    </a:lnTo>
                    <a:lnTo>
                      <a:pt x="20576" y="3226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5" name="Google Shape;445;p7"/>
              <p:cNvSpPr/>
              <p:nvPr/>
            </p:nvSpPr>
            <p:spPr>
              <a:xfrm>
                <a:off x="6331196" y="2143737"/>
                <a:ext cx="52011" cy="98851"/>
              </a:xfrm>
              <a:custGeom>
                <a:avLst/>
                <a:gdLst/>
                <a:ahLst/>
                <a:cxnLst/>
                <a:rect l="l" t="t" r="r" b="b"/>
                <a:pathLst>
                  <a:path w="52011" h="98851" extrusionOk="0">
                    <a:moveTo>
                      <a:pt x="31131" y="98798"/>
                    </a:moveTo>
                    <a:lnTo>
                      <a:pt x="32890" y="93330"/>
                    </a:lnTo>
                    <a:lnTo>
                      <a:pt x="32813" y="87563"/>
                    </a:lnTo>
                    <a:lnTo>
                      <a:pt x="37785" y="84755"/>
                    </a:lnTo>
                    <a:lnTo>
                      <a:pt x="42986" y="82285"/>
                    </a:lnTo>
                    <a:lnTo>
                      <a:pt x="43980" y="76571"/>
                    </a:lnTo>
                    <a:lnTo>
                      <a:pt x="46275" y="71095"/>
                    </a:lnTo>
                    <a:lnTo>
                      <a:pt x="51323" y="68364"/>
                    </a:lnTo>
                    <a:lnTo>
                      <a:pt x="49793" y="62758"/>
                    </a:lnTo>
                    <a:lnTo>
                      <a:pt x="48187" y="57014"/>
                    </a:lnTo>
                    <a:lnTo>
                      <a:pt x="42374" y="56891"/>
                    </a:lnTo>
                    <a:lnTo>
                      <a:pt x="39850" y="51499"/>
                    </a:lnTo>
                    <a:lnTo>
                      <a:pt x="35720" y="47262"/>
                    </a:lnTo>
                    <a:lnTo>
                      <a:pt x="35184" y="41533"/>
                    </a:lnTo>
                    <a:lnTo>
                      <a:pt x="32430" y="36439"/>
                    </a:lnTo>
                    <a:lnTo>
                      <a:pt x="33808" y="30649"/>
                    </a:lnTo>
                    <a:lnTo>
                      <a:pt x="34266" y="24897"/>
                    </a:lnTo>
                    <a:lnTo>
                      <a:pt x="34343" y="19076"/>
                    </a:lnTo>
                    <a:lnTo>
                      <a:pt x="31895" y="13546"/>
                    </a:lnTo>
                    <a:lnTo>
                      <a:pt x="27077" y="10387"/>
                    </a:lnTo>
                    <a:lnTo>
                      <a:pt x="23023" y="6257"/>
                    </a:lnTo>
                    <a:lnTo>
                      <a:pt x="18969" y="2234"/>
                    </a:lnTo>
                    <a:lnTo>
                      <a:pt x="13462" y="4261"/>
                    </a:lnTo>
                    <a:lnTo>
                      <a:pt x="9638" y="-53"/>
                    </a:lnTo>
                    <a:lnTo>
                      <a:pt x="5049" y="3442"/>
                    </a:lnTo>
                    <a:lnTo>
                      <a:pt x="1759" y="8230"/>
                    </a:lnTo>
                    <a:lnTo>
                      <a:pt x="-688" y="13470"/>
                    </a:lnTo>
                    <a:lnTo>
                      <a:pt x="1224" y="18977"/>
                    </a:lnTo>
                    <a:lnTo>
                      <a:pt x="1684" y="24782"/>
                    </a:lnTo>
                    <a:lnTo>
                      <a:pt x="6961" y="26977"/>
                    </a:lnTo>
                    <a:lnTo>
                      <a:pt x="7496" y="32798"/>
                    </a:lnTo>
                    <a:lnTo>
                      <a:pt x="6043" y="38397"/>
                    </a:lnTo>
                    <a:lnTo>
                      <a:pt x="6808" y="44447"/>
                    </a:lnTo>
                    <a:lnTo>
                      <a:pt x="5890" y="50252"/>
                    </a:lnTo>
                    <a:lnTo>
                      <a:pt x="5966" y="56088"/>
                    </a:lnTo>
                    <a:lnTo>
                      <a:pt x="4589" y="61909"/>
                    </a:lnTo>
                    <a:lnTo>
                      <a:pt x="4895" y="67730"/>
                    </a:lnTo>
                    <a:lnTo>
                      <a:pt x="8796" y="72135"/>
                    </a:lnTo>
                    <a:lnTo>
                      <a:pt x="6501" y="77482"/>
                    </a:lnTo>
                    <a:lnTo>
                      <a:pt x="11168" y="81077"/>
                    </a:lnTo>
                    <a:lnTo>
                      <a:pt x="16368" y="83509"/>
                    </a:lnTo>
                    <a:lnTo>
                      <a:pt x="21111" y="86782"/>
                    </a:lnTo>
                    <a:lnTo>
                      <a:pt x="24553" y="91463"/>
                    </a:lnTo>
                    <a:lnTo>
                      <a:pt x="24476" y="97215"/>
                    </a:lnTo>
                    <a:lnTo>
                      <a:pt x="30290" y="9877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6" name="Google Shape;446;p7"/>
              <p:cNvSpPr/>
              <p:nvPr/>
            </p:nvSpPr>
            <p:spPr>
              <a:xfrm>
                <a:off x="6003680" y="1656868"/>
                <a:ext cx="176989" cy="98859"/>
              </a:xfrm>
              <a:custGeom>
                <a:avLst/>
                <a:gdLst/>
                <a:ahLst/>
                <a:cxnLst/>
                <a:rect l="l" t="t" r="r" b="b"/>
                <a:pathLst>
                  <a:path w="176989" h="98859" extrusionOk="0">
                    <a:moveTo>
                      <a:pt x="176302" y="85092"/>
                    </a:moveTo>
                    <a:lnTo>
                      <a:pt x="174849" y="79310"/>
                    </a:lnTo>
                    <a:lnTo>
                      <a:pt x="169189" y="76816"/>
                    </a:lnTo>
                    <a:lnTo>
                      <a:pt x="166129" y="81734"/>
                    </a:lnTo>
                    <a:lnTo>
                      <a:pt x="172477" y="84235"/>
                    </a:lnTo>
                    <a:close/>
                    <a:moveTo>
                      <a:pt x="99510" y="98806"/>
                    </a:moveTo>
                    <a:lnTo>
                      <a:pt x="100733" y="92504"/>
                    </a:lnTo>
                    <a:lnTo>
                      <a:pt x="98897" y="86836"/>
                    </a:lnTo>
                    <a:lnTo>
                      <a:pt x="93161" y="85911"/>
                    </a:lnTo>
                    <a:lnTo>
                      <a:pt x="95456" y="91203"/>
                    </a:lnTo>
                    <a:lnTo>
                      <a:pt x="98056" y="97452"/>
                    </a:lnTo>
                    <a:close/>
                    <a:moveTo>
                      <a:pt x="87883" y="97697"/>
                    </a:moveTo>
                    <a:lnTo>
                      <a:pt x="93237" y="95448"/>
                    </a:lnTo>
                    <a:lnTo>
                      <a:pt x="93161" y="89689"/>
                    </a:lnTo>
                    <a:lnTo>
                      <a:pt x="87347" y="90033"/>
                    </a:lnTo>
                    <a:lnTo>
                      <a:pt x="82223" y="87111"/>
                    </a:lnTo>
                    <a:lnTo>
                      <a:pt x="76334" y="86522"/>
                    </a:lnTo>
                    <a:lnTo>
                      <a:pt x="74804" y="92320"/>
                    </a:lnTo>
                    <a:lnTo>
                      <a:pt x="80999" y="94118"/>
                    </a:lnTo>
                    <a:lnTo>
                      <a:pt x="86201" y="97055"/>
                    </a:lnTo>
                    <a:close/>
                    <a:moveTo>
                      <a:pt x="104022" y="88572"/>
                    </a:moveTo>
                    <a:lnTo>
                      <a:pt x="110141" y="85941"/>
                    </a:lnTo>
                    <a:lnTo>
                      <a:pt x="104940" y="83142"/>
                    </a:lnTo>
                    <a:close/>
                    <a:moveTo>
                      <a:pt x="100198" y="85895"/>
                    </a:moveTo>
                    <a:lnTo>
                      <a:pt x="103410" y="81122"/>
                    </a:lnTo>
                    <a:lnTo>
                      <a:pt x="107540" y="76992"/>
                    </a:lnTo>
                    <a:lnTo>
                      <a:pt x="103716" y="71477"/>
                    </a:lnTo>
                    <a:lnTo>
                      <a:pt x="106394" y="66261"/>
                    </a:lnTo>
                    <a:lnTo>
                      <a:pt x="111900" y="63729"/>
                    </a:lnTo>
                    <a:lnTo>
                      <a:pt x="110523" y="57335"/>
                    </a:lnTo>
                    <a:lnTo>
                      <a:pt x="109759" y="51017"/>
                    </a:lnTo>
                    <a:lnTo>
                      <a:pt x="103945" y="49564"/>
                    </a:lnTo>
                    <a:lnTo>
                      <a:pt x="97979" y="51667"/>
                    </a:lnTo>
                    <a:lnTo>
                      <a:pt x="92855" y="54482"/>
                    </a:lnTo>
                    <a:lnTo>
                      <a:pt x="98209" y="57067"/>
                    </a:lnTo>
                    <a:lnTo>
                      <a:pt x="100121" y="62528"/>
                    </a:lnTo>
                    <a:lnTo>
                      <a:pt x="96833" y="57756"/>
                    </a:lnTo>
                    <a:lnTo>
                      <a:pt x="93314" y="62613"/>
                    </a:lnTo>
                    <a:lnTo>
                      <a:pt x="87960" y="60624"/>
                    </a:lnTo>
                    <a:lnTo>
                      <a:pt x="90637" y="55369"/>
                    </a:lnTo>
                    <a:lnTo>
                      <a:pt x="84824" y="55025"/>
                    </a:lnTo>
                    <a:lnTo>
                      <a:pt x="79164" y="53801"/>
                    </a:lnTo>
                    <a:lnTo>
                      <a:pt x="84824" y="55767"/>
                    </a:lnTo>
                    <a:lnTo>
                      <a:pt x="81459" y="60731"/>
                    </a:lnTo>
                    <a:lnTo>
                      <a:pt x="75493" y="61236"/>
                    </a:lnTo>
                    <a:lnTo>
                      <a:pt x="69068" y="61504"/>
                    </a:lnTo>
                    <a:lnTo>
                      <a:pt x="74422" y="63791"/>
                    </a:lnTo>
                    <a:lnTo>
                      <a:pt x="77175" y="69137"/>
                    </a:lnTo>
                    <a:lnTo>
                      <a:pt x="77711" y="75141"/>
                    </a:lnTo>
                    <a:lnTo>
                      <a:pt x="82758" y="78835"/>
                    </a:lnTo>
                    <a:lnTo>
                      <a:pt x="88495" y="78744"/>
                    </a:lnTo>
                    <a:lnTo>
                      <a:pt x="94155" y="80159"/>
                    </a:lnTo>
                    <a:lnTo>
                      <a:pt x="97979" y="84778"/>
                    </a:lnTo>
                    <a:close/>
                    <a:moveTo>
                      <a:pt x="67003" y="93590"/>
                    </a:moveTo>
                    <a:lnTo>
                      <a:pt x="69756" y="88274"/>
                    </a:lnTo>
                    <a:lnTo>
                      <a:pt x="72280" y="82109"/>
                    </a:lnTo>
                    <a:lnTo>
                      <a:pt x="66390" y="87173"/>
                    </a:lnTo>
                    <a:lnTo>
                      <a:pt x="66314" y="93016"/>
                    </a:lnTo>
                    <a:close/>
                    <a:moveTo>
                      <a:pt x="59966" y="90569"/>
                    </a:moveTo>
                    <a:lnTo>
                      <a:pt x="55606" y="86553"/>
                    </a:lnTo>
                    <a:lnTo>
                      <a:pt x="59966" y="90569"/>
                    </a:lnTo>
                    <a:close/>
                    <a:moveTo>
                      <a:pt x="62796" y="60853"/>
                    </a:moveTo>
                    <a:lnTo>
                      <a:pt x="61419" y="55163"/>
                    </a:lnTo>
                    <a:lnTo>
                      <a:pt x="62796" y="60853"/>
                    </a:lnTo>
                    <a:close/>
                    <a:moveTo>
                      <a:pt x="61954" y="83853"/>
                    </a:moveTo>
                    <a:lnTo>
                      <a:pt x="67538" y="82537"/>
                    </a:lnTo>
                    <a:lnTo>
                      <a:pt x="68455" y="76793"/>
                    </a:lnTo>
                    <a:lnTo>
                      <a:pt x="65779" y="71569"/>
                    </a:lnTo>
                    <a:lnTo>
                      <a:pt x="63408" y="65756"/>
                    </a:lnTo>
                    <a:lnTo>
                      <a:pt x="60425" y="70644"/>
                    </a:lnTo>
                    <a:lnTo>
                      <a:pt x="56677" y="65817"/>
                    </a:lnTo>
                    <a:lnTo>
                      <a:pt x="50787" y="66949"/>
                    </a:lnTo>
                    <a:lnTo>
                      <a:pt x="44898" y="68754"/>
                    </a:lnTo>
                    <a:lnTo>
                      <a:pt x="45509" y="74705"/>
                    </a:lnTo>
                    <a:lnTo>
                      <a:pt x="48416" y="79837"/>
                    </a:lnTo>
                    <a:lnTo>
                      <a:pt x="53847" y="82530"/>
                    </a:lnTo>
                    <a:lnTo>
                      <a:pt x="59507" y="83386"/>
                    </a:lnTo>
                    <a:close/>
                    <a:moveTo>
                      <a:pt x="49028" y="89414"/>
                    </a:moveTo>
                    <a:lnTo>
                      <a:pt x="46504" y="84075"/>
                    </a:lnTo>
                    <a:lnTo>
                      <a:pt x="39926" y="83065"/>
                    </a:lnTo>
                    <a:lnTo>
                      <a:pt x="45128" y="85520"/>
                    </a:lnTo>
                    <a:close/>
                    <a:moveTo>
                      <a:pt x="9638" y="35513"/>
                    </a:moveTo>
                    <a:lnTo>
                      <a:pt x="8184" y="29976"/>
                    </a:lnTo>
                    <a:lnTo>
                      <a:pt x="11320" y="25119"/>
                    </a:lnTo>
                    <a:lnTo>
                      <a:pt x="16445" y="22526"/>
                    </a:lnTo>
                    <a:lnTo>
                      <a:pt x="23176" y="21088"/>
                    </a:lnTo>
                    <a:lnTo>
                      <a:pt x="28989" y="21562"/>
                    </a:lnTo>
                    <a:lnTo>
                      <a:pt x="35031" y="20782"/>
                    </a:lnTo>
                    <a:lnTo>
                      <a:pt x="40614" y="19627"/>
                    </a:lnTo>
                    <a:lnTo>
                      <a:pt x="47268" y="20874"/>
                    </a:lnTo>
                    <a:lnTo>
                      <a:pt x="52928" y="22610"/>
                    </a:lnTo>
                    <a:lnTo>
                      <a:pt x="55988" y="16231"/>
                    </a:lnTo>
                    <a:lnTo>
                      <a:pt x="56447" y="10219"/>
                    </a:lnTo>
                    <a:lnTo>
                      <a:pt x="53847" y="4406"/>
                    </a:lnTo>
                    <a:lnTo>
                      <a:pt x="57595" y="-53"/>
                    </a:lnTo>
                    <a:lnTo>
                      <a:pt x="51093" y="2555"/>
                    </a:lnTo>
                    <a:lnTo>
                      <a:pt x="43674" y="3955"/>
                    </a:lnTo>
                    <a:lnTo>
                      <a:pt x="38625" y="7435"/>
                    </a:lnTo>
                    <a:lnTo>
                      <a:pt x="35031" y="12835"/>
                    </a:lnTo>
                    <a:lnTo>
                      <a:pt x="29982" y="17027"/>
                    </a:lnTo>
                    <a:lnTo>
                      <a:pt x="23711" y="18021"/>
                    </a:lnTo>
                    <a:lnTo>
                      <a:pt x="17363" y="18311"/>
                    </a:lnTo>
                    <a:lnTo>
                      <a:pt x="10937" y="18526"/>
                    </a:lnTo>
                    <a:lnTo>
                      <a:pt x="6119" y="22075"/>
                    </a:lnTo>
                    <a:lnTo>
                      <a:pt x="2219" y="26932"/>
                    </a:lnTo>
                    <a:lnTo>
                      <a:pt x="4742" y="32377"/>
                    </a:lnTo>
                    <a:lnTo>
                      <a:pt x="9638" y="35513"/>
                    </a:lnTo>
                    <a:close/>
                    <a:moveTo>
                      <a:pt x="11855" y="32645"/>
                    </a:moveTo>
                    <a:lnTo>
                      <a:pt x="16597" y="29356"/>
                    </a:lnTo>
                    <a:lnTo>
                      <a:pt x="17898" y="23704"/>
                    </a:lnTo>
                    <a:lnTo>
                      <a:pt x="12544" y="25845"/>
                    </a:lnTo>
                    <a:lnTo>
                      <a:pt x="8413" y="30228"/>
                    </a:lnTo>
                    <a:close/>
                    <a:moveTo>
                      <a:pt x="32965" y="91081"/>
                    </a:moveTo>
                    <a:lnTo>
                      <a:pt x="38167" y="88649"/>
                    </a:lnTo>
                    <a:lnTo>
                      <a:pt x="34801" y="83914"/>
                    </a:lnTo>
                    <a:lnTo>
                      <a:pt x="38167" y="78713"/>
                    </a:lnTo>
                    <a:lnTo>
                      <a:pt x="38702" y="72969"/>
                    </a:lnTo>
                    <a:lnTo>
                      <a:pt x="41074" y="67630"/>
                    </a:lnTo>
                    <a:lnTo>
                      <a:pt x="37249" y="63171"/>
                    </a:lnTo>
                    <a:lnTo>
                      <a:pt x="43062" y="63829"/>
                    </a:lnTo>
                    <a:lnTo>
                      <a:pt x="48722" y="61435"/>
                    </a:lnTo>
                    <a:lnTo>
                      <a:pt x="43521" y="58008"/>
                    </a:lnTo>
                    <a:lnTo>
                      <a:pt x="49870" y="57151"/>
                    </a:lnTo>
                    <a:lnTo>
                      <a:pt x="53771" y="52868"/>
                    </a:lnTo>
                    <a:lnTo>
                      <a:pt x="53847" y="46520"/>
                    </a:lnTo>
                    <a:lnTo>
                      <a:pt x="59507" y="48180"/>
                    </a:lnTo>
                    <a:lnTo>
                      <a:pt x="65396" y="46023"/>
                    </a:lnTo>
                    <a:lnTo>
                      <a:pt x="68838" y="41265"/>
                    </a:lnTo>
                    <a:lnTo>
                      <a:pt x="64708" y="36729"/>
                    </a:lnTo>
                    <a:lnTo>
                      <a:pt x="58665" y="37525"/>
                    </a:lnTo>
                    <a:lnTo>
                      <a:pt x="53464" y="34787"/>
                    </a:lnTo>
                    <a:lnTo>
                      <a:pt x="49104" y="39284"/>
                    </a:lnTo>
                    <a:lnTo>
                      <a:pt x="52700" y="34695"/>
                    </a:lnTo>
                    <a:lnTo>
                      <a:pt x="47498" y="32163"/>
                    </a:lnTo>
                    <a:lnTo>
                      <a:pt x="41685" y="33639"/>
                    </a:lnTo>
                    <a:lnTo>
                      <a:pt x="47345" y="31873"/>
                    </a:lnTo>
                    <a:lnTo>
                      <a:pt x="53464" y="31521"/>
                    </a:lnTo>
                    <a:lnTo>
                      <a:pt x="51322" y="25647"/>
                    </a:lnTo>
                    <a:lnTo>
                      <a:pt x="46122" y="20774"/>
                    </a:lnTo>
                    <a:lnTo>
                      <a:pt x="39085" y="20690"/>
                    </a:lnTo>
                    <a:lnTo>
                      <a:pt x="34190" y="24660"/>
                    </a:lnTo>
                    <a:lnTo>
                      <a:pt x="27306" y="22365"/>
                    </a:lnTo>
                    <a:lnTo>
                      <a:pt x="24552" y="28392"/>
                    </a:lnTo>
                    <a:lnTo>
                      <a:pt x="28759" y="33012"/>
                    </a:lnTo>
                    <a:lnTo>
                      <a:pt x="23176" y="34703"/>
                    </a:lnTo>
                    <a:lnTo>
                      <a:pt x="22105" y="28484"/>
                    </a:lnTo>
                    <a:lnTo>
                      <a:pt x="16292" y="31475"/>
                    </a:lnTo>
                    <a:lnTo>
                      <a:pt x="14380" y="36974"/>
                    </a:lnTo>
                    <a:lnTo>
                      <a:pt x="6961" y="35835"/>
                    </a:lnTo>
                    <a:lnTo>
                      <a:pt x="1300" y="34190"/>
                    </a:lnTo>
                    <a:lnTo>
                      <a:pt x="-688" y="41885"/>
                    </a:lnTo>
                    <a:lnTo>
                      <a:pt x="-536" y="51537"/>
                    </a:lnTo>
                    <a:lnTo>
                      <a:pt x="4895" y="53503"/>
                    </a:lnTo>
                    <a:lnTo>
                      <a:pt x="1912" y="58544"/>
                    </a:lnTo>
                    <a:lnTo>
                      <a:pt x="535" y="65619"/>
                    </a:lnTo>
                    <a:lnTo>
                      <a:pt x="5430" y="69841"/>
                    </a:lnTo>
                    <a:lnTo>
                      <a:pt x="11703" y="70460"/>
                    </a:lnTo>
                    <a:lnTo>
                      <a:pt x="14685" y="75554"/>
                    </a:lnTo>
                    <a:lnTo>
                      <a:pt x="10555" y="80358"/>
                    </a:lnTo>
                    <a:lnTo>
                      <a:pt x="15068" y="84534"/>
                    </a:lnTo>
                    <a:lnTo>
                      <a:pt x="19963" y="87670"/>
                    </a:lnTo>
                    <a:lnTo>
                      <a:pt x="25623" y="88756"/>
                    </a:lnTo>
                    <a:lnTo>
                      <a:pt x="31053" y="90699"/>
                    </a:lnTo>
                    <a:close/>
                    <a:moveTo>
                      <a:pt x="68226" y="15604"/>
                    </a:moveTo>
                    <a:lnTo>
                      <a:pt x="73427" y="12261"/>
                    </a:lnTo>
                    <a:lnTo>
                      <a:pt x="66696" y="1306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7" name="Google Shape;447;p7"/>
              <p:cNvSpPr/>
              <p:nvPr/>
            </p:nvSpPr>
            <p:spPr>
              <a:xfrm>
                <a:off x="7049943" y="3146296"/>
                <a:ext cx="47192" cy="58328"/>
              </a:xfrm>
              <a:custGeom>
                <a:avLst/>
                <a:gdLst/>
                <a:ahLst/>
                <a:cxnLst/>
                <a:rect l="l" t="t" r="r" b="b"/>
                <a:pathLst>
                  <a:path w="47192" h="58328" extrusionOk="0">
                    <a:moveTo>
                      <a:pt x="4590" y="58276"/>
                    </a:moveTo>
                    <a:lnTo>
                      <a:pt x="10403" y="56058"/>
                    </a:lnTo>
                    <a:lnTo>
                      <a:pt x="16216" y="55453"/>
                    </a:lnTo>
                    <a:lnTo>
                      <a:pt x="23941" y="53075"/>
                    </a:lnTo>
                    <a:lnTo>
                      <a:pt x="29448" y="55270"/>
                    </a:lnTo>
                    <a:lnTo>
                      <a:pt x="39314" y="47048"/>
                    </a:lnTo>
                    <a:lnTo>
                      <a:pt x="42910" y="39980"/>
                    </a:lnTo>
                    <a:lnTo>
                      <a:pt x="39544" y="34542"/>
                    </a:lnTo>
                    <a:lnTo>
                      <a:pt x="33731" y="35490"/>
                    </a:lnTo>
                    <a:lnTo>
                      <a:pt x="27689" y="36401"/>
                    </a:lnTo>
                    <a:lnTo>
                      <a:pt x="21035" y="37961"/>
                    </a:lnTo>
                    <a:lnTo>
                      <a:pt x="26006" y="34190"/>
                    </a:lnTo>
                    <a:lnTo>
                      <a:pt x="30060" y="29532"/>
                    </a:lnTo>
                    <a:lnTo>
                      <a:pt x="36408" y="28232"/>
                    </a:lnTo>
                    <a:lnTo>
                      <a:pt x="40921" y="23344"/>
                    </a:lnTo>
                    <a:lnTo>
                      <a:pt x="46505" y="20117"/>
                    </a:lnTo>
                    <a:lnTo>
                      <a:pt x="45281" y="12758"/>
                    </a:lnTo>
                    <a:lnTo>
                      <a:pt x="43522" y="5990"/>
                    </a:lnTo>
                    <a:lnTo>
                      <a:pt x="38091" y="-53"/>
                    </a:lnTo>
                    <a:lnTo>
                      <a:pt x="32125" y="934"/>
                    </a:lnTo>
                    <a:lnTo>
                      <a:pt x="27841" y="4857"/>
                    </a:lnTo>
                    <a:lnTo>
                      <a:pt x="25088" y="10043"/>
                    </a:lnTo>
                    <a:lnTo>
                      <a:pt x="20882" y="5982"/>
                    </a:lnTo>
                    <a:lnTo>
                      <a:pt x="15222" y="7787"/>
                    </a:lnTo>
                    <a:lnTo>
                      <a:pt x="12009" y="13386"/>
                    </a:lnTo>
                    <a:lnTo>
                      <a:pt x="8949" y="19352"/>
                    </a:lnTo>
                    <a:lnTo>
                      <a:pt x="3749" y="27972"/>
                    </a:lnTo>
                    <a:lnTo>
                      <a:pt x="-611" y="33471"/>
                    </a:lnTo>
                    <a:lnTo>
                      <a:pt x="-688" y="41900"/>
                    </a:lnTo>
                    <a:lnTo>
                      <a:pt x="-76" y="48539"/>
                    </a:lnTo>
                    <a:lnTo>
                      <a:pt x="77" y="5542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8" name="Google Shape;448;p7"/>
              <p:cNvSpPr/>
              <p:nvPr/>
            </p:nvSpPr>
            <p:spPr>
              <a:xfrm>
                <a:off x="3977085" y="3046680"/>
                <a:ext cx="6042" cy="14142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14142" extrusionOk="0">
                    <a:moveTo>
                      <a:pt x="1684" y="14089"/>
                    </a:moveTo>
                    <a:lnTo>
                      <a:pt x="5202" y="9561"/>
                    </a:lnTo>
                    <a:lnTo>
                      <a:pt x="5355" y="3802"/>
                    </a:lnTo>
                    <a:lnTo>
                      <a:pt x="1071" y="-53"/>
                    </a:lnTo>
                    <a:lnTo>
                      <a:pt x="-688" y="5492"/>
                    </a:lnTo>
                    <a:lnTo>
                      <a:pt x="919" y="1116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9" name="Google Shape;449;p7"/>
              <p:cNvSpPr/>
              <p:nvPr/>
            </p:nvSpPr>
            <p:spPr>
              <a:xfrm>
                <a:off x="3674197" y="2903359"/>
                <a:ext cx="108535" cy="77182"/>
              </a:xfrm>
              <a:custGeom>
                <a:avLst/>
                <a:gdLst/>
                <a:ahLst/>
                <a:cxnLst/>
                <a:rect l="l" t="t" r="r" b="b"/>
                <a:pathLst>
                  <a:path w="108535" h="77182" extrusionOk="0">
                    <a:moveTo>
                      <a:pt x="99204" y="60211"/>
                    </a:moveTo>
                    <a:lnTo>
                      <a:pt x="93850" y="57205"/>
                    </a:lnTo>
                    <a:lnTo>
                      <a:pt x="99204" y="60211"/>
                    </a:lnTo>
                    <a:close/>
                    <a:moveTo>
                      <a:pt x="13309" y="77130"/>
                    </a:moveTo>
                    <a:lnTo>
                      <a:pt x="16063" y="71814"/>
                    </a:lnTo>
                    <a:lnTo>
                      <a:pt x="20269" y="67110"/>
                    </a:lnTo>
                    <a:lnTo>
                      <a:pt x="24553" y="61572"/>
                    </a:lnTo>
                    <a:lnTo>
                      <a:pt x="24782" y="55362"/>
                    </a:lnTo>
                    <a:lnTo>
                      <a:pt x="31207" y="54452"/>
                    </a:lnTo>
                    <a:lnTo>
                      <a:pt x="36944" y="51468"/>
                    </a:lnTo>
                    <a:lnTo>
                      <a:pt x="42374" y="56578"/>
                    </a:lnTo>
                    <a:lnTo>
                      <a:pt x="48264" y="56241"/>
                    </a:lnTo>
                    <a:lnTo>
                      <a:pt x="54230" y="54452"/>
                    </a:lnTo>
                    <a:lnTo>
                      <a:pt x="57671" y="49533"/>
                    </a:lnTo>
                    <a:lnTo>
                      <a:pt x="63255" y="48172"/>
                    </a:lnTo>
                    <a:lnTo>
                      <a:pt x="68915" y="50459"/>
                    </a:lnTo>
                    <a:lnTo>
                      <a:pt x="77864" y="49625"/>
                    </a:lnTo>
                    <a:lnTo>
                      <a:pt x="84442" y="50451"/>
                    </a:lnTo>
                    <a:lnTo>
                      <a:pt x="90255" y="50466"/>
                    </a:lnTo>
                    <a:lnTo>
                      <a:pt x="94309" y="56088"/>
                    </a:lnTo>
                    <a:lnTo>
                      <a:pt x="99204" y="52776"/>
                    </a:lnTo>
                    <a:lnTo>
                      <a:pt x="104175" y="49595"/>
                    </a:lnTo>
                    <a:lnTo>
                      <a:pt x="107847" y="44822"/>
                    </a:lnTo>
                    <a:lnTo>
                      <a:pt x="104481" y="39253"/>
                    </a:lnTo>
                    <a:lnTo>
                      <a:pt x="98210" y="32737"/>
                    </a:lnTo>
                    <a:lnTo>
                      <a:pt x="92397" y="29754"/>
                    </a:lnTo>
                    <a:lnTo>
                      <a:pt x="86201" y="29983"/>
                    </a:lnTo>
                    <a:lnTo>
                      <a:pt x="79623" y="28935"/>
                    </a:lnTo>
                    <a:lnTo>
                      <a:pt x="73122" y="27291"/>
                    </a:lnTo>
                    <a:lnTo>
                      <a:pt x="77941" y="23895"/>
                    </a:lnTo>
                    <a:lnTo>
                      <a:pt x="83830" y="23696"/>
                    </a:lnTo>
                    <a:lnTo>
                      <a:pt x="79317" y="19941"/>
                    </a:lnTo>
                    <a:lnTo>
                      <a:pt x="73580" y="20101"/>
                    </a:lnTo>
                    <a:lnTo>
                      <a:pt x="67539" y="20293"/>
                    </a:lnTo>
                    <a:lnTo>
                      <a:pt x="65550" y="13347"/>
                    </a:lnTo>
                    <a:lnTo>
                      <a:pt x="63791" y="7749"/>
                    </a:lnTo>
                    <a:lnTo>
                      <a:pt x="57518" y="9600"/>
                    </a:lnTo>
                    <a:lnTo>
                      <a:pt x="52012" y="7343"/>
                    </a:lnTo>
                    <a:lnTo>
                      <a:pt x="46658" y="5095"/>
                    </a:lnTo>
                    <a:lnTo>
                      <a:pt x="41227" y="2892"/>
                    </a:lnTo>
                    <a:lnTo>
                      <a:pt x="36178" y="85"/>
                    </a:lnTo>
                    <a:lnTo>
                      <a:pt x="30595" y="1217"/>
                    </a:lnTo>
                    <a:lnTo>
                      <a:pt x="24935" y="2410"/>
                    </a:lnTo>
                    <a:lnTo>
                      <a:pt x="19122" y="-53"/>
                    </a:lnTo>
                    <a:lnTo>
                      <a:pt x="13385" y="2089"/>
                    </a:lnTo>
                    <a:lnTo>
                      <a:pt x="10479" y="7343"/>
                    </a:lnTo>
                    <a:lnTo>
                      <a:pt x="11550" y="13233"/>
                    </a:lnTo>
                    <a:lnTo>
                      <a:pt x="8490" y="19336"/>
                    </a:lnTo>
                    <a:lnTo>
                      <a:pt x="12544" y="23436"/>
                    </a:lnTo>
                    <a:lnTo>
                      <a:pt x="9484" y="28408"/>
                    </a:lnTo>
                    <a:lnTo>
                      <a:pt x="4514" y="31352"/>
                    </a:lnTo>
                    <a:lnTo>
                      <a:pt x="8490" y="36928"/>
                    </a:lnTo>
                    <a:lnTo>
                      <a:pt x="5431" y="42588"/>
                    </a:lnTo>
                    <a:lnTo>
                      <a:pt x="-688" y="43055"/>
                    </a:lnTo>
                    <a:lnTo>
                      <a:pt x="1912" y="48562"/>
                    </a:lnTo>
                    <a:lnTo>
                      <a:pt x="7037" y="52172"/>
                    </a:lnTo>
                    <a:lnTo>
                      <a:pt x="4437" y="57954"/>
                    </a:lnTo>
                    <a:lnTo>
                      <a:pt x="5890" y="63706"/>
                    </a:lnTo>
                    <a:lnTo>
                      <a:pt x="8032" y="69650"/>
                    </a:lnTo>
                    <a:lnTo>
                      <a:pt x="12009" y="75057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0" name="Google Shape;450;p7"/>
              <p:cNvSpPr/>
              <p:nvPr/>
            </p:nvSpPr>
            <p:spPr>
              <a:xfrm>
                <a:off x="3051824" y="3523743"/>
                <a:ext cx="493646" cy="214545"/>
              </a:xfrm>
              <a:custGeom>
                <a:avLst/>
                <a:gdLst/>
                <a:ahLst/>
                <a:cxnLst/>
                <a:rect l="l" t="t" r="r" b="b"/>
                <a:pathLst>
                  <a:path w="493646" h="214545" extrusionOk="0">
                    <a:moveTo>
                      <a:pt x="380905" y="214493"/>
                    </a:moveTo>
                    <a:lnTo>
                      <a:pt x="384500" y="209659"/>
                    </a:lnTo>
                    <a:lnTo>
                      <a:pt x="385188" y="203639"/>
                    </a:lnTo>
                    <a:lnTo>
                      <a:pt x="390542" y="200564"/>
                    </a:lnTo>
                    <a:lnTo>
                      <a:pt x="392913" y="194782"/>
                    </a:lnTo>
                    <a:lnTo>
                      <a:pt x="392531" y="188296"/>
                    </a:lnTo>
                    <a:lnTo>
                      <a:pt x="394596" y="182521"/>
                    </a:lnTo>
                    <a:lnTo>
                      <a:pt x="395973" y="176899"/>
                    </a:lnTo>
                    <a:lnTo>
                      <a:pt x="398421" y="171599"/>
                    </a:lnTo>
                    <a:lnTo>
                      <a:pt x="398649" y="165725"/>
                    </a:lnTo>
                    <a:lnTo>
                      <a:pt x="399950" y="160088"/>
                    </a:lnTo>
                    <a:lnTo>
                      <a:pt x="405916" y="162986"/>
                    </a:lnTo>
                    <a:lnTo>
                      <a:pt x="406911" y="156302"/>
                    </a:lnTo>
                    <a:lnTo>
                      <a:pt x="410505" y="151437"/>
                    </a:lnTo>
                    <a:lnTo>
                      <a:pt x="414865" y="147192"/>
                    </a:lnTo>
                    <a:lnTo>
                      <a:pt x="429627" y="141218"/>
                    </a:lnTo>
                    <a:lnTo>
                      <a:pt x="448978" y="133860"/>
                    </a:lnTo>
                    <a:lnTo>
                      <a:pt x="464811" y="120666"/>
                    </a:lnTo>
                    <a:lnTo>
                      <a:pt x="471235" y="113155"/>
                    </a:lnTo>
                    <a:lnTo>
                      <a:pt x="481714" y="98286"/>
                    </a:lnTo>
                    <a:lnTo>
                      <a:pt x="486609" y="80082"/>
                    </a:lnTo>
                    <a:lnTo>
                      <a:pt x="492958" y="79004"/>
                    </a:lnTo>
                    <a:lnTo>
                      <a:pt x="491351" y="73290"/>
                    </a:lnTo>
                    <a:lnTo>
                      <a:pt x="491811" y="67516"/>
                    </a:lnTo>
                    <a:lnTo>
                      <a:pt x="489057" y="62353"/>
                    </a:lnTo>
                    <a:lnTo>
                      <a:pt x="484621" y="57465"/>
                    </a:lnTo>
                    <a:lnTo>
                      <a:pt x="481179" y="52669"/>
                    </a:lnTo>
                    <a:lnTo>
                      <a:pt x="487145" y="51935"/>
                    </a:lnTo>
                    <a:lnTo>
                      <a:pt x="482250" y="47124"/>
                    </a:lnTo>
                    <a:lnTo>
                      <a:pt x="476820" y="45013"/>
                    </a:lnTo>
                    <a:lnTo>
                      <a:pt x="471695" y="41816"/>
                    </a:lnTo>
                    <a:lnTo>
                      <a:pt x="468329" y="36775"/>
                    </a:lnTo>
                    <a:lnTo>
                      <a:pt x="463587" y="33456"/>
                    </a:lnTo>
                    <a:lnTo>
                      <a:pt x="457239" y="33242"/>
                    </a:lnTo>
                    <a:lnTo>
                      <a:pt x="454791" y="38466"/>
                    </a:lnTo>
                    <a:lnTo>
                      <a:pt x="448749" y="38053"/>
                    </a:lnTo>
                    <a:lnTo>
                      <a:pt x="442936" y="38458"/>
                    </a:lnTo>
                    <a:lnTo>
                      <a:pt x="436893" y="36714"/>
                    </a:lnTo>
                    <a:lnTo>
                      <a:pt x="431463" y="34374"/>
                    </a:lnTo>
                    <a:lnTo>
                      <a:pt x="425496" y="33341"/>
                    </a:lnTo>
                    <a:lnTo>
                      <a:pt x="423126" y="27528"/>
                    </a:lnTo>
                    <a:lnTo>
                      <a:pt x="418537" y="22847"/>
                    </a:lnTo>
                    <a:lnTo>
                      <a:pt x="414483" y="18633"/>
                    </a:lnTo>
                    <a:lnTo>
                      <a:pt x="407982" y="17164"/>
                    </a:lnTo>
                    <a:lnTo>
                      <a:pt x="402627" y="14640"/>
                    </a:lnTo>
                    <a:lnTo>
                      <a:pt x="400333" y="9233"/>
                    </a:lnTo>
                    <a:lnTo>
                      <a:pt x="394902" y="7076"/>
                    </a:lnTo>
                    <a:lnTo>
                      <a:pt x="389854" y="3993"/>
                    </a:lnTo>
                    <a:lnTo>
                      <a:pt x="385647" y="-53"/>
                    </a:lnTo>
                    <a:lnTo>
                      <a:pt x="380599" y="2639"/>
                    </a:lnTo>
                    <a:lnTo>
                      <a:pt x="376392" y="6754"/>
                    </a:lnTo>
                    <a:lnTo>
                      <a:pt x="371344" y="10518"/>
                    </a:lnTo>
                    <a:lnTo>
                      <a:pt x="362395" y="12965"/>
                    </a:lnTo>
                    <a:lnTo>
                      <a:pt x="356658" y="14082"/>
                    </a:lnTo>
                    <a:lnTo>
                      <a:pt x="351381" y="17899"/>
                    </a:lnTo>
                    <a:lnTo>
                      <a:pt x="346026" y="20140"/>
                    </a:lnTo>
                    <a:lnTo>
                      <a:pt x="347633" y="26281"/>
                    </a:lnTo>
                    <a:lnTo>
                      <a:pt x="347097" y="32033"/>
                    </a:lnTo>
                    <a:lnTo>
                      <a:pt x="349469" y="37410"/>
                    </a:lnTo>
                    <a:lnTo>
                      <a:pt x="346256" y="44264"/>
                    </a:lnTo>
                    <a:lnTo>
                      <a:pt x="342738" y="49006"/>
                    </a:lnTo>
                    <a:lnTo>
                      <a:pt x="337996" y="53159"/>
                    </a:lnTo>
                    <a:lnTo>
                      <a:pt x="334095" y="58773"/>
                    </a:lnTo>
                    <a:lnTo>
                      <a:pt x="335242" y="65496"/>
                    </a:lnTo>
                    <a:lnTo>
                      <a:pt x="332871" y="73260"/>
                    </a:lnTo>
                    <a:lnTo>
                      <a:pt x="329658" y="78185"/>
                    </a:lnTo>
                    <a:lnTo>
                      <a:pt x="323769" y="78476"/>
                    </a:lnTo>
                    <a:lnTo>
                      <a:pt x="322392" y="85161"/>
                    </a:lnTo>
                    <a:lnTo>
                      <a:pt x="325987" y="90423"/>
                    </a:lnTo>
                    <a:lnTo>
                      <a:pt x="325605" y="96206"/>
                    </a:lnTo>
                    <a:lnTo>
                      <a:pt x="324381" y="101805"/>
                    </a:lnTo>
                    <a:lnTo>
                      <a:pt x="326523" y="107235"/>
                    </a:lnTo>
                    <a:lnTo>
                      <a:pt x="326599" y="113094"/>
                    </a:lnTo>
                    <a:lnTo>
                      <a:pt x="325299" y="118777"/>
                    </a:lnTo>
                    <a:lnTo>
                      <a:pt x="319409" y="119641"/>
                    </a:lnTo>
                    <a:lnTo>
                      <a:pt x="322545" y="124468"/>
                    </a:lnTo>
                    <a:lnTo>
                      <a:pt x="327976" y="126563"/>
                    </a:lnTo>
                    <a:lnTo>
                      <a:pt x="333407" y="131107"/>
                    </a:lnTo>
                    <a:lnTo>
                      <a:pt x="337613" y="134969"/>
                    </a:lnTo>
                    <a:lnTo>
                      <a:pt x="343273" y="133723"/>
                    </a:lnTo>
                    <a:lnTo>
                      <a:pt x="346944" y="129271"/>
                    </a:lnTo>
                    <a:lnTo>
                      <a:pt x="349316" y="124047"/>
                    </a:lnTo>
                    <a:lnTo>
                      <a:pt x="353370" y="128147"/>
                    </a:lnTo>
                    <a:lnTo>
                      <a:pt x="358953" y="129707"/>
                    </a:lnTo>
                    <a:lnTo>
                      <a:pt x="357271" y="135222"/>
                    </a:lnTo>
                    <a:lnTo>
                      <a:pt x="355359" y="140683"/>
                    </a:lnTo>
                    <a:lnTo>
                      <a:pt x="354516" y="146396"/>
                    </a:lnTo>
                    <a:lnTo>
                      <a:pt x="352910" y="152202"/>
                    </a:lnTo>
                    <a:lnTo>
                      <a:pt x="349927" y="157097"/>
                    </a:lnTo>
                    <a:lnTo>
                      <a:pt x="346026" y="161350"/>
                    </a:lnTo>
                    <a:lnTo>
                      <a:pt x="344038" y="166795"/>
                    </a:lnTo>
                    <a:lnTo>
                      <a:pt x="344727" y="172922"/>
                    </a:lnTo>
                    <a:lnTo>
                      <a:pt x="344191" y="179003"/>
                    </a:lnTo>
                    <a:lnTo>
                      <a:pt x="337919" y="180357"/>
                    </a:lnTo>
                    <a:lnTo>
                      <a:pt x="337307" y="187485"/>
                    </a:lnTo>
                    <a:lnTo>
                      <a:pt x="337307" y="193275"/>
                    </a:lnTo>
                    <a:lnTo>
                      <a:pt x="343043" y="194254"/>
                    </a:lnTo>
                    <a:lnTo>
                      <a:pt x="347633" y="190468"/>
                    </a:lnTo>
                    <a:lnTo>
                      <a:pt x="352375" y="193795"/>
                    </a:lnTo>
                    <a:lnTo>
                      <a:pt x="358189" y="196771"/>
                    </a:lnTo>
                    <a:lnTo>
                      <a:pt x="364154" y="197673"/>
                    </a:lnTo>
                    <a:lnTo>
                      <a:pt x="367443" y="203983"/>
                    </a:lnTo>
                    <a:lnTo>
                      <a:pt x="370732" y="209957"/>
                    </a:lnTo>
                    <a:lnTo>
                      <a:pt x="376010" y="212619"/>
                    </a:lnTo>
                    <a:close/>
                    <a:moveTo>
                      <a:pt x="354135" y="135757"/>
                    </a:moveTo>
                    <a:lnTo>
                      <a:pt x="354211" y="129217"/>
                    </a:lnTo>
                    <a:lnTo>
                      <a:pt x="353140" y="135283"/>
                    </a:lnTo>
                    <a:close/>
                    <a:moveTo>
                      <a:pt x="62720" y="78491"/>
                    </a:moveTo>
                    <a:lnTo>
                      <a:pt x="67539" y="75057"/>
                    </a:lnTo>
                    <a:lnTo>
                      <a:pt x="71057" y="70376"/>
                    </a:lnTo>
                    <a:lnTo>
                      <a:pt x="65167" y="71064"/>
                    </a:lnTo>
                    <a:lnTo>
                      <a:pt x="60042" y="76204"/>
                    </a:lnTo>
                    <a:close/>
                    <a:moveTo>
                      <a:pt x="344114" y="148331"/>
                    </a:moveTo>
                    <a:lnTo>
                      <a:pt x="345415" y="142633"/>
                    </a:lnTo>
                    <a:lnTo>
                      <a:pt x="351916" y="140017"/>
                    </a:lnTo>
                    <a:lnTo>
                      <a:pt x="347021" y="136468"/>
                    </a:lnTo>
                    <a:lnTo>
                      <a:pt x="342508" y="140683"/>
                    </a:lnTo>
                    <a:lnTo>
                      <a:pt x="341973" y="146572"/>
                    </a:lnTo>
                    <a:close/>
                    <a:moveTo>
                      <a:pt x="37479" y="72434"/>
                    </a:moveTo>
                    <a:lnTo>
                      <a:pt x="42374" y="69282"/>
                    </a:lnTo>
                    <a:lnTo>
                      <a:pt x="40539" y="62620"/>
                    </a:lnTo>
                    <a:lnTo>
                      <a:pt x="34037" y="63959"/>
                    </a:lnTo>
                    <a:lnTo>
                      <a:pt x="32202" y="69787"/>
                    </a:lnTo>
                    <a:lnTo>
                      <a:pt x="37479" y="72434"/>
                    </a:lnTo>
                    <a:close/>
                    <a:moveTo>
                      <a:pt x="13309" y="81773"/>
                    </a:moveTo>
                    <a:lnTo>
                      <a:pt x="18893" y="78530"/>
                    </a:lnTo>
                    <a:lnTo>
                      <a:pt x="23099" y="74468"/>
                    </a:lnTo>
                    <a:lnTo>
                      <a:pt x="22564" y="68602"/>
                    </a:lnTo>
                    <a:lnTo>
                      <a:pt x="19505" y="63745"/>
                    </a:lnTo>
                    <a:lnTo>
                      <a:pt x="14609" y="56769"/>
                    </a:lnTo>
                    <a:lnTo>
                      <a:pt x="12009" y="51530"/>
                    </a:lnTo>
                    <a:lnTo>
                      <a:pt x="9026" y="44424"/>
                    </a:lnTo>
                    <a:lnTo>
                      <a:pt x="3060" y="43185"/>
                    </a:lnTo>
                    <a:lnTo>
                      <a:pt x="5508" y="48432"/>
                    </a:lnTo>
                    <a:lnTo>
                      <a:pt x="6273" y="55186"/>
                    </a:lnTo>
                    <a:lnTo>
                      <a:pt x="10785" y="59477"/>
                    </a:lnTo>
                    <a:lnTo>
                      <a:pt x="14150" y="65137"/>
                    </a:lnTo>
                    <a:lnTo>
                      <a:pt x="10555" y="69657"/>
                    </a:lnTo>
                    <a:lnTo>
                      <a:pt x="5278" y="72854"/>
                    </a:lnTo>
                    <a:lnTo>
                      <a:pt x="5202" y="79960"/>
                    </a:lnTo>
                    <a:lnTo>
                      <a:pt x="11626" y="80962"/>
                    </a:lnTo>
                    <a:close/>
                    <a:moveTo>
                      <a:pt x="29830" y="59041"/>
                    </a:moveTo>
                    <a:lnTo>
                      <a:pt x="28530" y="53182"/>
                    </a:lnTo>
                    <a:lnTo>
                      <a:pt x="22717" y="52440"/>
                    </a:lnTo>
                    <a:lnTo>
                      <a:pt x="25776" y="58544"/>
                    </a:lnTo>
                    <a:close/>
                    <a:moveTo>
                      <a:pt x="2907" y="63454"/>
                    </a:moveTo>
                    <a:lnTo>
                      <a:pt x="6501" y="58230"/>
                    </a:lnTo>
                    <a:lnTo>
                      <a:pt x="-688" y="56402"/>
                    </a:lnTo>
                    <a:lnTo>
                      <a:pt x="-229" y="6255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7"/>
              <p:cNvSpPr/>
              <p:nvPr/>
            </p:nvSpPr>
            <p:spPr>
              <a:xfrm>
                <a:off x="6514918" y="2511272"/>
                <a:ext cx="371190" cy="322208"/>
              </a:xfrm>
              <a:custGeom>
                <a:avLst/>
                <a:gdLst/>
                <a:ahLst/>
                <a:cxnLst/>
                <a:rect l="l" t="t" r="r" b="b"/>
                <a:pathLst>
                  <a:path w="371190" h="322208" extrusionOk="0">
                    <a:moveTo>
                      <a:pt x="232444" y="15841"/>
                    </a:moveTo>
                    <a:lnTo>
                      <a:pt x="237492" y="12881"/>
                    </a:lnTo>
                    <a:lnTo>
                      <a:pt x="232444" y="15841"/>
                    </a:lnTo>
                    <a:close/>
                    <a:moveTo>
                      <a:pt x="370503" y="322155"/>
                    </a:moveTo>
                    <a:lnTo>
                      <a:pt x="367137" y="316212"/>
                    </a:lnTo>
                    <a:lnTo>
                      <a:pt x="357423" y="310254"/>
                    </a:lnTo>
                    <a:lnTo>
                      <a:pt x="352834" y="305213"/>
                    </a:lnTo>
                    <a:lnTo>
                      <a:pt x="349392" y="300517"/>
                    </a:lnTo>
                    <a:lnTo>
                      <a:pt x="343809" y="298941"/>
                    </a:lnTo>
                    <a:lnTo>
                      <a:pt x="338607" y="296203"/>
                    </a:lnTo>
                    <a:lnTo>
                      <a:pt x="334707" y="291989"/>
                    </a:lnTo>
                    <a:lnTo>
                      <a:pt x="332565" y="286474"/>
                    </a:lnTo>
                    <a:lnTo>
                      <a:pt x="329811" y="281334"/>
                    </a:lnTo>
                    <a:lnTo>
                      <a:pt x="328587" y="275261"/>
                    </a:lnTo>
                    <a:lnTo>
                      <a:pt x="327134" y="269685"/>
                    </a:lnTo>
                    <a:lnTo>
                      <a:pt x="326828" y="263933"/>
                    </a:lnTo>
                    <a:lnTo>
                      <a:pt x="325910" y="258189"/>
                    </a:lnTo>
                    <a:lnTo>
                      <a:pt x="331953" y="257991"/>
                    </a:lnTo>
                    <a:lnTo>
                      <a:pt x="328282" y="251818"/>
                    </a:lnTo>
                    <a:lnTo>
                      <a:pt x="323616" y="248338"/>
                    </a:lnTo>
                    <a:lnTo>
                      <a:pt x="320404" y="243519"/>
                    </a:lnTo>
                    <a:lnTo>
                      <a:pt x="316273" y="239144"/>
                    </a:lnTo>
                    <a:lnTo>
                      <a:pt x="313290" y="233714"/>
                    </a:lnTo>
                    <a:lnTo>
                      <a:pt x="309772" y="227136"/>
                    </a:lnTo>
                    <a:lnTo>
                      <a:pt x="307936" y="221468"/>
                    </a:lnTo>
                    <a:lnTo>
                      <a:pt x="304800" y="215900"/>
                    </a:lnTo>
                    <a:lnTo>
                      <a:pt x="301512" y="210997"/>
                    </a:lnTo>
                    <a:lnTo>
                      <a:pt x="298910" y="205199"/>
                    </a:lnTo>
                    <a:lnTo>
                      <a:pt x="295622" y="199302"/>
                    </a:lnTo>
                    <a:lnTo>
                      <a:pt x="291951" y="193841"/>
                    </a:lnTo>
                    <a:lnTo>
                      <a:pt x="288050" y="188686"/>
                    </a:lnTo>
                    <a:lnTo>
                      <a:pt x="285067" y="183049"/>
                    </a:lnTo>
                    <a:lnTo>
                      <a:pt x="282237" y="177236"/>
                    </a:lnTo>
                    <a:lnTo>
                      <a:pt x="278489" y="170788"/>
                    </a:lnTo>
                    <a:lnTo>
                      <a:pt x="274511" y="166107"/>
                    </a:lnTo>
                    <a:lnTo>
                      <a:pt x="273900" y="160263"/>
                    </a:lnTo>
                    <a:lnTo>
                      <a:pt x="272216" y="154687"/>
                    </a:lnTo>
                    <a:lnTo>
                      <a:pt x="269846" y="149188"/>
                    </a:lnTo>
                    <a:lnTo>
                      <a:pt x="265410" y="143283"/>
                    </a:lnTo>
                    <a:lnTo>
                      <a:pt x="262962" y="137906"/>
                    </a:lnTo>
                    <a:lnTo>
                      <a:pt x="258679" y="132697"/>
                    </a:lnTo>
                    <a:lnTo>
                      <a:pt x="257990" y="126441"/>
                    </a:lnTo>
                    <a:lnTo>
                      <a:pt x="253171" y="119167"/>
                    </a:lnTo>
                    <a:lnTo>
                      <a:pt x="249042" y="114272"/>
                    </a:lnTo>
                    <a:lnTo>
                      <a:pt x="245752" y="109025"/>
                    </a:lnTo>
                    <a:lnTo>
                      <a:pt x="241393" y="104313"/>
                    </a:lnTo>
                    <a:lnTo>
                      <a:pt x="237645" y="99403"/>
                    </a:lnTo>
                    <a:lnTo>
                      <a:pt x="234586" y="94171"/>
                    </a:lnTo>
                    <a:lnTo>
                      <a:pt x="231220" y="89421"/>
                    </a:lnTo>
                    <a:lnTo>
                      <a:pt x="230455" y="83111"/>
                    </a:lnTo>
                    <a:lnTo>
                      <a:pt x="228619" y="77420"/>
                    </a:lnTo>
                    <a:lnTo>
                      <a:pt x="224718" y="72533"/>
                    </a:lnTo>
                    <a:lnTo>
                      <a:pt x="220436" y="67775"/>
                    </a:lnTo>
                    <a:lnTo>
                      <a:pt x="222271" y="61702"/>
                    </a:lnTo>
                    <a:lnTo>
                      <a:pt x="224718" y="55484"/>
                    </a:lnTo>
                    <a:lnTo>
                      <a:pt x="228390" y="60670"/>
                    </a:lnTo>
                    <a:lnTo>
                      <a:pt x="230378" y="66842"/>
                    </a:lnTo>
                    <a:lnTo>
                      <a:pt x="231602" y="72510"/>
                    </a:lnTo>
                    <a:lnTo>
                      <a:pt x="236345" y="77749"/>
                    </a:lnTo>
                    <a:lnTo>
                      <a:pt x="240627" y="82193"/>
                    </a:lnTo>
                    <a:lnTo>
                      <a:pt x="245294" y="86706"/>
                    </a:lnTo>
                    <a:lnTo>
                      <a:pt x="246364" y="92519"/>
                    </a:lnTo>
                    <a:lnTo>
                      <a:pt x="247511" y="98477"/>
                    </a:lnTo>
                    <a:lnTo>
                      <a:pt x="250418" y="103839"/>
                    </a:lnTo>
                    <a:lnTo>
                      <a:pt x="255084" y="108757"/>
                    </a:lnTo>
                    <a:lnTo>
                      <a:pt x="260055" y="112788"/>
                    </a:lnTo>
                    <a:lnTo>
                      <a:pt x="264951" y="119243"/>
                    </a:lnTo>
                    <a:lnTo>
                      <a:pt x="275276" y="127665"/>
                    </a:lnTo>
                    <a:lnTo>
                      <a:pt x="280783" y="125867"/>
                    </a:lnTo>
                    <a:lnTo>
                      <a:pt x="285067" y="120972"/>
                    </a:lnTo>
                    <a:lnTo>
                      <a:pt x="284990" y="115197"/>
                    </a:lnTo>
                    <a:lnTo>
                      <a:pt x="285220" y="105002"/>
                    </a:lnTo>
                    <a:lnTo>
                      <a:pt x="288585" y="95380"/>
                    </a:lnTo>
                    <a:lnTo>
                      <a:pt x="288508" y="88832"/>
                    </a:lnTo>
                    <a:lnTo>
                      <a:pt x="290497" y="80809"/>
                    </a:lnTo>
                    <a:lnTo>
                      <a:pt x="292104" y="74078"/>
                    </a:lnTo>
                    <a:lnTo>
                      <a:pt x="293250" y="67378"/>
                    </a:lnTo>
                    <a:lnTo>
                      <a:pt x="291644" y="60716"/>
                    </a:lnTo>
                    <a:lnTo>
                      <a:pt x="288968" y="54214"/>
                    </a:lnTo>
                    <a:lnTo>
                      <a:pt x="286061" y="47590"/>
                    </a:lnTo>
                    <a:lnTo>
                      <a:pt x="283461" y="41540"/>
                    </a:lnTo>
                    <a:lnTo>
                      <a:pt x="280171" y="36133"/>
                    </a:lnTo>
                    <a:lnTo>
                      <a:pt x="273900" y="20965"/>
                    </a:lnTo>
                    <a:lnTo>
                      <a:pt x="268775" y="9645"/>
                    </a:lnTo>
                    <a:lnTo>
                      <a:pt x="262656" y="13776"/>
                    </a:lnTo>
                    <a:lnTo>
                      <a:pt x="256001" y="16101"/>
                    </a:lnTo>
                    <a:lnTo>
                      <a:pt x="249424" y="16514"/>
                    </a:lnTo>
                    <a:lnTo>
                      <a:pt x="243457" y="13776"/>
                    </a:lnTo>
                    <a:lnTo>
                      <a:pt x="240169" y="18564"/>
                    </a:lnTo>
                    <a:lnTo>
                      <a:pt x="235580" y="15091"/>
                    </a:lnTo>
                    <a:lnTo>
                      <a:pt x="230455" y="17761"/>
                    </a:lnTo>
                    <a:lnTo>
                      <a:pt x="224489" y="18594"/>
                    </a:lnTo>
                    <a:lnTo>
                      <a:pt x="219441" y="15374"/>
                    </a:lnTo>
                    <a:lnTo>
                      <a:pt x="214699" y="12016"/>
                    </a:lnTo>
                    <a:lnTo>
                      <a:pt x="206744" y="8192"/>
                    </a:lnTo>
                    <a:lnTo>
                      <a:pt x="203150" y="3481"/>
                    </a:lnTo>
                    <a:lnTo>
                      <a:pt x="197490" y="4934"/>
                    </a:lnTo>
                    <a:lnTo>
                      <a:pt x="190223" y="5056"/>
                    </a:lnTo>
                    <a:lnTo>
                      <a:pt x="183951" y="1913"/>
                    </a:lnTo>
                    <a:lnTo>
                      <a:pt x="178062" y="322"/>
                    </a:lnTo>
                    <a:lnTo>
                      <a:pt x="167277" y="3656"/>
                    </a:lnTo>
                    <a:lnTo>
                      <a:pt x="160011" y="5010"/>
                    </a:lnTo>
                    <a:lnTo>
                      <a:pt x="156187" y="9324"/>
                    </a:lnTo>
                    <a:lnTo>
                      <a:pt x="150680" y="11183"/>
                    </a:lnTo>
                    <a:lnTo>
                      <a:pt x="145325" y="13324"/>
                    </a:lnTo>
                    <a:lnTo>
                      <a:pt x="136988" y="20422"/>
                    </a:lnTo>
                    <a:lnTo>
                      <a:pt x="130181" y="24583"/>
                    </a:lnTo>
                    <a:lnTo>
                      <a:pt x="124597" y="26427"/>
                    </a:lnTo>
                    <a:lnTo>
                      <a:pt x="117790" y="24683"/>
                    </a:lnTo>
                    <a:lnTo>
                      <a:pt x="113278" y="20996"/>
                    </a:lnTo>
                    <a:lnTo>
                      <a:pt x="107388" y="19030"/>
                    </a:lnTo>
                    <a:lnTo>
                      <a:pt x="100121" y="18212"/>
                    </a:lnTo>
                    <a:lnTo>
                      <a:pt x="88878" y="17202"/>
                    </a:lnTo>
                    <a:lnTo>
                      <a:pt x="84059" y="13783"/>
                    </a:lnTo>
                    <a:lnTo>
                      <a:pt x="78017" y="13776"/>
                    </a:lnTo>
                    <a:lnTo>
                      <a:pt x="71286" y="7986"/>
                    </a:lnTo>
                    <a:lnTo>
                      <a:pt x="63331" y="7075"/>
                    </a:lnTo>
                    <a:lnTo>
                      <a:pt x="56754" y="5676"/>
                    </a:lnTo>
                    <a:lnTo>
                      <a:pt x="48493" y="3519"/>
                    </a:lnTo>
                    <a:lnTo>
                      <a:pt x="33808" y="375"/>
                    </a:lnTo>
                    <a:lnTo>
                      <a:pt x="26771" y="-53"/>
                    </a:lnTo>
                    <a:lnTo>
                      <a:pt x="15068" y="3626"/>
                    </a:lnTo>
                    <a:lnTo>
                      <a:pt x="8643" y="2517"/>
                    </a:lnTo>
                    <a:lnTo>
                      <a:pt x="77" y="6976"/>
                    </a:lnTo>
                    <a:lnTo>
                      <a:pt x="1148" y="13737"/>
                    </a:lnTo>
                    <a:lnTo>
                      <a:pt x="3366" y="20468"/>
                    </a:lnTo>
                    <a:lnTo>
                      <a:pt x="5890" y="27123"/>
                    </a:lnTo>
                    <a:lnTo>
                      <a:pt x="4895" y="33838"/>
                    </a:lnTo>
                    <a:lnTo>
                      <a:pt x="2677" y="40523"/>
                    </a:lnTo>
                    <a:lnTo>
                      <a:pt x="-688" y="46573"/>
                    </a:lnTo>
                    <a:lnTo>
                      <a:pt x="1454" y="53970"/>
                    </a:lnTo>
                    <a:lnTo>
                      <a:pt x="2830" y="60609"/>
                    </a:lnTo>
                    <a:lnTo>
                      <a:pt x="5202" y="67294"/>
                    </a:lnTo>
                    <a:lnTo>
                      <a:pt x="6731" y="73963"/>
                    </a:lnTo>
                    <a:lnTo>
                      <a:pt x="9255" y="80273"/>
                    </a:lnTo>
                    <a:lnTo>
                      <a:pt x="10862" y="107480"/>
                    </a:lnTo>
                    <a:lnTo>
                      <a:pt x="11473" y="116781"/>
                    </a:lnTo>
                    <a:lnTo>
                      <a:pt x="14150" y="163889"/>
                    </a:lnTo>
                    <a:lnTo>
                      <a:pt x="17057" y="213942"/>
                    </a:lnTo>
                    <a:lnTo>
                      <a:pt x="17746" y="225721"/>
                    </a:lnTo>
                    <a:lnTo>
                      <a:pt x="19275" y="263995"/>
                    </a:lnTo>
                    <a:lnTo>
                      <a:pt x="20957" y="305213"/>
                    </a:lnTo>
                    <a:lnTo>
                      <a:pt x="21646" y="321964"/>
                    </a:lnTo>
                    <a:lnTo>
                      <a:pt x="113430" y="321964"/>
                    </a:lnTo>
                    <a:lnTo>
                      <a:pt x="207203" y="321964"/>
                    </a:lnTo>
                    <a:lnTo>
                      <a:pt x="209574" y="315968"/>
                    </a:lnTo>
                    <a:lnTo>
                      <a:pt x="209651" y="321964"/>
                    </a:lnTo>
                    <a:lnTo>
                      <a:pt x="278719" y="321888"/>
                    </a:lnTo>
                    <a:lnTo>
                      <a:pt x="370120" y="32196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2" name="Google Shape;452;p7"/>
              <p:cNvSpPr/>
              <p:nvPr/>
            </p:nvSpPr>
            <p:spPr>
              <a:xfrm>
                <a:off x="5534433" y="1730035"/>
                <a:ext cx="115342" cy="125423"/>
              </a:xfrm>
              <a:custGeom>
                <a:avLst/>
                <a:gdLst/>
                <a:ahLst/>
                <a:cxnLst/>
                <a:rect l="l" t="t" r="r" b="b"/>
                <a:pathLst>
                  <a:path w="115342" h="125423" extrusionOk="0">
                    <a:moveTo>
                      <a:pt x="15375" y="47529"/>
                    </a:moveTo>
                    <a:lnTo>
                      <a:pt x="11321" y="43277"/>
                    </a:lnTo>
                    <a:lnTo>
                      <a:pt x="15375" y="47499"/>
                    </a:lnTo>
                    <a:close/>
                    <a:moveTo>
                      <a:pt x="15833" y="125370"/>
                    </a:moveTo>
                    <a:lnTo>
                      <a:pt x="21340" y="123381"/>
                    </a:lnTo>
                    <a:lnTo>
                      <a:pt x="27000" y="124605"/>
                    </a:lnTo>
                    <a:lnTo>
                      <a:pt x="32431" y="122548"/>
                    </a:lnTo>
                    <a:lnTo>
                      <a:pt x="38244" y="122165"/>
                    </a:lnTo>
                    <a:lnTo>
                      <a:pt x="44133" y="120261"/>
                    </a:lnTo>
                    <a:lnTo>
                      <a:pt x="49717" y="117897"/>
                    </a:lnTo>
                    <a:lnTo>
                      <a:pt x="54613" y="114379"/>
                    </a:lnTo>
                    <a:lnTo>
                      <a:pt x="60425" y="113706"/>
                    </a:lnTo>
                    <a:lnTo>
                      <a:pt x="65320" y="110157"/>
                    </a:lnTo>
                    <a:lnTo>
                      <a:pt x="71439" y="108367"/>
                    </a:lnTo>
                    <a:lnTo>
                      <a:pt x="75417" y="104221"/>
                    </a:lnTo>
                    <a:lnTo>
                      <a:pt x="81077" y="103250"/>
                    </a:lnTo>
                    <a:lnTo>
                      <a:pt x="86890" y="103334"/>
                    </a:lnTo>
                    <a:lnTo>
                      <a:pt x="92626" y="102118"/>
                    </a:lnTo>
                    <a:lnTo>
                      <a:pt x="98593" y="102118"/>
                    </a:lnTo>
                    <a:lnTo>
                      <a:pt x="104481" y="102271"/>
                    </a:lnTo>
                    <a:lnTo>
                      <a:pt x="102493" y="96779"/>
                    </a:lnTo>
                    <a:lnTo>
                      <a:pt x="106623" y="92588"/>
                    </a:lnTo>
                    <a:lnTo>
                      <a:pt x="108689" y="86920"/>
                    </a:lnTo>
                    <a:lnTo>
                      <a:pt x="111442" y="81681"/>
                    </a:lnTo>
                    <a:lnTo>
                      <a:pt x="114655" y="76724"/>
                    </a:lnTo>
                    <a:lnTo>
                      <a:pt x="113278" y="70728"/>
                    </a:lnTo>
                    <a:lnTo>
                      <a:pt x="110294" y="65672"/>
                    </a:lnTo>
                    <a:lnTo>
                      <a:pt x="112436" y="60257"/>
                    </a:lnTo>
                    <a:lnTo>
                      <a:pt x="109989" y="54849"/>
                    </a:lnTo>
                    <a:lnTo>
                      <a:pt x="109224" y="48906"/>
                    </a:lnTo>
                    <a:lnTo>
                      <a:pt x="107388" y="43277"/>
                    </a:lnTo>
                    <a:lnTo>
                      <a:pt x="113201" y="43468"/>
                    </a:lnTo>
                    <a:lnTo>
                      <a:pt x="108689" y="39881"/>
                    </a:lnTo>
                    <a:lnTo>
                      <a:pt x="102875" y="41824"/>
                    </a:lnTo>
                    <a:lnTo>
                      <a:pt x="99204" y="37433"/>
                    </a:lnTo>
                    <a:lnTo>
                      <a:pt x="93926" y="34626"/>
                    </a:lnTo>
                    <a:lnTo>
                      <a:pt x="90255" y="30136"/>
                    </a:lnTo>
                    <a:lnTo>
                      <a:pt x="85896" y="33861"/>
                    </a:lnTo>
                    <a:lnTo>
                      <a:pt x="83983" y="39300"/>
                    </a:lnTo>
                    <a:lnTo>
                      <a:pt x="77864" y="39460"/>
                    </a:lnTo>
                    <a:lnTo>
                      <a:pt x="72434" y="37058"/>
                    </a:lnTo>
                    <a:lnTo>
                      <a:pt x="67615" y="33861"/>
                    </a:lnTo>
                    <a:lnTo>
                      <a:pt x="63103" y="30152"/>
                    </a:lnTo>
                    <a:lnTo>
                      <a:pt x="67692" y="26488"/>
                    </a:lnTo>
                    <a:lnTo>
                      <a:pt x="73045" y="24254"/>
                    </a:lnTo>
                    <a:lnTo>
                      <a:pt x="76640" y="19742"/>
                    </a:lnTo>
                    <a:lnTo>
                      <a:pt x="80694" y="15168"/>
                    </a:lnTo>
                    <a:lnTo>
                      <a:pt x="83601" y="9875"/>
                    </a:lnTo>
                    <a:lnTo>
                      <a:pt x="89261" y="7481"/>
                    </a:lnTo>
                    <a:lnTo>
                      <a:pt x="94921" y="4857"/>
                    </a:lnTo>
                    <a:lnTo>
                      <a:pt x="89643" y="2349"/>
                    </a:lnTo>
                    <a:lnTo>
                      <a:pt x="84137" y="-53"/>
                    </a:lnTo>
                    <a:lnTo>
                      <a:pt x="79394" y="3374"/>
                    </a:lnTo>
                    <a:lnTo>
                      <a:pt x="79012" y="9538"/>
                    </a:lnTo>
                    <a:lnTo>
                      <a:pt x="77253" y="4054"/>
                    </a:lnTo>
                    <a:lnTo>
                      <a:pt x="70828" y="4276"/>
                    </a:lnTo>
                    <a:lnTo>
                      <a:pt x="63561" y="6425"/>
                    </a:lnTo>
                    <a:lnTo>
                      <a:pt x="58666" y="9538"/>
                    </a:lnTo>
                    <a:lnTo>
                      <a:pt x="55531" y="14411"/>
                    </a:lnTo>
                    <a:lnTo>
                      <a:pt x="51477" y="18633"/>
                    </a:lnTo>
                    <a:lnTo>
                      <a:pt x="46275" y="21226"/>
                    </a:lnTo>
                    <a:lnTo>
                      <a:pt x="51477" y="23864"/>
                    </a:lnTo>
                    <a:lnTo>
                      <a:pt x="57443" y="23994"/>
                    </a:lnTo>
                    <a:lnTo>
                      <a:pt x="54000" y="28943"/>
                    </a:lnTo>
                    <a:lnTo>
                      <a:pt x="48952" y="32010"/>
                    </a:lnTo>
                    <a:lnTo>
                      <a:pt x="43904" y="34871"/>
                    </a:lnTo>
                    <a:lnTo>
                      <a:pt x="38244" y="36095"/>
                    </a:lnTo>
                    <a:lnTo>
                      <a:pt x="32813" y="33272"/>
                    </a:lnTo>
                    <a:lnTo>
                      <a:pt x="26618" y="33349"/>
                    </a:lnTo>
                    <a:lnTo>
                      <a:pt x="20576" y="32507"/>
                    </a:lnTo>
                    <a:lnTo>
                      <a:pt x="14992" y="34121"/>
                    </a:lnTo>
                    <a:lnTo>
                      <a:pt x="12009" y="39292"/>
                    </a:lnTo>
                    <a:lnTo>
                      <a:pt x="17822" y="41281"/>
                    </a:lnTo>
                    <a:lnTo>
                      <a:pt x="16522" y="47071"/>
                    </a:lnTo>
                    <a:lnTo>
                      <a:pt x="22488" y="46841"/>
                    </a:lnTo>
                    <a:lnTo>
                      <a:pt x="18357" y="50895"/>
                    </a:lnTo>
                    <a:lnTo>
                      <a:pt x="16140" y="56295"/>
                    </a:lnTo>
                    <a:lnTo>
                      <a:pt x="10327" y="57350"/>
                    </a:lnTo>
                    <a:lnTo>
                      <a:pt x="12927" y="62544"/>
                    </a:lnTo>
                    <a:lnTo>
                      <a:pt x="17439" y="66276"/>
                    </a:lnTo>
                    <a:lnTo>
                      <a:pt x="22641" y="63156"/>
                    </a:lnTo>
                    <a:lnTo>
                      <a:pt x="25547" y="68418"/>
                    </a:lnTo>
                    <a:lnTo>
                      <a:pt x="31284" y="67791"/>
                    </a:lnTo>
                    <a:lnTo>
                      <a:pt x="37097" y="67210"/>
                    </a:lnTo>
                    <a:lnTo>
                      <a:pt x="32813" y="70973"/>
                    </a:lnTo>
                    <a:lnTo>
                      <a:pt x="28148" y="74950"/>
                    </a:lnTo>
                    <a:lnTo>
                      <a:pt x="26465" y="80465"/>
                    </a:lnTo>
                    <a:lnTo>
                      <a:pt x="21953" y="84174"/>
                    </a:lnTo>
                    <a:lnTo>
                      <a:pt x="17287" y="87609"/>
                    </a:lnTo>
                    <a:lnTo>
                      <a:pt x="23482" y="87326"/>
                    </a:lnTo>
                    <a:lnTo>
                      <a:pt x="29601" y="87479"/>
                    </a:lnTo>
                    <a:lnTo>
                      <a:pt x="23865" y="89368"/>
                    </a:lnTo>
                    <a:lnTo>
                      <a:pt x="18663" y="92473"/>
                    </a:lnTo>
                    <a:lnTo>
                      <a:pt x="13157" y="94416"/>
                    </a:lnTo>
                    <a:lnTo>
                      <a:pt x="16828" y="98990"/>
                    </a:lnTo>
                    <a:lnTo>
                      <a:pt x="11015" y="98890"/>
                    </a:lnTo>
                    <a:lnTo>
                      <a:pt x="4743" y="99372"/>
                    </a:lnTo>
                    <a:lnTo>
                      <a:pt x="-688" y="101812"/>
                    </a:lnTo>
                    <a:lnTo>
                      <a:pt x="4743" y="103793"/>
                    </a:lnTo>
                    <a:lnTo>
                      <a:pt x="10708" y="103181"/>
                    </a:lnTo>
                    <a:lnTo>
                      <a:pt x="6579" y="107334"/>
                    </a:lnTo>
                    <a:lnTo>
                      <a:pt x="1684" y="111105"/>
                    </a:lnTo>
                    <a:lnTo>
                      <a:pt x="5890" y="115151"/>
                    </a:lnTo>
                    <a:lnTo>
                      <a:pt x="11703" y="113989"/>
                    </a:lnTo>
                    <a:lnTo>
                      <a:pt x="17363" y="112268"/>
                    </a:lnTo>
                    <a:lnTo>
                      <a:pt x="12315" y="115687"/>
                    </a:lnTo>
                    <a:lnTo>
                      <a:pt x="7955" y="119687"/>
                    </a:lnTo>
                    <a:lnTo>
                      <a:pt x="13692" y="118677"/>
                    </a:lnTo>
                    <a:lnTo>
                      <a:pt x="19352" y="117936"/>
                    </a:lnTo>
                    <a:lnTo>
                      <a:pt x="13998" y="122249"/>
                    </a:lnTo>
                    <a:lnTo>
                      <a:pt x="19811" y="120528"/>
                    </a:lnTo>
                    <a:lnTo>
                      <a:pt x="15069" y="12388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3" name="Google Shape;453;p7"/>
              <p:cNvSpPr/>
              <p:nvPr/>
            </p:nvSpPr>
            <p:spPr>
              <a:xfrm>
                <a:off x="6055767" y="3444166"/>
                <a:ext cx="89260" cy="95210"/>
              </a:xfrm>
              <a:custGeom>
                <a:avLst/>
                <a:gdLst/>
                <a:ahLst/>
                <a:cxnLst/>
                <a:rect l="l" t="t" r="r" b="b"/>
                <a:pathLst>
                  <a:path w="89260" h="95210" extrusionOk="0">
                    <a:moveTo>
                      <a:pt x="44974" y="95158"/>
                    </a:moveTo>
                    <a:lnTo>
                      <a:pt x="66850" y="92542"/>
                    </a:lnTo>
                    <a:lnTo>
                      <a:pt x="74881" y="91624"/>
                    </a:lnTo>
                    <a:lnTo>
                      <a:pt x="83907" y="92542"/>
                    </a:lnTo>
                    <a:lnTo>
                      <a:pt x="86431" y="78935"/>
                    </a:lnTo>
                    <a:lnTo>
                      <a:pt x="86354" y="70452"/>
                    </a:lnTo>
                    <a:lnTo>
                      <a:pt x="88572" y="64502"/>
                    </a:lnTo>
                    <a:lnTo>
                      <a:pt x="86354" y="59064"/>
                    </a:lnTo>
                    <a:lnTo>
                      <a:pt x="87119" y="53289"/>
                    </a:lnTo>
                    <a:lnTo>
                      <a:pt x="80924" y="53465"/>
                    </a:lnTo>
                    <a:lnTo>
                      <a:pt x="51782" y="53465"/>
                    </a:lnTo>
                    <a:lnTo>
                      <a:pt x="46045" y="53365"/>
                    </a:lnTo>
                    <a:lnTo>
                      <a:pt x="41227" y="49189"/>
                    </a:lnTo>
                    <a:lnTo>
                      <a:pt x="39238" y="55912"/>
                    </a:lnTo>
                    <a:lnTo>
                      <a:pt x="40692" y="61748"/>
                    </a:lnTo>
                    <a:lnTo>
                      <a:pt x="37555" y="67156"/>
                    </a:lnTo>
                    <a:lnTo>
                      <a:pt x="35108" y="72418"/>
                    </a:lnTo>
                    <a:lnTo>
                      <a:pt x="30748" y="78514"/>
                    </a:lnTo>
                    <a:lnTo>
                      <a:pt x="28301" y="83723"/>
                    </a:lnTo>
                    <a:lnTo>
                      <a:pt x="32125" y="88190"/>
                    </a:lnTo>
                    <a:lnTo>
                      <a:pt x="38550" y="90201"/>
                    </a:lnTo>
                    <a:lnTo>
                      <a:pt x="43292" y="94163"/>
                    </a:lnTo>
                    <a:close/>
                    <a:moveTo>
                      <a:pt x="6502" y="18541"/>
                    </a:moveTo>
                    <a:lnTo>
                      <a:pt x="9103" y="12598"/>
                    </a:lnTo>
                    <a:lnTo>
                      <a:pt x="12009" y="7374"/>
                    </a:lnTo>
                    <a:lnTo>
                      <a:pt x="14227" y="1584"/>
                    </a:lnTo>
                    <a:lnTo>
                      <a:pt x="8490" y="-53"/>
                    </a:lnTo>
                    <a:lnTo>
                      <a:pt x="4514" y="5446"/>
                    </a:lnTo>
                    <a:lnTo>
                      <a:pt x="536" y="9653"/>
                    </a:lnTo>
                    <a:lnTo>
                      <a:pt x="-688" y="15673"/>
                    </a:lnTo>
                    <a:lnTo>
                      <a:pt x="6502" y="1854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4" name="Google Shape;454;p7"/>
              <p:cNvSpPr/>
              <p:nvPr/>
            </p:nvSpPr>
            <p:spPr>
              <a:xfrm>
                <a:off x="9776698" y="2104018"/>
                <a:ext cx="5736" cy="4214"/>
              </a:xfrm>
              <a:custGeom>
                <a:avLst/>
                <a:gdLst/>
                <a:ahLst/>
                <a:cxnLst/>
                <a:rect l="l" t="t" r="r" b="b"/>
                <a:pathLst>
                  <a:path w="5736" h="4214" extrusionOk="0">
                    <a:moveTo>
                      <a:pt x="613" y="4162"/>
                    </a:moveTo>
                    <a:lnTo>
                      <a:pt x="5049" y="513"/>
                    </a:lnTo>
                    <a:lnTo>
                      <a:pt x="-688" y="-5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5" name="Google Shape;455;p7"/>
              <p:cNvSpPr/>
              <p:nvPr/>
            </p:nvSpPr>
            <p:spPr>
              <a:xfrm>
                <a:off x="7001680" y="2187908"/>
                <a:ext cx="94843" cy="81657"/>
              </a:xfrm>
              <a:custGeom>
                <a:avLst/>
                <a:gdLst/>
                <a:ahLst/>
                <a:cxnLst/>
                <a:rect l="l" t="t" r="r" b="b"/>
                <a:pathLst>
                  <a:path w="94843" h="81657" extrusionOk="0">
                    <a:moveTo>
                      <a:pt x="84824" y="81604"/>
                    </a:moveTo>
                    <a:lnTo>
                      <a:pt x="91020" y="79738"/>
                    </a:lnTo>
                    <a:lnTo>
                      <a:pt x="94156" y="74407"/>
                    </a:lnTo>
                    <a:lnTo>
                      <a:pt x="89949" y="69971"/>
                    </a:lnTo>
                    <a:lnTo>
                      <a:pt x="88343" y="64219"/>
                    </a:lnTo>
                    <a:lnTo>
                      <a:pt x="91096" y="58360"/>
                    </a:lnTo>
                    <a:lnTo>
                      <a:pt x="85742" y="55591"/>
                    </a:lnTo>
                    <a:lnTo>
                      <a:pt x="79623" y="54551"/>
                    </a:lnTo>
                    <a:lnTo>
                      <a:pt x="74881" y="51162"/>
                    </a:lnTo>
                    <a:lnTo>
                      <a:pt x="69450" y="48700"/>
                    </a:lnTo>
                    <a:lnTo>
                      <a:pt x="65014" y="43927"/>
                    </a:lnTo>
                    <a:lnTo>
                      <a:pt x="70291" y="40500"/>
                    </a:lnTo>
                    <a:lnTo>
                      <a:pt x="69680" y="34481"/>
                    </a:lnTo>
                    <a:lnTo>
                      <a:pt x="63866" y="31299"/>
                    </a:lnTo>
                    <a:lnTo>
                      <a:pt x="58283" y="28744"/>
                    </a:lnTo>
                    <a:lnTo>
                      <a:pt x="53771" y="24958"/>
                    </a:lnTo>
                    <a:lnTo>
                      <a:pt x="51169" y="19367"/>
                    </a:lnTo>
                    <a:lnTo>
                      <a:pt x="56524" y="14709"/>
                    </a:lnTo>
                    <a:lnTo>
                      <a:pt x="51476" y="10801"/>
                    </a:lnTo>
                    <a:lnTo>
                      <a:pt x="45739" y="9011"/>
                    </a:lnTo>
                    <a:lnTo>
                      <a:pt x="40079" y="6456"/>
                    </a:lnTo>
                    <a:lnTo>
                      <a:pt x="37096" y="-53"/>
                    </a:lnTo>
                    <a:lnTo>
                      <a:pt x="31972" y="2639"/>
                    </a:lnTo>
                    <a:lnTo>
                      <a:pt x="25929" y="3182"/>
                    </a:lnTo>
                    <a:lnTo>
                      <a:pt x="19428" y="2096"/>
                    </a:lnTo>
                    <a:lnTo>
                      <a:pt x="13385" y="3603"/>
                    </a:lnTo>
                    <a:lnTo>
                      <a:pt x="5737" y="4437"/>
                    </a:lnTo>
                    <a:lnTo>
                      <a:pt x="-688" y="5500"/>
                    </a:lnTo>
                    <a:lnTo>
                      <a:pt x="2754" y="12078"/>
                    </a:lnTo>
                    <a:lnTo>
                      <a:pt x="6043" y="18679"/>
                    </a:lnTo>
                    <a:lnTo>
                      <a:pt x="4284" y="24285"/>
                    </a:lnTo>
                    <a:lnTo>
                      <a:pt x="4513" y="30144"/>
                    </a:lnTo>
                    <a:lnTo>
                      <a:pt x="7419" y="35215"/>
                    </a:lnTo>
                    <a:lnTo>
                      <a:pt x="10555" y="40286"/>
                    </a:lnTo>
                    <a:lnTo>
                      <a:pt x="16598" y="42351"/>
                    </a:lnTo>
                    <a:lnTo>
                      <a:pt x="22487" y="41984"/>
                    </a:lnTo>
                    <a:lnTo>
                      <a:pt x="28453" y="42772"/>
                    </a:lnTo>
                    <a:lnTo>
                      <a:pt x="33884" y="46221"/>
                    </a:lnTo>
                    <a:lnTo>
                      <a:pt x="38167" y="50466"/>
                    </a:lnTo>
                    <a:lnTo>
                      <a:pt x="44363" y="51522"/>
                    </a:lnTo>
                    <a:lnTo>
                      <a:pt x="50328" y="50910"/>
                    </a:lnTo>
                    <a:lnTo>
                      <a:pt x="52853" y="56119"/>
                    </a:lnTo>
                    <a:lnTo>
                      <a:pt x="58895" y="58261"/>
                    </a:lnTo>
                    <a:lnTo>
                      <a:pt x="64708" y="57266"/>
                    </a:lnTo>
                    <a:lnTo>
                      <a:pt x="71057" y="58681"/>
                    </a:lnTo>
                    <a:lnTo>
                      <a:pt x="73198" y="64364"/>
                    </a:lnTo>
                    <a:lnTo>
                      <a:pt x="77634" y="69581"/>
                    </a:lnTo>
                    <a:lnTo>
                      <a:pt x="81076" y="75279"/>
                    </a:lnTo>
                    <a:lnTo>
                      <a:pt x="83829" y="8049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6" name="Google Shape;456;p7"/>
              <p:cNvSpPr/>
              <p:nvPr/>
            </p:nvSpPr>
            <p:spPr>
              <a:xfrm>
                <a:off x="6335404" y="1596267"/>
                <a:ext cx="147160" cy="66895"/>
              </a:xfrm>
              <a:custGeom>
                <a:avLst/>
                <a:gdLst/>
                <a:ahLst/>
                <a:cxnLst/>
                <a:rect l="l" t="t" r="r" b="b"/>
                <a:pathLst>
                  <a:path w="147160" h="66895" extrusionOk="0">
                    <a:moveTo>
                      <a:pt x="5584" y="54490"/>
                    </a:moveTo>
                    <a:lnTo>
                      <a:pt x="8873" y="49801"/>
                    </a:lnTo>
                    <a:lnTo>
                      <a:pt x="12468" y="44937"/>
                    </a:lnTo>
                    <a:lnTo>
                      <a:pt x="18357" y="44164"/>
                    </a:lnTo>
                    <a:lnTo>
                      <a:pt x="24017" y="42443"/>
                    </a:lnTo>
                    <a:lnTo>
                      <a:pt x="28300" y="38580"/>
                    </a:lnTo>
                    <a:lnTo>
                      <a:pt x="25470" y="33242"/>
                    </a:lnTo>
                    <a:lnTo>
                      <a:pt x="19810" y="32286"/>
                    </a:lnTo>
                    <a:lnTo>
                      <a:pt x="13767" y="31697"/>
                    </a:lnTo>
                    <a:lnTo>
                      <a:pt x="8337" y="33953"/>
                    </a:lnTo>
                    <a:lnTo>
                      <a:pt x="4589" y="38405"/>
                    </a:lnTo>
                    <a:lnTo>
                      <a:pt x="-688" y="35613"/>
                    </a:lnTo>
                    <a:lnTo>
                      <a:pt x="1912" y="40776"/>
                    </a:lnTo>
                    <a:lnTo>
                      <a:pt x="4359" y="46030"/>
                    </a:lnTo>
                    <a:lnTo>
                      <a:pt x="4206" y="51820"/>
                    </a:lnTo>
                    <a:close/>
                    <a:moveTo>
                      <a:pt x="14609" y="30274"/>
                    </a:moveTo>
                    <a:lnTo>
                      <a:pt x="19657" y="27543"/>
                    </a:lnTo>
                    <a:lnTo>
                      <a:pt x="25240" y="25822"/>
                    </a:lnTo>
                    <a:lnTo>
                      <a:pt x="21569" y="21134"/>
                    </a:lnTo>
                    <a:lnTo>
                      <a:pt x="15756" y="20002"/>
                    </a:lnTo>
                    <a:lnTo>
                      <a:pt x="9638" y="20721"/>
                    </a:lnTo>
                    <a:lnTo>
                      <a:pt x="4054" y="22503"/>
                    </a:lnTo>
                    <a:lnTo>
                      <a:pt x="9484" y="24262"/>
                    </a:lnTo>
                    <a:lnTo>
                      <a:pt x="12085" y="29593"/>
                    </a:lnTo>
                    <a:close/>
                    <a:moveTo>
                      <a:pt x="34419" y="35911"/>
                    </a:moveTo>
                    <a:lnTo>
                      <a:pt x="31360" y="31001"/>
                    </a:lnTo>
                    <a:lnTo>
                      <a:pt x="25623" y="31605"/>
                    </a:lnTo>
                    <a:lnTo>
                      <a:pt x="30365" y="34817"/>
                    </a:lnTo>
                    <a:close/>
                    <a:moveTo>
                      <a:pt x="116949" y="66842"/>
                    </a:moveTo>
                    <a:lnTo>
                      <a:pt x="122532" y="65014"/>
                    </a:lnTo>
                    <a:lnTo>
                      <a:pt x="128192" y="63661"/>
                    </a:lnTo>
                    <a:lnTo>
                      <a:pt x="133469" y="65940"/>
                    </a:lnTo>
                    <a:lnTo>
                      <a:pt x="137294" y="61588"/>
                    </a:lnTo>
                    <a:lnTo>
                      <a:pt x="140736" y="56991"/>
                    </a:lnTo>
                    <a:lnTo>
                      <a:pt x="146473" y="56149"/>
                    </a:lnTo>
                    <a:lnTo>
                      <a:pt x="142725" y="51767"/>
                    </a:lnTo>
                    <a:lnTo>
                      <a:pt x="138365" y="46734"/>
                    </a:lnTo>
                    <a:lnTo>
                      <a:pt x="136529" y="41235"/>
                    </a:lnTo>
                    <a:lnTo>
                      <a:pt x="134617" y="35758"/>
                    </a:lnTo>
                    <a:lnTo>
                      <a:pt x="131328" y="29593"/>
                    </a:lnTo>
                    <a:lnTo>
                      <a:pt x="134082" y="24277"/>
                    </a:lnTo>
                    <a:lnTo>
                      <a:pt x="137830" y="19749"/>
                    </a:lnTo>
                    <a:lnTo>
                      <a:pt x="140353" y="14525"/>
                    </a:lnTo>
                    <a:lnTo>
                      <a:pt x="145249" y="11527"/>
                    </a:lnTo>
                    <a:lnTo>
                      <a:pt x="142877" y="6188"/>
                    </a:lnTo>
                    <a:lnTo>
                      <a:pt x="137140" y="8139"/>
                    </a:lnTo>
                    <a:lnTo>
                      <a:pt x="131328" y="7450"/>
                    </a:lnTo>
                    <a:lnTo>
                      <a:pt x="125362" y="6716"/>
                    </a:lnTo>
                    <a:lnTo>
                      <a:pt x="119626" y="6976"/>
                    </a:lnTo>
                    <a:lnTo>
                      <a:pt x="113583" y="5882"/>
                    </a:lnTo>
                    <a:lnTo>
                      <a:pt x="108229" y="3572"/>
                    </a:lnTo>
                    <a:lnTo>
                      <a:pt x="102493" y="3412"/>
                    </a:lnTo>
                    <a:lnTo>
                      <a:pt x="96526" y="2265"/>
                    </a:lnTo>
                    <a:lnTo>
                      <a:pt x="90637" y="2379"/>
                    </a:lnTo>
                    <a:lnTo>
                      <a:pt x="85436" y="-53"/>
                    </a:lnTo>
                    <a:lnTo>
                      <a:pt x="81535" y="4223"/>
                    </a:lnTo>
                    <a:lnTo>
                      <a:pt x="75722" y="4659"/>
                    </a:lnTo>
                    <a:lnTo>
                      <a:pt x="69986" y="4911"/>
                    </a:lnTo>
                    <a:lnTo>
                      <a:pt x="64402" y="3152"/>
                    </a:lnTo>
                    <a:lnTo>
                      <a:pt x="59736" y="6540"/>
                    </a:lnTo>
                    <a:lnTo>
                      <a:pt x="53923" y="5768"/>
                    </a:lnTo>
                    <a:lnTo>
                      <a:pt x="49717" y="9684"/>
                    </a:lnTo>
                    <a:lnTo>
                      <a:pt x="44133" y="12055"/>
                    </a:lnTo>
                    <a:lnTo>
                      <a:pt x="38473" y="13149"/>
                    </a:lnTo>
                    <a:lnTo>
                      <a:pt x="34725" y="17814"/>
                    </a:lnTo>
                    <a:lnTo>
                      <a:pt x="33883" y="23513"/>
                    </a:lnTo>
                    <a:lnTo>
                      <a:pt x="37784" y="27750"/>
                    </a:lnTo>
                    <a:lnTo>
                      <a:pt x="37937" y="33701"/>
                    </a:lnTo>
                    <a:lnTo>
                      <a:pt x="42526" y="37219"/>
                    </a:lnTo>
                    <a:lnTo>
                      <a:pt x="46733" y="41196"/>
                    </a:lnTo>
                    <a:lnTo>
                      <a:pt x="52317" y="43093"/>
                    </a:lnTo>
                    <a:lnTo>
                      <a:pt x="57977" y="41495"/>
                    </a:lnTo>
                    <a:lnTo>
                      <a:pt x="63637" y="40485"/>
                    </a:lnTo>
                    <a:lnTo>
                      <a:pt x="62796" y="46176"/>
                    </a:lnTo>
                    <a:lnTo>
                      <a:pt x="62642" y="51989"/>
                    </a:lnTo>
                    <a:lnTo>
                      <a:pt x="68302" y="53557"/>
                    </a:lnTo>
                    <a:lnTo>
                      <a:pt x="73963" y="52272"/>
                    </a:lnTo>
                    <a:lnTo>
                      <a:pt x="79240" y="49457"/>
                    </a:lnTo>
                    <a:lnTo>
                      <a:pt x="85512" y="50612"/>
                    </a:lnTo>
                    <a:lnTo>
                      <a:pt x="91020" y="52677"/>
                    </a:lnTo>
                    <a:lnTo>
                      <a:pt x="96833" y="54941"/>
                    </a:lnTo>
                    <a:lnTo>
                      <a:pt x="102569" y="56310"/>
                    </a:lnTo>
                    <a:lnTo>
                      <a:pt x="107005" y="60104"/>
                    </a:lnTo>
                    <a:lnTo>
                      <a:pt x="111059" y="64234"/>
                    </a:lnTo>
                    <a:lnTo>
                      <a:pt x="116413" y="6665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7" name="Google Shape;457;p7"/>
              <p:cNvSpPr/>
              <p:nvPr/>
            </p:nvSpPr>
            <p:spPr>
              <a:xfrm>
                <a:off x="6886567" y="2968564"/>
                <a:ext cx="201313" cy="187828"/>
              </a:xfrm>
              <a:custGeom>
                <a:avLst/>
                <a:gdLst/>
                <a:ahLst/>
                <a:cxnLst/>
                <a:rect l="l" t="t" r="r" b="b"/>
                <a:pathLst>
                  <a:path w="201313" h="187828" extrusionOk="0">
                    <a:moveTo>
                      <a:pt x="188464" y="187776"/>
                    </a:moveTo>
                    <a:lnTo>
                      <a:pt x="191217" y="182590"/>
                    </a:lnTo>
                    <a:lnTo>
                      <a:pt x="195501" y="178666"/>
                    </a:lnTo>
                    <a:lnTo>
                      <a:pt x="200626" y="175882"/>
                    </a:lnTo>
                    <a:lnTo>
                      <a:pt x="197260" y="170765"/>
                    </a:lnTo>
                    <a:lnTo>
                      <a:pt x="191294" y="171033"/>
                    </a:lnTo>
                    <a:lnTo>
                      <a:pt x="188923" y="165388"/>
                    </a:lnTo>
                    <a:lnTo>
                      <a:pt x="184411" y="161227"/>
                    </a:lnTo>
                    <a:lnTo>
                      <a:pt x="178826" y="159361"/>
                    </a:lnTo>
                    <a:lnTo>
                      <a:pt x="176838" y="153655"/>
                    </a:lnTo>
                    <a:lnTo>
                      <a:pt x="174925" y="148155"/>
                    </a:lnTo>
                    <a:lnTo>
                      <a:pt x="170643" y="144033"/>
                    </a:lnTo>
                    <a:lnTo>
                      <a:pt x="166054" y="140277"/>
                    </a:lnTo>
                    <a:lnTo>
                      <a:pt x="160929" y="136453"/>
                    </a:lnTo>
                    <a:lnTo>
                      <a:pt x="155269" y="132682"/>
                    </a:lnTo>
                    <a:lnTo>
                      <a:pt x="150603" y="125959"/>
                    </a:lnTo>
                    <a:lnTo>
                      <a:pt x="146855" y="120567"/>
                    </a:lnTo>
                    <a:lnTo>
                      <a:pt x="143031" y="114868"/>
                    </a:lnTo>
                    <a:lnTo>
                      <a:pt x="137906" y="110769"/>
                    </a:lnTo>
                    <a:lnTo>
                      <a:pt x="132093" y="108994"/>
                    </a:lnTo>
                    <a:lnTo>
                      <a:pt x="126510" y="107013"/>
                    </a:lnTo>
                    <a:lnTo>
                      <a:pt x="123680" y="101529"/>
                    </a:lnTo>
                    <a:lnTo>
                      <a:pt x="117637" y="99931"/>
                    </a:lnTo>
                    <a:lnTo>
                      <a:pt x="110829" y="100925"/>
                    </a:lnTo>
                    <a:lnTo>
                      <a:pt x="107082" y="96550"/>
                    </a:lnTo>
                    <a:lnTo>
                      <a:pt x="104405" y="91196"/>
                    </a:lnTo>
                    <a:lnTo>
                      <a:pt x="102875" y="85039"/>
                    </a:lnTo>
                    <a:lnTo>
                      <a:pt x="97139" y="85849"/>
                    </a:lnTo>
                    <a:lnTo>
                      <a:pt x="99663" y="92290"/>
                    </a:lnTo>
                    <a:lnTo>
                      <a:pt x="94614" y="88771"/>
                    </a:lnTo>
                    <a:lnTo>
                      <a:pt x="91632" y="82094"/>
                    </a:lnTo>
                    <a:lnTo>
                      <a:pt x="87348" y="77902"/>
                    </a:lnTo>
                    <a:lnTo>
                      <a:pt x="84365" y="71049"/>
                    </a:lnTo>
                    <a:lnTo>
                      <a:pt x="81077" y="65680"/>
                    </a:lnTo>
                    <a:lnTo>
                      <a:pt x="79012" y="59003"/>
                    </a:lnTo>
                    <a:lnTo>
                      <a:pt x="77941" y="52379"/>
                    </a:lnTo>
                    <a:lnTo>
                      <a:pt x="75952" y="45671"/>
                    </a:lnTo>
                    <a:lnTo>
                      <a:pt x="75034" y="39559"/>
                    </a:lnTo>
                    <a:lnTo>
                      <a:pt x="72434" y="32943"/>
                    </a:lnTo>
                    <a:lnTo>
                      <a:pt x="70522" y="25471"/>
                    </a:lnTo>
                    <a:lnTo>
                      <a:pt x="68610" y="19834"/>
                    </a:lnTo>
                    <a:lnTo>
                      <a:pt x="65780" y="13653"/>
                    </a:lnTo>
                    <a:lnTo>
                      <a:pt x="60425" y="5408"/>
                    </a:lnTo>
                    <a:lnTo>
                      <a:pt x="57365" y="-53"/>
                    </a:lnTo>
                    <a:lnTo>
                      <a:pt x="51629" y="6884"/>
                    </a:lnTo>
                    <a:lnTo>
                      <a:pt x="48493" y="12062"/>
                    </a:lnTo>
                    <a:lnTo>
                      <a:pt x="44133" y="16032"/>
                    </a:lnTo>
                    <a:lnTo>
                      <a:pt x="37632" y="17378"/>
                    </a:lnTo>
                    <a:lnTo>
                      <a:pt x="28530" y="20484"/>
                    </a:lnTo>
                    <a:lnTo>
                      <a:pt x="25929" y="25784"/>
                    </a:lnTo>
                    <a:lnTo>
                      <a:pt x="21952" y="30274"/>
                    </a:lnTo>
                    <a:lnTo>
                      <a:pt x="15833" y="31467"/>
                    </a:lnTo>
                    <a:lnTo>
                      <a:pt x="12315" y="36355"/>
                    </a:lnTo>
                    <a:lnTo>
                      <a:pt x="10403" y="43170"/>
                    </a:lnTo>
                    <a:lnTo>
                      <a:pt x="9714" y="48899"/>
                    </a:lnTo>
                    <a:lnTo>
                      <a:pt x="12162" y="55438"/>
                    </a:lnTo>
                    <a:lnTo>
                      <a:pt x="8796" y="65282"/>
                    </a:lnTo>
                    <a:lnTo>
                      <a:pt x="6884" y="72097"/>
                    </a:lnTo>
                    <a:lnTo>
                      <a:pt x="4054" y="79042"/>
                    </a:lnTo>
                    <a:lnTo>
                      <a:pt x="2678" y="85666"/>
                    </a:lnTo>
                    <a:lnTo>
                      <a:pt x="1071" y="91479"/>
                    </a:lnTo>
                    <a:lnTo>
                      <a:pt x="-688" y="99739"/>
                    </a:lnTo>
                    <a:lnTo>
                      <a:pt x="689" y="110677"/>
                    </a:lnTo>
                    <a:lnTo>
                      <a:pt x="1684" y="118792"/>
                    </a:lnTo>
                    <a:lnTo>
                      <a:pt x="6961" y="122594"/>
                    </a:lnTo>
                    <a:lnTo>
                      <a:pt x="14533" y="122838"/>
                    </a:lnTo>
                    <a:lnTo>
                      <a:pt x="19811" y="119412"/>
                    </a:lnTo>
                    <a:lnTo>
                      <a:pt x="25929" y="118326"/>
                    </a:lnTo>
                    <a:lnTo>
                      <a:pt x="29448" y="123856"/>
                    </a:lnTo>
                    <a:lnTo>
                      <a:pt x="42527" y="102715"/>
                    </a:lnTo>
                    <a:lnTo>
                      <a:pt x="45816" y="107786"/>
                    </a:lnTo>
                    <a:lnTo>
                      <a:pt x="52012" y="109644"/>
                    </a:lnTo>
                    <a:lnTo>
                      <a:pt x="55912" y="114937"/>
                    </a:lnTo>
                    <a:lnTo>
                      <a:pt x="60578" y="118754"/>
                    </a:lnTo>
                    <a:lnTo>
                      <a:pt x="66697" y="116888"/>
                    </a:lnTo>
                    <a:lnTo>
                      <a:pt x="72434" y="115748"/>
                    </a:lnTo>
                    <a:lnTo>
                      <a:pt x="76182" y="111251"/>
                    </a:lnTo>
                    <a:lnTo>
                      <a:pt x="81459" y="113721"/>
                    </a:lnTo>
                    <a:lnTo>
                      <a:pt x="87195" y="114456"/>
                    </a:lnTo>
                    <a:lnTo>
                      <a:pt x="92702" y="112260"/>
                    </a:lnTo>
                    <a:lnTo>
                      <a:pt x="98286" y="114379"/>
                    </a:lnTo>
                    <a:lnTo>
                      <a:pt x="102799" y="118540"/>
                    </a:lnTo>
                    <a:lnTo>
                      <a:pt x="107158" y="114562"/>
                    </a:lnTo>
                    <a:lnTo>
                      <a:pt x="111672" y="119695"/>
                    </a:lnTo>
                    <a:lnTo>
                      <a:pt x="118861" y="122379"/>
                    </a:lnTo>
                    <a:lnTo>
                      <a:pt x="128805" y="126487"/>
                    </a:lnTo>
                    <a:lnTo>
                      <a:pt x="134235" y="130571"/>
                    </a:lnTo>
                    <a:lnTo>
                      <a:pt x="139207" y="138434"/>
                    </a:lnTo>
                    <a:lnTo>
                      <a:pt x="143566" y="145715"/>
                    </a:lnTo>
                    <a:lnTo>
                      <a:pt x="148232" y="149379"/>
                    </a:lnTo>
                    <a:lnTo>
                      <a:pt x="153357" y="152202"/>
                    </a:lnTo>
                    <a:lnTo>
                      <a:pt x="158022" y="156997"/>
                    </a:lnTo>
                    <a:lnTo>
                      <a:pt x="163300" y="163667"/>
                    </a:lnTo>
                    <a:lnTo>
                      <a:pt x="167736" y="170581"/>
                    </a:lnTo>
                    <a:lnTo>
                      <a:pt x="172555" y="173939"/>
                    </a:lnTo>
                    <a:lnTo>
                      <a:pt x="176073" y="179194"/>
                    </a:lnTo>
                    <a:lnTo>
                      <a:pt x="179439" y="183959"/>
                    </a:lnTo>
                    <a:lnTo>
                      <a:pt x="186628" y="186147"/>
                    </a:lnTo>
                    <a:close/>
                    <a:moveTo>
                      <a:pt x="112818" y="80342"/>
                    </a:moveTo>
                    <a:lnTo>
                      <a:pt x="107847" y="77375"/>
                    </a:lnTo>
                    <a:lnTo>
                      <a:pt x="105782" y="71141"/>
                    </a:lnTo>
                    <a:lnTo>
                      <a:pt x="100887" y="74873"/>
                    </a:lnTo>
                    <a:lnTo>
                      <a:pt x="105093" y="79539"/>
                    </a:lnTo>
                    <a:lnTo>
                      <a:pt x="112818" y="8034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8" name="Google Shape;458;p7"/>
              <p:cNvSpPr/>
              <p:nvPr/>
            </p:nvSpPr>
            <p:spPr>
              <a:xfrm>
                <a:off x="3120509" y="3087409"/>
                <a:ext cx="71209" cy="42266"/>
              </a:xfrm>
              <a:custGeom>
                <a:avLst/>
                <a:gdLst/>
                <a:ahLst/>
                <a:cxnLst/>
                <a:rect l="l" t="t" r="r" b="b"/>
                <a:pathLst>
                  <a:path w="71209" h="42266" extrusionOk="0">
                    <a:moveTo>
                      <a:pt x="62567" y="42214"/>
                    </a:moveTo>
                    <a:lnTo>
                      <a:pt x="66621" y="38198"/>
                    </a:lnTo>
                    <a:lnTo>
                      <a:pt x="65780" y="32423"/>
                    </a:lnTo>
                    <a:lnTo>
                      <a:pt x="68686" y="27261"/>
                    </a:lnTo>
                    <a:lnTo>
                      <a:pt x="70522" y="21524"/>
                    </a:lnTo>
                    <a:lnTo>
                      <a:pt x="66315" y="17394"/>
                    </a:lnTo>
                    <a:lnTo>
                      <a:pt x="60808" y="14908"/>
                    </a:lnTo>
                    <a:lnTo>
                      <a:pt x="55224" y="16675"/>
                    </a:lnTo>
                    <a:lnTo>
                      <a:pt x="49564" y="17975"/>
                    </a:lnTo>
                    <a:lnTo>
                      <a:pt x="45357" y="14021"/>
                    </a:lnTo>
                    <a:lnTo>
                      <a:pt x="40309" y="10609"/>
                    </a:lnTo>
                    <a:lnTo>
                      <a:pt x="35796" y="7030"/>
                    </a:lnTo>
                    <a:lnTo>
                      <a:pt x="32202" y="2157"/>
                    </a:lnTo>
                    <a:lnTo>
                      <a:pt x="26465" y="1125"/>
                    </a:lnTo>
                    <a:lnTo>
                      <a:pt x="20729" y="-53"/>
                    </a:lnTo>
                    <a:lnTo>
                      <a:pt x="16215" y="3519"/>
                    </a:lnTo>
                    <a:lnTo>
                      <a:pt x="12697" y="8766"/>
                    </a:lnTo>
                    <a:lnTo>
                      <a:pt x="7878" y="11978"/>
                    </a:lnTo>
                    <a:lnTo>
                      <a:pt x="3213" y="15336"/>
                    </a:lnTo>
                    <a:lnTo>
                      <a:pt x="-688" y="19635"/>
                    </a:lnTo>
                    <a:lnTo>
                      <a:pt x="2830" y="24645"/>
                    </a:lnTo>
                    <a:lnTo>
                      <a:pt x="6961" y="28821"/>
                    </a:lnTo>
                    <a:lnTo>
                      <a:pt x="12850" y="29892"/>
                    </a:lnTo>
                    <a:lnTo>
                      <a:pt x="18587" y="30733"/>
                    </a:lnTo>
                    <a:lnTo>
                      <a:pt x="24400" y="32010"/>
                    </a:lnTo>
                    <a:lnTo>
                      <a:pt x="29448" y="35123"/>
                    </a:lnTo>
                    <a:lnTo>
                      <a:pt x="34572" y="37969"/>
                    </a:lnTo>
                    <a:lnTo>
                      <a:pt x="40156" y="39965"/>
                    </a:lnTo>
                    <a:lnTo>
                      <a:pt x="45892" y="41510"/>
                    </a:lnTo>
                    <a:lnTo>
                      <a:pt x="51782" y="41648"/>
                    </a:lnTo>
                    <a:lnTo>
                      <a:pt x="57671" y="4162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9" name="Google Shape;459;p7"/>
              <p:cNvSpPr/>
              <p:nvPr/>
            </p:nvSpPr>
            <p:spPr>
              <a:xfrm>
                <a:off x="6634467" y="3229690"/>
                <a:ext cx="35183" cy="27565"/>
              </a:xfrm>
              <a:custGeom>
                <a:avLst/>
                <a:gdLst/>
                <a:ahLst/>
                <a:cxnLst/>
                <a:rect l="l" t="t" r="r" b="b"/>
                <a:pathLst>
                  <a:path w="35183" h="27565" extrusionOk="0">
                    <a:moveTo>
                      <a:pt x="5813" y="27513"/>
                    </a:moveTo>
                    <a:lnTo>
                      <a:pt x="19045" y="27345"/>
                    </a:lnTo>
                    <a:lnTo>
                      <a:pt x="27688" y="27238"/>
                    </a:lnTo>
                    <a:lnTo>
                      <a:pt x="34496" y="16568"/>
                    </a:lnTo>
                    <a:lnTo>
                      <a:pt x="34419" y="10762"/>
                    </a:lnTo>
                    <a:lnTo>
                      <a:pt x="34113" y="-53"/>
                    </a:lnTo>
                    <a:lnTo>
                      <a:pt x="-688" y="-53"/>
                    </a:lnTo>
                    <a:lnTo>
                      <a:pt x="-458" y="10762"/>
                    </a:lnTo>
                    <a:lnTo>
                      <a:pt x="3595" y="2254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0" name="Google Shape;460;p7"/>
              <p:cNvSpPr/>
              <p:nvPr/>
            </p:nvSpPr>
            <p:spPr>
              <a:xfrm>
                <a:off x="6823159" y="2456079"/>
                <a:ext cx="3059" cy="17285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17285" extrusionOk="0">
                    <a:moveTo>
                      <a:pt x="-688" y="17233"/>
                    </a:moveTo>
                    <a:lnTo>
                      <a:pt x="2372" y="11611"/>
                    </a:lnTo>
                    <a:lnTo>
                      <a:pt x="1301" y="5928"/>
                    </a:lnTo>
                    <a:lnTo>
                      <a:pt x="383" y="-53"/>
                    </a:lnTo>
                    <a:lnTo>
                      <a:pt x="1149" y="7022"/>
                    </a:lnTo>
                    <a:lnTo>
                      <a:pt x="1454" y="1298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7"/>
              <p:cNvSpPr/>
              <p:nvPr/>
            </p:nvSpPr>
            <p:spPr>
              <a:xfrm>
                <a:off x="9514426" y="3850495"/>
                <a:ext cx="95684" cy="37669"/>
              </a:xfrm>
              <a:custGeom>
                <a:avLst/>
                <a:gdLst/>
                <a:ahLst/>
                <a:cxnLst/>
                <a:rect l="l" t="t" r="r" b="b"/>
                <a:pathLst>
                  <a:path w="95684" h="37669" extrusionOk="0">
                    <a:moveTo>
                      <a:pt x="2294" y="37617"/>
                    </a:moveTo>
                    <a:lnTo>
                      <a:pt x="5124" y="32538"/>
                    </a:lnTo>
                    <a:lnTo>
                      <a:pt x="-688" y="31574"/>
                    </a:lnTo>
                    <a:lnTo>
                      <a:pt x="1683" y="36890"/>
                    </a:lnTo>
                    <a:close/>
                    <a:moveTo>
                      <a:pt x="27459" y="36883"/>
                    </a:moveTo>
                    <a:lnTo>
                      <a:pt x="32354" y="33899"/>
                    </a:lnTo>
                    <a:lnTo>
                      <a:pt x="37402" y="29991"/>
                    </a:lnTo>
                    <a:lnTo>
                      <a:pt x="42756" y="27872"/>
                    </a:lnTo>
                    <a:lnTo>
                      <a:pt x="48416" y="26649"/>
                    </a:lnTo>
                    <a:lnTo>
                      <a:pt x="54076" y="25540"/>
                    </a:lnTo>
                    <a:lnTo>
                      <a:pt x="58971" y="21914"/>
                    </a:lnTo>
                    <a:lnTo>
                      <a:pt x="65014" y="20591"/>
                    </a:lnTo>
                    <a:lnTo>
                      <a:pt x="70597" y="19290"/>
                    </a:lnTo>
                    <a:lnTo>
                      <a:pt x="73962" y="14617"/>
                    </a:lnTo>
                    <a:lnTo>
                      <a:pt x="79699" y="12743"/>
                    </a:lnTo>
                    <a:lnTo>
                      <a:pt x="85435" y="10586"/>
                    </a:lnTo>
                    <a:lnTo>
                      <a:pt x="90102" y="7083"/>
                    </a:lnTo>
                    <a:lnTo>
                      <a:pt x="94996" y="3351"/>
                    </a:lnTo>
                    <a:lnTo>
                      <a:pt x="90178" y="-45"/>
                    </a:lnTo>
                    <a:lnTo>
                      <a:pt x="84212" y="-53"/>
                    </a:lnTo>
                    <a:lnTo>
                      <a:pt x="78629" y="1760"/>
                    </a:lnTo>
                    <a:lnTo>
                      <a:pt x="72969" y="3290"/>
                    </a:lnTo>
                    <a:lnTo>
                      <a:pt x="66926" y="2815"/>
                    </a:lnTo>
                    <a:lnTo>
                      <a:pt x="61343" y="4567"/>
                    </a:lnTo>
                    <a:lnTo>
                      <a:pt x="55453" y="3687"/>
                    </a:lnTo>
                    <a:lnTo>
                      <a:pt x="49640" y="5095"/>
                    </a:lnTo>
                    <a:lnTo>
                      <a:pt x="43903" y="6066"/>
                    </a:lnTo>
                    <a:lnTo>
                      <a:pt x="37708" y="7175"/>
                    </a:lnTo>
                    <a:lnTo>
                      <a:pt x="31971" y="8628"/>
                    </a:lnTo>
                    <a:lnTo>
                      <a:pt x="29524" y="14005"/>
                    </a:lnTo>
                    <a:lnTo>
                      <a:pt x="25929" y="18556"/>
                    </a:lnTo>
                    <a:lnTo>
                      <a:pt x="30977" y="21822"/>
                    </a:lnTo>
                    <a:lnTo>
                      <a:pt x="29218" y="27582"/>
                    </a:lnTo>
                    <a:lnTo>
                      <a:pt x="26311" y="3253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2" name="Google Shape;462;p7"/>
              <p:cNvSpPr/>
              <p:nvPr/>
            </p:nvSpPr>
            <p:spPr>
              <a:xfrm>
                <a:off x="6791876" y="3071331"/>
                <a:ext cx="446759" cy="385118"/>
              </a:xfrm>
              <a:custGeom>
                <a:avLst/>
                <a:gdLst/>
                <a:ahLst/>
                <a:cxnLst/>
                <a:rect l="l" t="t" r="r" b="b"/>
                <a:pathLst>
                  <a:path w="446759" h="385118" extrusionOk="0">
                    <a:moveTo>
                      <a:pt x="196648" y="385066"/>
                    </a:moveTo>
                    <a:lnTo>
                      <a:pt x="202996" y="376354"/>
                    </a:lnTo>
                    <a:lnTo>
                      <a:pt x="205980" y="369080"/>
                    </a:lnTo>
                    <a:lnTo>
                      <a:pt x="213017" y="365072"/>
                    </a:lnTo>
                    <a:lnTo>
                      <a:pt x="222730" y="360445"/>
                    </a:lnTo>
                    <a:lnTo>
                      <a:pt x="232520" y="355335"/>
                    </a:lnTo>
                    <a:lnTo>
                      <a:pt x="236957" y="359703"/>
                    </a:lnTo>
                    <a:lnTo>
                      <a:pt x="242617" y="364437"/>
                    </a:lnTo>
                    <a:lnTo>
                      <a:pt x="249653" y="366931"/>
                    </a:lnTo>
                    <a:lnTo>
                      <a:pt x="256231" y="365478"/>
                    </a:lnTo>
                    <a:lnTo>
                      <a:pt x="264874" y="366678"/>
                    </a:lnTo>
                    <a:lnTo>
                      <a:pt x="269158" y="361684"/>
                    </a:lnTo>
                    <a:lnTo>
                      <a:pt x="283308" y="358196"/>
                    </a:lnTo>
                    <a:lnTo>
                      <a:pt x="294474" y="355947"/>
                    </a:lnTo>
                    <a:lnTo>
                      <a:pt x="298605" y="351664"/>
                    </a:lnTo>
                    <a:lnTo>
                      <a:pt x="301588" y="345086"/>
                    </a:lnTo>
                    <a:lnTo>
                      <a:pt x="312602" y="338264"/>
                    </a:lnTo>
                    <a:lnTo>
                      <a:pt x="330424" y="333284"/>
                    </a:lnTo>
                    <a:lnTo>
                      <a:pt x="356506" y="333965"/>
                    </a:lnTo>
                    <a:lnTo>
                      <a:pt x="371344" y="313390"/>
                    </a:lnTo>
                    <a:lnTo>
                      <a:pt x="384653" y="298666"/>
                    </a:lnTo>
                    <a:lnTo>
                      <a:pt x="405457" y="277938"/>
                    </a:lnTo>
                    <a:lnTo>
                      <a:pt x="413871" y="267475"/>
                    </a:lnTo>
                    <a:lnTo>
                      <a:pt x="427409" y="251566"/>
                    </a:lnTo>
                    <a:lnTo>
                      <a:pt x="433758" y="245592"/>
                    </a:lnTo>
                    <a:lnTo>
                      <a:pt x="446072" y="230891"/>
                    </a:lnTo>
                    <a:lnTo>
                      <a:pt x="416471" y="230838"/>
                    </a:lnTo>
                    <a:lnTo>
                      <a:pt x="388095" y="220183"/>
                    </a:lnTo>
                    <a:lnTo>
                      <a:pt x="356276" y="208481"/>
                    </a:lnTo>
                    <a:lnTo>
                      <a:pt x="345415" y="204458"/>
                    </a:lnTo>
                    <a:lnTo>
                      <a:pt x="325987" y="197398"/>
                    </a:lnTo>
                    <a:lnTo>
                      <a:pt x="315126" y="185435"/>
                    </a:lnTo>
                    <a:lnTo>
                      <a:pt x="308931" y="182414"/>
                    </a:lnTo>
                    <a:lnTo>
                      <a:pt x="304571" y="177083"/>
                    </a:lnTo>
                    <a:lnTo>
                      <a:pt x="303117" y="169120"/>
                    </a:lnTo>
                    <a:lnTo>
                      <a:pt x="297229" y="165013"/>
                    </a:lnTo>
                    <a:lnTo>
                      <a:pt x="291568" y="157349"/>
                    </a:lnTo>
                    <a:lnTo>
                      <a:pt x="289044" y="152110"/>
                    </a:lnTo>
                    <a:lnTo>
                      <a:pt x="285831" y="144522"/>
                    </a:lnTo>
                    <a:lnTo>
                      <a:pt x="288356" y="138090"/>
                    </a:lnTo>
                    <a:lnTo>
                      <a:pt x="292792" y="130915"/>
                    </a:lnTo>
                    <a:lnTo>
                      <a:pt x="286444" y="127726"/>
                    </a:lnTo>
                    <a:lnTo>
                      <a:pt x="277571" y="130334"/>
                    </a:lnTo>
                    <a:lnTo>
                      <a:pt x="268470" y="131022"/>
                    </a:lnTo>
                    <a:lnTo>
                      <a:pt x="258679" y="131634"/>
                    </a:lnTo>
                    <a:lnTo>
                      <a:pt x="257991" y="124200"/>
                    </a:lnTo>
                    <a:lnTo>
                      <a:pt x="257455" y="117079"/>
                    </a:lnTo>
                    <a:lnTo>
                      <a:pt x="257455" y="110608"/>
                    </a:lnTo>
                    <a:lnTo>
                      <a:pt x="259903" y="105063"/>
                    </a:lnTo>
                    <a:lnTo>
                      <a:pt x="264722" y="97552"/>
                    </a:lnTo>
                    <a:lnTo>
                      <a:pt x="268622" y="90729"/>
                    </a:lnTo>
                    <a:lnTo>
                      <a:pt x="272294" y="84434"/>
                    </a:lnTo>
                    <a:lnTo>
                      <a:pt x="268240" y="71355"/>
                    </a:lnTo>
                    <a:lnTo>
                      <a:pt x="262427" y="67814"/>
                    </a:lnTo>
                    <a:lnTo>
                      <a:pt x="257991" y="60899"/>
                    </a:lnTo>
                    <a:lnTo>
                      <a:pt x="250189" y="50497"/>
                    </a:lnTo>
                    <a:lnTo>
                      <a:pt x="242922" y="46611"/>
                    </a:lnTo>
                    <a:lnTo>
                      <a:pt x="238257" y="42948"/>
                    </a:lnTo>
                    <a:lnTo>
                      <a:pt x="230914" y="30748"/>
                    </a:lnTo>
                    <a:lnTo>
                      <a:pt x="223495" y="23719"/>
                    </a:lnTo>
                    <a:lnTo>
                      <a:pt x="213552" y="19612"/>
                    </a:lnTo>
                    <a:lnTo>
                      <a:pt x="207662" y="16124"/>
                    </a:lnTo>
                    <a:lnTo>
                      <a:pt x="203761" y="11603"/>
                    </a:lnTo>
                    <a:lnTo>
                      <a:pt x="197872" y="15986"/>
                    </a:lnTo>
                    <a:lnTo>
                      <a:pt x="192977" y="11611"/>
                    </a:lnTo>
                    <a:lnTo>
                      <a:pt x="187393" y="9492"/>
                    </a:lnTo>
                    <a:lnTo>
                      <a:pt x="181198" y="11856"/>
                    </a:lnTo>
                    <a:lnTo>
                      <a:pt x="175232" y="10066"/>
                    </a:lnTo>
                    <a:lnTo>
                      <a:pt x="169419" y="11634"/>
                    </a:lnTo>
                    <a:lnTo>
                      <a:pt x="155957" y="16246"/>
                    </a:lnTo>
                    <a:lnTo>
                      <a:pt x="149074" y="9798"/>
                    </a:lnTo>
                    <a:lnTo>
                      <a:pt x="141425" y="5791"/>
                    </a:lnTo>
                    <a:lnTo>
                      <a:pt x="137218" y="-53"/>
                    </a:lnTo>
                    <a:lnTo>
                      <a:pt x="126663" y="23711"/>
                    </a:lnTo>
                    <a:lnTo>
                      <a:pt x="122838" y="18648"/>
                    </a:lnTo>
                    <a:lnTo>
                      <a:pt x="114655" y="16353"/>
                    </a:lnTo>
                    <a:lnTo>
                      <a:pt x="111519" y="21447"/>
                    </a:lnTo>
                    <a:lnTo>
                      <a:pt x="99892" y="19390"/>
                    </a:lnTo>
                    <a:lnTo>
                      <a:pt x="94767" y="31337"/>
                    </a:lnTo>
                    <a:lnTo>
                      <a:pt x="94079" y="41181"/>
                    </a:lnTo>
                    <a:lnTo>
                      <a:pt x="89567" y="51063"/>
                    </a:lnTo>
                    <a:lnTo>
                      <a:pt x="87502" y="63385"/>
                    </a:lnTo>
                    <a:lnTo>
                      <a:pt x="87195" y="73191"/>
                    </a:lnTo>
                    <a:lnTo>
                      <a:pt x="74040" y="74591"/>
                    </a:lnTo>
                    <a:lnTo>
                      <a:pt x="69298" y="83470"/>
                    </a:lnTo>
                    <a:lnTo>
                      <a:pt x="66621" y="90171"/>
                    </a:lnTo>
                    <a:lnTo>
                      <a:pt x="63331" y="96825"/>
                    </a:lnTo>
                    <a:lnTo>
                      <a:pt x="57442" y="102057"/>
                    </a:lnTo>
                    <a:lnTo>
                      <a:pt x="57060" y="110241"/>
                    </a:lnTo>
                    <a:lnTo>
                      <a:pt x="55453" y="116911"/>
                    </a:lnTo>
                    <a:lnTo>
                      <a:pt x="52700" y="122112"/>
                    </a:lnTo>
                    <a:lnTo>
                      <a:pt x="53159" y="131841"/>
                    </a:lnTo>
                    <a:lnTo>
                      <a:pt x="51247" y="139382"/>
                    </a:lnTo>
                    <a:lnTo>
                      <a:pt x="43139" y="134151"/>
                    </a:lnTo>
                    <a:lnTo>
                      <a:pt x="34114" y="145845"/>
                    </a:lnTo>
                    <a:lnTo>
                      <a:pt x="36484" y="155682"/>
                    </a:lnTo>
                    <a:lnTo>
                      <a:pt x="33120" y="163629"/>
                    </a:lnTo>
                    <a:lnTo>
                      <a:pt x="30671" y="171996"/>
                    </a:lnTo>
                    <a:lnTo>
                      <a:pt x="29219" y="178865"/>
                    </a:lnTo>
                    <a:lnTo>
                      <a:pt x="31360" y="196289"/>
                    </a:lnTo>
                    <a:lnTo>
                      <a:pt x="31513" y="210745"/>
                    </a:lnTo>
                    <a:lnTo>
                      <a:pt x="26465" y="214011"/>
                    </a:lnTo>
                    <a:lnTo>
                      <a:pt x="21723" y="217483"/>
                    </a:lnTo>
                    <a:lnTo>
                      <a:pt x="15987" y="215089"/>
                    </a:lnTo>
                    <a:lnTo>
                      <a:pt x="9332" y="216581"/>
                    </a:lnTo>
                    <a:lnTo>
                      <a:pt x="3136" y="217468"/>
                    </a:lnTo>
                    <a:lnTo>
                      <a:pt x="2678" y="224168"/>
                    </a:lnTo>
                    <a:lnTo>
                      <a:pt x="0" y="230149"/>
                    </a:lnTo>
                    <a:lnTo>
                      <a:pt x="-688" y="237576"/>
                    </a:lnTo>
                    <a:lnTo>
                      <a:pt x="5355" y="238326"/>
                    </a:lnTo>
                    <a:lnTo>
                      <a:pt x="11933" y="239182"/>
                    </a:lnTo>
                    <a:lnTo>
                      <a:pt x="19352" y="242173"/>
                    </a:lnTo>
                    <a:lnTo>
                      <a:pt x="24935" y="246334"/>
                    </a:lnTo>
                    <a:lnTo>
                      <a:pt x="28301" y="250984"/>
                    </a:lnTo>
                    <a:lnTo>
                      <a:pt x="30748" y="257677"/>
                    </a:lnTo>
                    <a:lnTo>
                      <a:pt x="34037" y="262985"/>
                    </a:lnTo>
                    <a:lnTo>
                      <a:pt x="38320" y="267031"/>
                    </a:lnTo>
                    <a:lnTo>
                      <a:pt x="44669" y="271009"/>
                    </a:lnTo>
                    <a:lnTo>
                      <a:pt x="51477" y="277770"/>
                    </a:lnTo>
                    <a:lnTo>
                      <a:pt x="59125" y="282436"/>
                    </a:lnTo>
                    <a:lnTo>
                      <a:pt x="57671" y="289954"/>
                    </a:lnTo>
                    <a:lnTo>
                      <a:pt x="59125" y="297878"/>
                    </a:lnTo>
                    <a:lnTo>
                      <a:pt x="63026" y="308357"/>
                    </a:lnTo>
                    <a:lnTo>
                      <a:pt x="68686" y="314698"/>
                    </a:lnTo>
                    <a:lnTo>
                      <a:pt x="73963" y="317352"/>
                    </a:lnTo>
                    <a:lnTo>
                      <a:pt x="80847" y="318247"/>
                    </a:lnTo>
                    <a:lnTo>
                      <a:pt x="84212" y="323050"/>
                    </a:lnTo>
                    <a:lnTo>
                      <a:pt x="84212" y="338944"/>
                    </a:lnTo>
                    <a:lnTo>
                      <a:pt x="88037" y="344145"/>
                    </a:lnTo>
                    <a:lnTo>
                      <a:pt x="91173" y="349920"/>
                    </a:lnTo>
                    <a:lnTo>
                      <a:pt x="115113" y="349897"/>
                    </a:lnTo>
                    <a:lnTo>
                      <a:pt x="121232" y="352375"/>
                    </a:lnTo>
                    <a:lnTo>
                      <a:pt x="127810" y="357867"/>
                    </a:lnTo>
                    <a:lnTo>
                      <a:pt x="146167" y="371543"/>
                    </a:lnTo>
                    <a:lnTo>
                      <a:pt x="153892" y="378090"/>
                    </a:lnTo>
                    <a:lnTo>
                      <a:pt x="163452" y="378220"/>
                    </a:lnTo>
                    <a:lnTo>
                      <a:pt x="169189" y="378281"/>
                    </a:lnTo>
                    <a:lnTo>
                      <a:pt x="177220" y="381219"/>
                    </a:lnTo>
                    <a:lnTo>
                      <a:pt x="185787" y="382381"/>
                    </a:lnTo>
                    <a:lnTo>
                      <a:pt x="194889" y="38284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3" name="Google Shape;463;p7"/>
              <p:cNvSpPr/>
              <p:nvPr/>
            </p:nvSpPr>
            <p:spPr>
              <a:xfrm>
                <a:off x="6276508" y="1572947"/>
                <a:ext cx="10173" cy="13759"/>
              </a:xfrm>
              <a:custGeom>
                <a:avLst/>
                <a:gdLst/>
                <a:ahLst/>
                <a:cxnLst/>
                <a:rect l="l" t="t" r="r" b="b"/>
                <a:pathLst>
                  <a:path w="10173" h="13759" extrusionOk="0">
                    <a:moveTo>
                      <a:pt x="9485" y="13707"/>
                    </a:moveTo>
                    <a:lnTo>
                      <a:pt x="5202" y="9860"/>
                    </a:lnTo>
                    <a:lnTo>
                      <a:pt x="9485" y="13676"/>
                    </a:lnTo>
                    <a:close/>
                    <a:moveTo>
                      <a:pt x="3749" y="10908"/>
                    </a:moveTo>
                    <a:lnTo>
                      <a:pt x="3672" y="5010"/>
                    </a:lnTo>
                    <a:lnTo>
                      <a:pt x="9256" y="6693"/>
                    </a:lnTo>
                    <a:lnTo>
                      <a:pt x="5813" y="2066"/>
                    </a:lnTo>
                    <a:lnTo>
                      <a:pt x="536" y="-53"/>
                    </a:lnTo>
                    <a:lnTo>
                      <a:pt x="-688" y="5638"/>
                    </a:lnTo>
                    <a:lnTo>
                      <a:pt x="2754" y="1029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4" name="Google Shape;464;p7"/>
              <p:cNvSpPr/>
              <p:nvPr/>
            </p:nvSpPr>
            <p:spPr>
              <a:xfrm>
                <a:off x="6118563" y="1868400"/>
                <a:ext cx="176455" cy="81030"/>
              </a:xfrm>
              <a:custGeom>
                <a:avLst/>
                <a:gdLst/>
                <a:ahLst/>
                <a:cxnLst/>
                <a:rect l="l" t="t" r="r" b="b"/>
                <a:pathLst>
                  <a:path w="176455" h="81030" extrusionOk="0">
                    <a:moveTo>
                      <a:pt x="60120" y="80977"/>
                    </a:moveTo>
                    <a:lnTo>
                      <a:pt x="65320" y="78537"/>
                    </a:lnTo>
                    <a:lnTo>
                      <a:pt x="70675" y="75791"/>
                    </a:lnTo>
                    <a:lnTo>
                      <a:pt x="76335" y="73849"/>
                    </a:lnTo>
                    <a:lnTo>
                      <a:pt x="76564" y="68005"/>
                    </a:lnTo>
                    <a:lnTo>
                      <a:pt x="82378" y="67546"/>
                    </a:lnTo>
                    <a:lnTo>
                      <a:pt x="88114" y="67653"/>
                    </a:lnTo>
                    <a:lnTo>
                      <a:pt x="93544" y="69665"/>
                    </a:lnTo>
                    <a:lnTo>
                      <a:pt x="99357" y="70254"/>
                    </a:lnTo>
                    <a:lnTo>
                      <a:pt x="104253" y="73566"/>
                    </a:lnTo>
                    <a:lnTo>
                      <a:pt x="110066" y="74728"/>
                    </a:lnTo>
                    <a:lnTo>
                      <a:pt x="115496" y="72847"/>
                    </a:lnTo>
                    <a:lnTo>
                      <a:pt x="121309" y="73527"/>
                    </a:lnTo>
                    <a:lnTo>
                      <a:pt x="126739" y="75409"/>
                    </a:lnTo>
                    <a:lnTo>
                      <a:pt x="132399" y="73252"/>
                    </a:lnTo>
                    <a:lnTo>
                      <a:pt x="137601" y="70514"/>
                    </a:lnTo>
                    <a:lnTo>
                      <a:pt x="143643" y="71455"/>
                    </a:lnTo>
                    <a:lnTo>
                      <a:pt x="149227" y="69711"/>
                    </a:lnTo>
                    <a:lnTo>
                      <a:pt x="154198" y="66705"/>
                    </a:lnTo>
                    <a:lnTo>
                      <a:pt x="157946" y="61848"/>
                    </a:lnTo>
                    <a:lnTo>
                      <a:pt x="160317" y="56318"/>
                    </a:lnTo>
                    <a:lnTo>
                      <a:pt x="165289" y="53335"/>
                    </a:lnTo>
                    <a:lnTo>
                      <a:pt x="169878" y="49549"/>
                    </a:lnTo>
                    <a:lnTo>
                      <a:pt x="175768" y="49380"/>
                    </a:lnTo>
                    <a:lnTo>
                      <a:pt x="174314" y="43766"/>
                    </a:lnTo>
                    <a:lnTo>
                      <a:pt x="169266" y="40684"/>
                    </a:lnTo>
                    <a:lnTo>
                      <a:pt x="165289" y="36347"/>
                    </a:lnTo>
                    <a:lnTo>
                      <a:pt x="159782" y="34588"/>
                    </a:lnTo>
                    <a:lnTo>
                      <a:pt x="154657" y="31987"/>
                    </a:lnTo>
                    <a:lnTo>
                      <a:pt x="149074" y="34137"/>
                    </a:lnTo>
                    <a:lnTo>
                      <a:pt x="144560" y="29938"/>
                    </a:lnTo>
                    <a:lnTo>
                      <a:pt x="145020" y="24033"/>
                    </a:lnTo>
                    <a:lnTo>
                      <a:pt x="138824" y="24614"/>
                    </a:lnTo>
                    <a:lnTo>
                      <a:pt x="133087" y="23176"/>
                    </a:lnTo>
                    <a:lnTo>
                      <a:pt x="127887" y="20751"/>
                    </a:lnTo>
                    <a:lnTo>
                      <a:pt x="122303" y="19122"/>
                    </a:lnTo>
                    <a:lnTo>
                      <a:pt x="125515" y="23887"/>
                    </a:lnTo>
                    <a:lnTo>
                      <a:pt x="120850" y="27337"/>
                    </a:lnTo>
                    <a:lnTo>
                      <a:pt x="115343" y="28966"/>
                    </a:lnTo>
                    <a:lnTo>
                      <a:pt x="111748" y="24293"/>
                    </a:lnTo>
                    <a:lnTo>
                      <a:pt x="106547" y="21486"/>
                    </a:lnTo>
                    <a:lnTo>
                      <a:pt x="108918" y="16208"/>
                    </a:lnTo>
                    <a:lnTo>
                      <a:pt x="105170" y="11917"/>
                    </a:lnTo>
                    <a:lnTo>
                      <a:pt x="99587" y="13661"/>
                    </a:lnTo>
                    <a:lnTo>
                      <a:pt x="94232" y="10556"/>
                    </a:lnTo>
                    <a:lnTo>
                      <a:pt x="88496" y="8873"/>
                    </a:lnTo>
                    <a:lnTo>
                      <a:pt x="82836" y="7473"/>
                    </a:lnTo>
                    <a:lnTo>
                      <a:pt x="78553" y="3473"/>
                    </a:lnTo>
                    <a:lnTo>
                      <a:pt x="73352" y="788"/>
                    </a:lnTo>
                    <a:lnTo>
                      <a:pt x="69680" y="5339"/>
                    </a:lnTo>
                    <a:lnTo>
                      <a:pt x="63944" y="6425"/>
                    </a:lnTo>
                    <a:lnTo>
                      <a:pt x="60655" y="1569"/>
                    </a:lnTo>
                    <a:lnTo>
                      <a:pt x="55071" y="-53"/>
                    </a:lnTo>
                    <a:lnTo>
                      <a:pt x="52012" y="4789"/>
                    </a:lnTo>
                    <a:lnTo>
                      <a:pt x="46888" y="7435"/>
                    </a:lnTo>
                    <a:lnTo>
                      <a:pt x="41609" y="9951"/>
                    </a:lnTo>
                    <a:lnTo>
                      <a:pt x="35873" y="10563"/>
                    </a:lnTo>
                    <a:lnTo>
                      <a:pt x="30443" y="12629"/>
                    </a:lnTo>
                    <a:lnTo>
                      <a:pt x="26236" y="16682"/>
                    </a:lnTo>
                    <a:lnTo>
                      <a:pt x="21035" y="19505"/>
                    </a:lnTo>
                    <a:lnTo>
                      <a:pt x="14992" y="19268"/>
                    </a:lnTo>
                    <a:lnTo>
                      <a:pt x="9409" y="20637"/>
                    </a:lnTo>
                    <a:lnTo>
                      <a:pt x="5125" y="24446"/>
                    </a:lnTo>
                    <a:lnTo>
                      <a:pt x="-688" y="23084"/>
                    </a:lnTo>
                    <a:lnTo>
                      <a:pt x="1072" y="28729"/>
                    </a:lnTo>
                    <a:lnTo>
                      <a:pt x="5508" y="32400"/>
                    </a:lnTo>
                    <a:lnTo>
                      <a:pt x="10480" y="35735"/>
                    </a:lnTo>
                    <a:lnTo>
                      <a:pt x="7420" y="40921"/>
                    </a:lnTo>
                    <a:lnTo>
                      <a:pt x="11015" y="45732"/>
                    </a:lnTo>
                    <a:lnTo>
                      <a:pt x="14304" y="50849"/>
                    </a:lnTo>
                    <a:lnTo>
                      <a:pt x="18587" y="54849"/>
                    </a:lnTo>
                    <a:lnTo>
                      <a:pt x="24476" y="56119"/>
                    </a:lnTo>
                    <a:lnTo>
                      <a:pt x="28377" y="60387"/>
                    </a:lnTo>
                    <a:lnTo>
                      <a:pt x="33349" y="63439"/>
                    </a:lnTo>
                    <a:lnTo>
                      <a:pt x="37403" y="67883"/>
                    </a:lnTo>
                    <a:lnTo>
                      <a:pt x="42910" y="69910"/>
                    </a:lnTo>
                    <a:lnTo>
                      <a:pt x="47652" y="73512"/>
                    </a:lnTo>
                    <a:lnTo>
                      <a:pt x="52701" y="76541"/>
                    </a:lnTo>
                    <a:lnTo>
                      <a:pt x="57901" y="79715"/>
                    </a:lnTo>
                    <a:close/>
                  </a:path>
                </a:pathLst>
              </a:custGeom>
              <a:solidFill>
                <a:srgbClr val="EC7639">
                  <a:alpha val="49803"/>
                </a:srgbClr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5" name="Google Shape;465;p7"/>
              <p:cNvSpPr/>
              <p:nvPr/>
            </p:nvSpPr>
            <p:spPr>
              <a:xfrm>
                <a:off x="4167002" y="3378150"/>
                <a:ext cx="87653" cy="121399"/>
              </a:xfrm>
              <a:custGeom>
                <a:avLst/>
                <a:gdLst/>
                <a:ahLst/>
                <a:cxnLst/>
                <a:rect l="l" t="t" r="r" b="b"/>
                <a:pathLst>
                  <a:path w="87653" h="121399" extrusionOk="0">
                    <a:moveTo>
                      <a:pt x="11320" y="121347"/>
                    </a:moveTo>
                    <a:lnTo>
                      <a:pt x="16215" y="117867"/>
                    </a:lnTo>
                    <a:lnTo>
                      <a:pt x="20269" y="113675"/>
                    </a:lnTo>
                    <a:lnTo>
                      <a:pt x="26006" y="115932"/>
                    </a:lnTo>
                    <a:lnTo>
                      <a:pt x="31895" y="115465"/>
                    </a:lnTo>
                    <a:lnTo>
                      <a:pt x="37784" y="116276"/>
                    </a:lnTo>
                    <a:lnTo>
                      <a:pt x="44592" y="119091"/>
                    </a:lnTo>
                    <a:lnTo>
                      <a:pt x="49410" y="115641"/>
                    </a:lnTo>
                    <a:lnTo>
                      <a:pt x="54765" y="112536"/>
                    </a:lnTo>
                    <a:lnTo>
                      <a:pt x="58130" y="107641"/>
                    </a:lnTo>
                    <a:lnTo>
                      <a:pt x="60425" y="99831"/>
                    </a:lnTo>
                    <a:lnTo>
                      <a:pt x="63560" y="94332"/>
                    </a:lnTo>
                    <a:lnTo>
                      <a:pt x="64555" y="88289"/>
                    </a:lnTo>
                    <a:lnTo>
                      <a:pt x="67156" y="83088"/>
                    </a:lnTo>
                    <a:lnTo>
                      <a:pt x="70904" y="78308"/>
                    </a:lnTo>
                    <a:lnTo>
                      <a:pt x="74192" y="72388"/>
                    </a:lnTo>
                    <a:lnTo>
                      <a:pt x="77558" y="67301"/>
                    </a:lnTo>
                    <a:lnTo>
                      <a:pt x="81229" y="61963"/>
                    </a:lnTo>
                    <a:lnTo>
                      <a:pt x="85588" y="56295"/>
                    </a:lnTo>
                    <a:lnTo>
                      <a:pt x="86966" y="50176"/>
                    </a:lnTo>
                    <a:lnTo>
                      <a:pt x="84747" y="44891"/>
                    </a:lnTo>
                    <a:lnTo>
                      <a:pt x="81917" y="38688"/>
                    </a:lnTo>
                    <a:lnTo>
                      <a:pt x="75951" y="38114"/>
                    </a:lnTo>
                    <a:lnTo>
                      <a:pt x="73198" y="33043"/>
                    </a:lnTo>
                    <a:lnTo>
                      <a:pt x="68074" y="29968"/>
                    </a:lnTo>
                    <a:lnTo>
                      <a:pt x="63178" y="25264"/>
                    </a:lnTo>
                    <a:lnTo>
                      <a:pt x="59048" y="20851"/>
                    </a:lnTo>
                    <a:lnTo>
                      <a:pt x="54306" y="16629"/>
                    </a:lnTo>
                    <a:lnTo>
                      <a:pt x="49870" y="11940"/>
                    </a:lnTo>
                    <a:lnTo>
                      <a:pt x="45051" y="8812"/>
                    </a:lnTo>
                    <a:lnTo>
                      <a:pt x="38473" y="6028"/>
                    </a:lnTo>
                    <a:lnTo>
                      <a:pt x="31819" y="5362"/>
                    </a:lnTo>
                    <a:lnTo>
                      <a:pt x="25623" y="2525"/>
                    </a:lnTo>
                    <a:lnTo>
                      <a:pt x="19504" y="-53"/>
                    </a:lnTo>
                    <a:lnTo>
                      <a:pt x="15832" y="4437"/>
                    </a:lnTo>
                    <a:lnTo>
                      <a:pt x="12314" y="11107"/>
                    </a:lnTo>
                    <a:lnTo>
                      <a:pt x="7802" y="15795"/>
                    </a:lnTo>
                    <a:lnTo>
                      <a:pt x="4666" y="20920"/>
                    </a:lnTo>
                    <a:lnTo>
                      <a:pt x="2600" y="26266"/>
                    </a:lnTo>
                    <a:lnTo>
                      <a:pt x="1683" y="33387"/>
                    </a:lnTo>
                    <a:lnTo>
                      <a:pt x="2907" y="39238"/>
                    </a:lnTo>
                    <a:lnTo>
                      <a:pt x="2983" y="45434"/>
                    </a:lnTo>
                    <a:lnTo>
                      <a:pt x="3518" y="51277"/>
                    </a:lnTo>
                    <a:lnTo>
                      <a:pt x="5201" y="56807"/>
                    </a:lnTo>
                    <a:lnTo>
                      <a:pt x="7802" y="62070"/>
                    </a:lnTo>
                    <a:lnTo>
                      <a:pt x="12314" y="66965"/>
                    </a:lnTo>
                    <a:lnTo>
                      <a:pt x="14838" y="73566"/>
                    </a:lnTo>
                    <a:lnTo>
                      <a:pt x="13462" y="79333"/>
                    </a:lnTo>
                    <a:lnTo>
                      <a:pt x="9714" y="84649"/>
                    </a:lnTo>
                    <a:lnTo>
                      <a:pt x="9791" y="91051"/>
                    </a:lnTo>
                    <a:lnTo>
                      <a:pt x="9102" y="97078"/>
                    </a:lnTo>
                    <a:lnTo>
                      <a:pt x="6348" y="102868"/>
                    </a:lnTo>
                    <a:lnTo>
                      <a:pt x="3824" y="108061"/>
                    </a:lnTo>
                    <a:lnTo>
                      <a:pt x="-688" y="112865"/>
                    </a:lnTo>
                    <a:lnTo>
                      <a:pt x="1989" y="118333"/>
                    </a:lnTo>
                    <a:lnTo>
                      <a:pt x="8260" y="11967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6" name="Google Shape;466;p7"/>
              <p:cNvSpPr/>
              <p:nvPr/>
            </p:nvSpPr>
            <p:spPr>
              <a:xfrm>
                <a:off x="6254175" y="1289035"/>
                <a:ext cx="284454" cy="302673"/>
              </a:xfrm>
              <a:custGeom>
                <a:avLst/>
                <a:gdLst/>
                <a:ahLst/>
                <a:cxnLst/>
                <a:rect l="l" t="t" r="r" b="b"/>
                <a:pathLst>
                  <a:path w="284454" h="302673" extrusionOk="0">
                    <a:moveTo>
                      <a:pt x="98209" y="302621"/>
                    </a:moveTo>
                    <a:lnTo>
                      <a:pt x="104022" y="301756"/>
                    </a:lnTo>
                    <a:lnTo>
                      <a:pt x="108764" y="298475"/>
                    </a:lnTo>
                    <a:lnTo>
                      <a:pt x="112054" y="293718"/>
                    </a:lnTo>
                    <a:lnTo>
                      <a:pt x="108764" y="298598"/>
                    </a:lnTo>
                    <a:lnTo>
                      <a:pt x="114654" y="298544"/>
                    </a:lnTo>
                    <a:lnTo>
                      <a:pt x="120314" y="296486"/>
                    </a:lnTo>
                    <a:lnTo>
                      <a:pt x="126050" y="295691"/>
                    </a:lnTo>
                    <a:lnTo>
                      <a:pt x="131557" y="294062"/>
                    </a:lnTo>
                    <a:lnTo>
                      <a:pt x="137294" y="294513"/>
                    </a:lnTo>
                    <a:lnTo>
                      <a:pt x="142265" y="291645"/>
                    </a:lnTo>
                    <a:lnTo>
                      <a:pt x="148002" y="290673"/>
                    </a:lnTo>
                    <a:lnTo>
                      <a:pt x="153509" y="288815"/>
                    </a:lnTo>
                    <a:lnTo>
                      <a:pt x="158940" y="286574"/>
                    </a:lnTo>
                    <a:lnTo>
                      <a:pt x="164141" y="289090"/>
                    </a:lnTo>
                    <a:lnTo>
                      <a:pt x="168806" y="285725"/>
                    </a:lnTo>
                    <a:lnTo>
                      <a:pt x="174543" y="284738"/>
                    </a:lnTo>
                    <a:lnTo>
                      <a:pt x="179974" y="282528"/>
                    </a:lnTo>
                    <a:lnTo>
                      <a:pt x="185634" y="283629"/>
                    </a:lnTo>
                    <a:lnTo>
                      <a:pt x="191141" y="282000"/>
                    </a:lnTo>
                    <a:lnTo>
                      <a:pt x="196112" y="279009"/>
                    </a:lnTo>
                    <a:lnTo>
                      <a:pt x="201313" y="281564"/>
                    </a:lnTo>
                    <a:lnTo>
                      <a:pt x="207050" y="282574"/>
                    </a:lnTo>
                    <a:lnTo>
                      <a:pt x="211792" y="279132"/>
                    </a:lnTo>
                    <a:lnTo>
                      <a:pt x="216687" y="274948"/>
                    </a:lnTo>
                    <a:lnTo>
                      <a:pt x="221353" y="270817"/>
                    </a:lnTo>
                    <a:lnTo>
                      <a:pt x="228466" y="268102"/>
                    </a:lnTo>
                    <a:lnTo>
                      <a:pt x="231373" y="262886"/>
                    </a:lnTo>
                    <a:lnTo>
                      <a:pt x="240398" y="258396"/>
                    </a:lnTo>
                    <a:lnTo>
                      <a:pt x="245216" y="252659"/>
                    </a:lnTo>
                    <a:lnTo>
                      <a:pt x="250112" y="248644"/>
                    </a:lnTo>
                    <a:lnTo>
                      <a:pt x="255925" y="243290"/>
                    </a:lnTo>
                    <a:lnTo>
                      <a:pt x="260132" y="238448"/>
                    </a:lnTo>
                    <a:lnTo>
                      <a:pt x="266327" y="232199"/>
                    </a:lnTo>
                    <a:lnTo>
                      <a:pt x="272216" y="227113"/>
                    </a:lnTo>
                    <a:lnTo>
                      <a:pt x="277265" y="223044"/>
                    </a:lnTo>
                    <a:lnTo>
                      <a:pt x="280095" y="217078"/>
                    </a:lnTo>
                    <a:lnTo>
                      <a:pt x="283766" y="209100"/>
                    </a:lnTo>
                    <a:lnTo>
                      <a:pt x="275200" y="203249"/>
                    </a:lnTo>
                    <a:lnTo>
                      <a:pt x="270992" y="198484"/>
                    </a:lnTo>
                    <a:lnTo>
                      <a:pt x="265332" y="195654"/>
                    </a:lnTo>
                    <a:lnTo>
                      <a:pt x="254089" y="192304"/>
                    </a:lnTo>
                    <a:lnTo>
                      <a:pt x="247970" y="188694"/>
                    </a:lnTo>
                    <a:lnTo>
                      <a:pt x="240246" y="183569"/>
                    </a:lnTo>
                    <a:lnTo>
                      <a:pt x="246440" y="181611"/>
                    </a:lnTo>
                    <a:lnTo>
                      <a:pt x="249653" y="176731"/>
                    </a:lnTo>
                    <a:lnTo>
                      <a:pt x="248429" y="170107"/>
                    </a:lnTo>
                    <a:lnTo>
                      <a:pt x="243381" y="166329"/>
                    </a:lnTo>
                    <a:lnTo>
                      <a:pt x="237416" y="164157"/>
                    </a:lnTo>
                    <a:lnTo>
                      <a:pt x="234814" y="158573"/>
                    </a:lnTo>
                    <a:lnTo>
                      <a:pt x="234585" y="152393"/>
                    </a:lnTo>
                    <a:lnTo>
                      <a:pt x="227702" y="152492"/>
                    </a:lnTo>
                    <a:lnTo>
                      <a:pt x="223036" y="146312"/>
                    </a:lnTo>
                    <a:lnTo>
                      <a:pt x="229001" y="143138"/>
                    </a:lnTo>
                    <a:lnTo>
                      <a:pt x="222118" y="139512"/>
                    </a:lnTo>
                    <a:lnTo>
                      <a:pt x="222577" y="132583"/>
                    </a:lnTo>
                    <a:lnTo>
                      <a:pt x="227395" y="126143"/>
                    </a:lnTo>
                    <a:lnTo>
                      <a:pt x="224872" y="118027"/>
                    </a:lnTo>
                    <a:lnTo>
                      <a:pt x="219900" y="112199"/>
                    </a:lnTo>
                    <a:lnTo>
                      <a:pt x="213399" y="106493"/>
                    </a:lnTo>
                    <a:lnTo>
                      <a:pt x="208885" y="101782"/>
                    </a:lnTo>
                    <a:lnTo>
                      <a:pt x="198866" y="94515"/>
                    </a:lnTo>
                    <a:lnTo>
                      <a:pt x="196724" y="88786"/>
                    </a:lnTo>
                    <a:lnTo>
                      <a:pt x="202154" y="83142"/>
                    </a:lnTo>
                    <a:lnTo>
                      <a:pt x="206973" y="79019"/>
                    </a:lnTo>
                    <a:lnTo>
                      <a:pt x="211027" y="74300"/>
                    </a:lnTo>
                    <a:lnTo>
                      <a:pt x="209421" y="67906"/>
                    </a:lnTo>
                    <a:lnTo>
                      <a:pt x="203838" y="65596"/>
                    </a:lnTo>
                    <a:lnTo>
                      <a:pt x="194582" y="57786"/>
                    </a:lnTo>
                    <a:lnTo>
                      <a:pt x="178673" y="54291"/>
                    </a:lnTo>
                    <a:lnTo>
                      <a:pt x="171560" y="44416"/>
                    </a:lnTo>
                    <a:lnTo>
                      <a:pt x="176226" y="38886"/>
                    </a:lnTo>
                    <a:lnTo>
                      <a:pt x="169877" y="34481"/>
                    </a:lnTo>
                    <a:lnTo>
                      <a:pt x="175079" y="31215"/>
                    </a:lnTo>
                    <a:lnTo>
                      <a:pt x="175460" y="24736"/>
                    </a:lnTo>
                    <a:lnTo>
                      <a:pt x="182651" y="19757"/>
                    </a:lnTo>
                    <a:lnTo>
                      <a:pt x="178673" y="11198"/>
                    </a:lnTo>
                    <a:lnTo>
                      <a:pt x="161999" y="7665"/>
                    </a:lnTo>
                    <a:lnTo>
                      <a:pt x="156033" y="4712"/>
                    </a:lnTo>
                    <a:lnTo>
                      <a:pt x="150373" y="-53"/>
                    </a:lnTo>
                    <a:lnTo>
                      <a:pt x="143107" y="436"/>
                    </a:lnTo>
                    <a:lnTo>
                      <a:pt x="136529" y="3037"/>
                    </a:lnTo>
                    <a:lnTo>
                      <a:pt x="130181" y="4207"/>
                    </a:lnTo>
                    <a:lnTo>
                      <a:pt x="123755" y="3481"/>
                    </a:lnTo>
                    <a:lnTo>
                      <a:pt x="118248" y="5270"/>
                    </a:lnTo>
                    <a:lnTo>
                      <a:pt x="113200" y="10104"/>
                    </a:lnTo>
                    <a:lnTo>
                      <a:pt x="108306" y="15351"/>
                    </a:lnTo>
                    <a:lnTo>
                      <a:pt x="107540" y="22036"/>
                    </a:lnTo>
                    <a:lnTo>
                      <a:pt x="108764" y="28897"/>
                    </a:lnTo>
                    <a:lnTo>
                      <a:pt x="106929" y="34542"/>
                    </a:lnTo>
                    <a:lnTo>
                      <a:pt x="99815" y="35674"/>
                    </a:lnTo>
                    <a:lnTo>
                      <a:pt x="98209" y="41548"/>
                    </a:lnTo>
                    <a:lnTo>
                      <a:pt x="90943" y="41640"/>
                    </a:lnTo>
                    <a:lnTo>
                      <a:pt x="78705" y="39032"/>
                    </a:lnTo>
                    <a:lnTo>
                      <a:pt x="72280" y="36156"/>
                    </a:lnTo>
                    <a:lnTo>
                      <a:pt x="66161" y="39651"/>
                    </a:lnTo>
                    <a:lnTo>
                      <a:pt x="55530" y="41862"/>
                    </a:lnTo>
                    <a:lnTo>
                      <a:pt x="47192" y="40164"/>
                    </a:lnTo>
                    <a:lnTo>
                      <a:pt x="41074" y="38527"/>
                    </a:lnTo>
                    <a:lnTo>
                      <a:pt x="32584" y="33525"/>
                    </a:lnTo>
                    <a:lnTo>
                      <a:pt x="22563" y="26228"/>
                    </a:lnTo>
                    <a:lnTo>
                      <a:pt x="10555" y="22220"/>
                    </a:lnTo>
                    <a:lnTo>
                      <a:pt x="5049" y="24798"/>
                    </a:lnTo>
                    <a:lnTo>
                      <a:pt x="7189" y="30144"/>
                    </a:lnTo>
                    <a:lnTo>
                      <a:pt x="-688" y="27742"/>
                    </a:lnTo>
                    <a:lnTo>
                      <a:pt x="4359" y="32079"/>
                    </a:lnTo>
                    <a:lnTo>
                      <a:pt x="12697" y="36890"/>
                    </a:lnTo>
                    <a:lnTo>
                      <a:pt x="21416" y="40837"/>
                    </a:lnTo>
                    <a:lnTo>
                      <a:pt x="27765" y="43124"/>
                    </a:lnTo>
                    <a:lnTo>
                      <a:pt x="33272" y="46069"/>
                    </a:lnTo>
                    <a:lnTo>
                      <a:pt x="39926" y="46520"/>
                    </a:lnTo>
                    <a:lnTo>
                      <a:pt x="46274" y="48424"/>
                    </a:lnTo>
                    <a:lnTo>
                      <a:pt x="51705" y="50337"/>
                    </a:lnTo>
                    <a:lnTo>
                      <a:pt x="57212" y="52845"/>
                    </a:lnTo>
                    <a:lnTo>
                      <a:pt x="63790" y="58567"/>
                    </a:lnTo>
                    <a:lnTo>
                      <a:pt x="69986" y="61014"/>
                    </a:lnTo>
                    <a:lnTo>
                      <a:pt x="67767" y="68487"/>
                    </a:lnTo>
                    <a:lnTo>
                      <a:pt x="67308" y="74300"/>
                    </a:lnTo>
                    <a:lnTo>
                      <a:pt x="73580" y="75952"/>
                    </a:lnTo>
                    <a:lnTo>
                      <a:pt x="71974" y="82193"/>
                    </a:lnTo>
                    <a:lnTo>
                      <a:pt x="75799" y="86805"/>
                    </a:lnTo>
                    <a:lnTo>
                      <a:pt x="80923" y="90997"/>
                    </a:lnTo>
                    <a:lnTo>
                      <a:pt x="82988" y="96741"/>
                    </a:lnTo>
                    <a:lnTo>
                      <a:pt x="81688" y="102577"/>
                    </a:lnTo>
                    <a:lnTo>
                      <a:pt x="79623" y="108757"/>
                    </a:lnTo>
                    <a:lnTo>
                      <a:pt x="84518" y="112520"/>
                    </a:lnTo>
                    <a:lnTo>
                      <a:pt x="90407" y="117385"/>
                    </a:lnTo>
                    <a:lnTo>
                      <a:pt x="94538" y="122349"/>
                    </a:lnTo>
                    <a:lnTo>
                      <a:pt x="100274" y="124016"/>
                    </a:lnTo>
                    <a:lnTo>
                      <a:pt x="105628" y="126280"/>
                    </a:lnTo>
                    <a:lnTo>
                      <a:pt x="112589" y="127940"/>
                    </a:lnTo>
                    <a:lnTo>
                      <a:pt x="118019" y="129791"/>
                    </a:lnTo>
                    <a:lnTo>
                      <a:pt x="123220" y="132942"/>
                    </a:lnTo>
                    <a:lnTo>
                      <a:pt x="124215" y="138709"/>
                    </a:lnTo>
                    <a:lnTo>
                      <a:pt x="127045" y="144438"/>
                    </a:lnTo>
                    <a:lnTo>
                      <a:pt x="126738" y="150259"/>
                    </a:lnTo>
                    <a:lnTo>
                      <a:pt x="120697" y="148523"/>
                    </a:lnTo>
                    <a:lnTo>
                      <a:pt x="114424" y="149471"/>
                    </a:lnTo>
                    <a:lnTo>
                      <a:pt x="108688" y="151628"/>
                    </a:lnTo>
                    <a:lnTo>
                      <a:pt x="106469" y="156967"/>
                    </a:lnTo>
                    <a:lnTo>
                      <a:pt x="102645" y="161762"/>
                    </a:lnTo>
                    <a:lnTo>
                      <a:pt x="97368" y="166000"/>
                    </a:lnTo>
                    <a:lnTo>
                      <a:pt x="92932" y="169748"/>
                    </a:lnTo>
                    <a:lnTo>
                      <a:pt x="89719" y="174788"/>
                    </a:lnTo>
                    <a:lnTo>
                      <a:pt x="85207" y="178513"/>
                    </a:lnTo>
                    <a:lnTo>
                      <a:pt x="79470" y="179974"/>
                    </a:lnTo>
                    <a:lnTo>
                      <a:pt x="73734" y="180456"/>
                    </a:lnTo>
                    <a:lnTo>
                      <a:pt x="71057" y="185611"/>
                    </a:lnTo>
                    <a:lnTo>
                      <a:pt x="67767" y="190919"/>
                    </a:lnTo>
                    <a:lnTo>
                      <a:pt x="66390" y="196641"/>
                    </a:lnTo>
                    <a:lnTo>
                      <a:pt x="60807" y="199929"/>
                    </a:lnTo>
                    <a:lnTo>
                      <a:pt x="55147" y="198491"/>
                    </a:lnTo>
                    <a:lnTo>
                      <a:pt x="48875" y="198912"/>
                    </a:lnTo>
                    <a:lnTo>
                      <a:pt x="51476" y="204060"/>
                    </a:lnTo>
                    <a:lnTo>
                      <a:pt x="46657" y="209949"/>
                    </a:lnTo>
                    <a:lnTo>
                      <a:pt x="40844" y="211991"/>
                    </a:lnTo>
                    <a:lnTo>
                      <a:pt x="40232" y="217759"/>
                    </a:lnTo>
                    <a:lnTo>
                      <a:pt x="43444" y="222531"/>
                    </a:lnTo>
                    <a:lnTo>
                      <a:pt x="48111" y="226822"/>
                    </a:lnTo>
                    <a:lnTo>
                      <a:pt x="49487" y="232390"/>
                    </a:lnTo>
                    <a:lnTo>
                      <a:pt x="50023" y="238188"/>
                    </a:lnTo>
                    <a:lnTo>
                      <a:pt x="54612" y="241691"/>
                    </a:lnTo>
                    <a:lnTo>
                      <a:pt x="57136" y="246892"/>
                    </a:lnTo>
                    <a:lnTo>
                      <a:pt x="57671" y="252606"/>
                    </a:lnTo>
                    <a:lnTo>
                      <a:pt x="56447" y="258228"/>
                    </a:lnTo>
                    <a:lnTo>
                      <a:pt x="57059" y="264002"/>
                    </a:lnTo>
                    <a:lnTo>
                      <a:pt x="53771" y="268699"/>
                    </a:lnTo>
                    <a:lnTo>
                      <a:pt x="57059" y="273410"/>
                    </a:lnTo>
                    <a:lnTo>
                      <a:pt x="59201" y="278772"/>
                    </a:lnTo>
                    <a:lnTo>
                      <a:pt x="64478" y="281128"/>
                    </a:lnTo>
                    <a:lnTo>
                      <a:pt x="70215" y="282176"/>
                    </a:lnTo>
                    <a:lnTo>
                      <a:pt x="75951" y="282474"/>
                    </a:lnTo>
                    <a:lnTo>
                      <a:pt x="82682" y="284707"/>
                    </a:lnTo>
                    <a:lnTo>
                      <a:pt x="88418" y="284463"/>
                    </a:lnTo>
                    <a:lnTo>
                      <a:pt x="86659" y="290192"/>
                    </a:lnTo>
                    <a:lnTo>
                      <a:pt x="92396" y="289029"/>
                    </a:lnTo>
                    <a:lnTo>
                      <a:pt x="97751" y="286826"/>
                    </a:lnTo>
                    <a:lnTo>
                      <a:pt x="97215" y="292586"/>
                    </a:lnTo>
                    <a:lnTo>
                      <a:pt x="102798" y="294681"/>
                    </a:lnTo>
                    <a:lnTo>
                      <a:pt x="97368" y="296869"/>
                    </a:lnTo>
                    <a:lnTo>
                      <a:pt x="103104" y="296203"/>
                    </a:lnTo>
                    <a:lnTo>
                      <a:pt x="100121" y="301114"/>
                    </a:lnTo>
                    <a:close/>
                    <a:moveTo>
                      <a:pt x="42909" y="201666"/>
                    </a:moveTo>
                    <a:lnTo>
                      <a:pt x="40079" y="196625"/>
                    </a:lnTo>
                    <a:lnTo>
                      <a:pt x="42986" y="201574"/>
                    </a:lnTo>
                    <a:close/>
                    <a:moveTo>
                      <a:pt x="73121" y="286383"/>
                    </a:moveTo>
                    <a:lnTo>
                      <a:pt x="69450" y="281900"/>
                    </a:lnTo>
                    <a:lnTo>
                      <a:pt x="73121" y="286383"/>
                    </a:lnTo>
                    <a:close/>
                    <a:moveTo>
                      <a:pt x="86201" y="296708"/>
                    </a:moveTo>
                    <a:lnTo>
                      <a:pt x="92243" y="296463"/>
                    </a:lnTo>
                    <a:lnTo>
                      <a:pt x="95226" y="291018"/>
                    </a:lnTo>
                    <a:lnTo>
                      <a:pt x="89413" y="289863"/>
                    </a:lnTo>
                    <a:lnTo>
                      <a:pt x="84747" y="294047"/>
                    </a:lnTo>
                    <a:close/>
                    <a:moveTo>
                      <a:pt x="113659" y="147926"/>
                    </a:moveTo>
                    <a:lnTo>
                      <a:pt x="119396" y="145043"/>
                    </a:lnTo>
                    <a:lnTo>
                      <a:pt x="113659" y="143360"/>
                    </a:lnTo>
                    <a:lnTo>
                      <a:pt x="107617" y="145043"/>
                    </a:lnTo>
                    <a:lnTo>
                      <a:pt x="113659" y="14792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7"/>
              <p:cNvSpPr/>
              <p:nvPr/>
            </p:nvSpPr>
            <p:spPr>
              <a:xfrm>
                <a:off x="11047756" y="4089792"/>
                <a:ext cx="101498" cy="143764"/>
              </a:xfrm>
              <a:custGeom>
                <a:avLst/>
                <a:gdLst/>
                <a:ahLst/>
                <a:cxnLst/>
                <a:rect l="l" t="t" r="r" b="b"/>
                <a:pathLst>
                  <a:path w="101498" h="143764" extrusionOk="0">
                    <a:moveTo>
                      <a:pt x="64632" y="143712"/>
                    </a:moveTo>
                    <a:lnTo>
                      <a:pt x="88497" y="48784"/>
                    </a:lnTo>
                    <a:lnTo>
                      <a:pt x="86508" y="56754"/>
                    </a:lnTo>
                    <a:lnTo>
                      <a:pt x="84443" y="64846"/>
                    </a:lnTo>
                    <a:lnTo>
                      <a:pt x="82224" y="73680"/>
                    </a:lnTo>
                    <a:lnTo>
                      <a:pt x="79089" y="86194"/>
                    </a:lnTo>
                    <a:lnTo>
                      <a:pt x="76871" y="95028"/>
                    </a:lnTo>
                    <a:lnTo>
                      <a:pt x="75341" y="100917"/>
                    </a:lnTo>
                    <a:lnTo>
                      <a:pt x="73734" y="107541"/>
                    </a:lnTo>
                    <a:lnTo>
                      <a:pt x="72204" y="113430"/>
                    </a:lnTo>
                    <a:lnTo>
                      <a:pt x="70751" y="119320"/>
                    </a:lnTo>
                    <a:lnTo>
                      <a:pt x="68686" y="127412"/>
                    </a:lnTo>
                    <a:lnTo>
                      <a:pt x="66697" y="135512"/>
                    </a:lnTo>
                    <a:lnTo>
                      <a:pt x="64632" y="143604"/>
                    </a:lnTo>
                    <a:close/>
                    <a:moveTo>
                      <a:pt x="59355" y="87364"/>
                    </a:moveTo>
                    <a:lnTo>
                      <a:pt x="59738" y="81474"/>
                    </a:lnTo>
                    <a:lnTo>
                      <a:pt x="58896" y="87242"/>
                    </a:lnTo>
                    <a:close/>
                    <a:moveTo>
                      <a:pt x="85742" y="50290"/>
                    </a:moveTo>
                    <a:lnTo>
                      <a:pt x="90179" y="42152"/>
                    </a:lnTo>
                    <a:lnTo>
                      <a:pt x="86661" y="46841"/>
                    </a:lnTo>
                    <a:close/>
                    <a:moveTo>
                      <a:pt x="66161" y="63270"/>
                    </a:moveTo>
                    <a:lnTo>
                      <a:pt x="69375" y="58452"/>
                    </a:lnTo>
                    <a:lnTo>
                      <a:pt x="66161" y="63217"/>
                    </a:lnTo>
                    <a:close/>
                    <a:moveTo>
                      <a:pt x="50330" y="50436"/>
                    </a:moveTo>
                    <a:lnTo>
                      <a:pt x="54688" y="46504"/>
                    </a:lnTo>
                    <a:lnTo>
                      <a:pt x="60425" y="46788"/>
                    </a:lnTo>
                    <a:lnTo>
                      <a:pt x="63945" y="42221"/>
                    </a:lnTo>
                    <a:lnTo>
                      <a:pt x="69605" y="39942"/>
                    </a:lnTo>
                    <a:lnTo>
                      <a:pt x="74040" y="43567"/>
                    </a:lnTo>
                    <a:lnTo>
                      <a:pt x="79547" y="41762"/>
                    </a:lnTo>
                    <a:lnTo>
                      <a:pt x="85283" y="41426"/>
                    </a:lnTo>
                    <a:lnTo>
                      <a:pt x="87961" y="36339"/>
                    </a:lnTo>
                    <a:lnTo>
                      <a:pt x="82378" y="37816"/>
                    </a:lnTo>
                    <a:lnTo>
                      <a:pt x="77634" y="41188"/>
                    </a:lnTo>
                    <a:lnTo>
                      <a:pt x="78859" y="35551"/>
                    </a:lnTo>
                    <a:lnTo>
                      <a:pt x="83983" y="32500"/>
                    </a:lnTo>
                    <a:lnTo>
                      <a:pt x="87961" y="28110"/>
                    </a:lnTo>
                    <a:lnTo>
                      <a:pt x="91862" y="23765"/>
                    </a:lnTo>
                    <a:lnTo>
                      <a:pt x="92551" y="32553"/>
                    </a:lnTo>
                    <a:lnTo>
                      <a:pt x="90179" y="42152"/>
                    </a:lnTo>
                    <a:lnTo>
                      <a:pt x="95456" y="21065"/>
                    </a:lnTo>
                    <a:lnTo>
                      <a:pt x="90256" y="23757"/>
                    </a:lnTo>
                    <a:lnTo>
                      <a:pt x="84443" y="23459"/>
                    </a:lnTo>
                    <a:lnTo>
                      <a:pt x="79166" y="26197"/>
                    </a:lnTo>
                    <a:lnTo>
                      <a:pt x="74116" y="29027"/>
                    </a:lnTo>
                    <a:lnTo>
                      <a:pt x="68533" y="30511"/>
                    </a:lnTo>
                    <a:lnTo>
                      <a:pt x="62950" y="32056"/>
                    </a:lnTo>
                    <a:lnTo>
                      <a:pt x="57672" y="34978"/>
                    </a:lnTo>
                    <a:lnTo>
                      <a:pt x="52700" y="37999"/>
                    </a:lnTo>
                    <a:lnTo>
                      <a:pt x="47346" y="40087"/>
                    </a:lnTo>
                    <a:lnTo>
                      <a:pt x="48647" y="45709"/>
                    </a:lnTo>
                    <a:close/>
                    <a:moveTo>
                      <a:pt x="11398" y="122387"/>
                    </a:moveTo>
                    <a:lnTo>
                      <a:pt x="16368" y="119335"/>
                    </a:lnTo>
                    <a:lnTo>
                      <a:pt x="22181" y="118524"/>
                    </a:lnTo>
                    <a:lnTo>
                      <a:pt x="16368" y="118685"/>
                    </a:lnTo>
                    <a:lnTo>
                      <a:pt x="10862" y="120414"/>
                    </a:lnTo>
                    <a:close/>
                    <a:moveTo>
                      <a:pt x="15145" y="92634"/>
                    </a:moveTo>
                    <a:lnTo>
                      <a:pt x="20805" y="91831"/>
                    </a:lnTo>
                    <a:lnTo>
                      <a:pt x="26389" y="89636"/>
                    </a:lnTo>
                    <a:lnTo>
                      <a:pt x="31819" y="87226"/>
                    </a:lnTo>
                    <a:lnTo>
                      <a:pt x="37632" y="87394"/>
                    </a:lnTo>
                    <a:lnTo>
                      <a:pt x="38474" y="81673"/>
                    </a:lnTo>
                    <a:lnTo>
                      <a:pt x="40080" y="76113"/>
                    </a:lnTo>
                    <a:lnTo>
                      <a:pt x="39010" y="70292"/>
                    </a:lnTo>
                    <a:lnTo>
                      <a:pt x="34879" y="66246"/>
                    </a:lnTo>
                    <a:lnTo>
                      <a:pt x="32125" y="61220"/>
                    </a:lnTo>
                    <a:lnTo>
                      <a:pt x="26389" y="62108"/>
                    </a:lnTo>
                    <a:lnTo>
                      <a:pt x="20958" y="63860"/>
                    </a:lnTo>
                    <a:lnTo>
                      <a:pt x="15222" y="65022"/>
                    </a:lnTo>
                    <a:lnTo>
                      <a:pt x="9868" y="67722"/>
                    </a:lnTo>
                    <a:lnTo>
                      <a:pt x="5584" y="71608"/>
                    </a:lnTo>
                    <a:lnTo>
                      <a:pt x="3443" y="77030"/>
                    </a:lnTo>
                    <a:lnTo>
                      <a:pt x="-688" y="81038"/>
                    </a:lnTo>
                    <a:lnTo>
                      <a:pt x="-305" y="86928"/>
                    </a:lnTo>
                    <a:lnTo>
                      <a:pt x="4972" y="89291"/>
                    </a:lnTo>
                    <a:lnTo>
                      <a:pt x="10708" y="90561"/>
                    </a:lnTo>
                    <a:close/>
                    <a:moveTo>
                      <a:pt x="13692" y="44745"/>
                    </a:moveTo>
                    <a:lnTo>
                      <a:pt x="18434" y="40990"/>
                    </a:lnTo>
                    <a:lnTo>
                      <a:pt x="13616" y="44508"/>
                    </a:lnTo>
                    <a:close/>
                    <a:moveTo>
                      <a:pt x="90179" y="42152"/>
                    </a:moveTo>
                    <a:lnTo>
                      <a:pt x="92168" y="34075"/>
                    </a:lnTo>
                    <a:lnTo>
                      <a:pt x="95227" y="22159"/>
                    </a:lnTo>
                    <a:lnTo>
                      <a:pt x="98134" y="10380"/>
                    </a:lnTo>
                    <a:lnTo>
                      <a:pt x="100810" y="-53"/>
                    </a:lnTo>
                    <a:lnTo>
                      <a:pt x="90179" y="42152"/>
                    </a:lnTo>
                    <a:close/>
                    <a:moveTo>
                      <a:pt x="88497" y="48784"/>
                    </a:moveTo>
                    <a:lnTo>
                      <a:pt x="93008" y="44975"/>
                    </a:lnTo>
                    <a:lnTo>
                      <a:pt x="94386" y="39368"/>
                    </a:lnTo>
                    <a:lnTo>
                      <a:pt x="88497" y="48784"/>
                    </a:lnTo>
                    <a:close/>
                    <a:moveTo>
                      <a:pt x="64632" y="143712"/>
                    </a:moveTo>
                    <a:lnTo>
                      <a:pt x="66315" y="136981"/>
                    </a:lnTo>
                    <a:lnTo>
                      <a:pt x="67769" y="131091"/>
                    </a:lnTo>
                    <a:lnTo>
                      <a:pt x="69222" y="125202"/>
                    </a:lnTo>
                    <a:lnTo>
                      <a:pt x="70751" y="119320"/>
                    </a:lnTo>
                    <a:lnTo>
                      <a:pt x="72204" y="113430"/>
                    </a:lnTo>
                    <a:lnTo>
                      <a:pt x="74423" y="104596"/>
                    </a:lnTo>
                    <a:lnTo>
                      <a:pt x="76641" y="95762"/>
                    </a:lnTo>
                    <a:lnTo>
                      <a:pt x="78859" y="86928"/>
                    </a:lnTo>
                    <a:lnTo>
                      <a:pt x="80389" y="81038"/>
                    </a:lnTo>
                    <a:lnTo>
                      <a:pt x="81842" y="75149"/>
                    </a:lnTo>
                    <a:lnTo>
                      <a:pt x="83371" y="69267"/>
                    </a:lnTo>
                    <a:lnTo>
                      <a:pt x="84826" y="63377"/>
                    </a:lnTo>
                    <a:lnTo>
                      <a:pt x="86278" y="57488"/>
                    </a:lnTo>
                    <a:lnTo>
                      <a:pt x="87808" y="51598"/>
                    </a:lnTo>
                    <a:lnTo>
                      <a:pt x="64632" y="14371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8" name="Google Shape;468;p7"/>
              <p:cNvSpPr/>
              <p:nvPr/>
            </p:nvSpPr>
            <p:spPr>
              <a:xfrm>
                <a:off x="4232551" y="5279315"/>
                <a:ext cx="81228" cy="34992"/>
              </a:xfrm>
              <a:custGeom>
                <a:avLst/>
                <a:gdLst/>
                <a:ahLst/>
                <a:cxnLst/>
                <a:rect l="l" t="t" r="r" b="b"/>
                <a:pathLst>
                  <a:path w="81228" h="34992" extrusionOk="0">
                    <a:moveTo>
                      <a:pt x="50099" y="34939"/>
                    </a:moveTo>
                    <a:lnTo>
                      <a:pt x="47040" y="29953"/>
                    </a:lnTo>
                    <a:lnTo>
                      <a:pt x="52853" y="30151"/>
                    </a:lnTo>
                    <a:lnTo>
                      <a:pt x="49870" y="25195"/>
                    </a:lnTo>
                    <a:lnTo>
                      <a:pt x="55606" y="24690"/>
                    </a:lnTo>
                    <a:lnTo>
                      <a:pt x="61343" y="24943"/>
                    </a:lnTo>
                    <a:lnTo>
                      <a:pt x="57060" y="21072"/>
                    </a:lnTo>
                    <a:lnTo>
                      <a:pt x="51782" y="18870"/>
                    </a:lnTo>
                    <a:lnTo>
                      <a:pt x="57671" y="18854"/>
                    </a:lnTo>
                    <a:lnTo>
                      <a:pt x="63331" y="20254"/>
                    </a:lnTo>
                    <a:lnTo>
                      <a:pt x="69527" y="20177"/>
                    </a:lnTo>
                    <a:lnTo>
                      <a:pt x="74728" y="16934"/>
                    </a:lnTo>
                    <a:lnTo>
                      <a:pt x="80541" y="15298"/>
                    </a:lnTo>
                    <a:lnTo>
                      <a:pt x="77558" y="10372"/>
                    </a:lnTo>
                    <a:lnTo>
                      <a:pt x="71898" y="9210"/>
                    </a:lnTo>
                    <a:lnTo>
                      <a:pt x="77864" y="8751"/>
                    </a:lnTo>
                    <a:lnTo>
                      <a:pt x="75569" y="3259"/>
                    </a:lnTo>
                    <a:lnTo>
                      <a:pt x="69756" y="3534"/>
                    </a:lnTo>
                    <a:lnTo>
                      <a:pt x="65014" y="6915"/>
                    </a:lnTo>
                    <a:lnTo>
                      <a:pt x="70139" y="9454"/>
                    </a:lnTo>
                    <a:lnTo>
                      <a:pt x="64402" y="9079"/>
                    </a:lnTo>
                    <a:lnTo>
                      <a:pt x="59737" y="5668"/>
                    </a:lnTo>
                    <a:lnTo>
                      <a:pt x="65550" y="6226"/>
                    </a:lnTo>
                    <a:lnTo>
                      <a:pt x="62107" y="1515"/>
                    </a:lnTo>
                    <a:lnTo>
                      <a:pt x="56294" y="1920"/>
                    </a:lnTo>
                    <a:lnTo>
                      <a:pt x="50711" y="544"/>
                    </a:lnTo>
                    <a:lnTo>
                      <a:pt x="47346" y="5309"/>
                    </a:lnTo>
                    <a:lnTo>
                      <a:pt x="52394" y="8246"/>
                    </a:lnTo>
                    <a:lnTo>
                      <a:pt x="46428" y="7435"/>
                    </a:lnTo>
                    <a:lnTo>
                      <a:pt x="49870" y="12093"/>
                    </a:lnTo>
                    <a:lnTo>
                      <a:pt x="53847" y="16200"/>
                    </a:lnTo>
                    <a:lnTo>
                      <a:pt x="48570" y="13898"/>
                    </a:lnTo>
                    <a:lnTo>
                      <a:pt x="43598" y="17026"/>
                    </a:lnTo>
                    <a:lnTo>
                      <a:pt x="38856" y="20369"/>
                    </a:lnTo>
                    <a:lnTo>
                      <a:pt x="41533" y="25577"/>
                    </a:lnTo>
                    <a:lnTo>
                      <a:pt x="42833" y="31253"/>
                    </a:lnTo>
                    <a:lnTo>
                      <a:pt x="48187" y="33387"/>
                    </a:lnTo>
                    <a:close/>
                    <a:moveTo>
                      <a:pt x="3671" y="23099"/>
                    </a:moveTo>
                    <a:lnTo>
                      <a:pt x="5049" y="17493"/>
                    </a:lnTo>
                    <a:lnTo>
                      <a:pt x="-688" y="17829"/>
                    </a:lnTo>
                    <a:lnTo>
                      <a:pt x="2754" y="22426"/>
                    </a:lnTo>
                    <a:close/>
                    <a:moveTo>
                      <a:pt x="35720" y="2647"/>
                    </a:moveTo>
                    <a:lnTo>
                      <a:pt x="30366" y="-53"/>
                    </a:lnTo>
                    <a:lnTo>
                      <a:pt x="35720" y="2647"/>
                    </a:lnTo>
                    <a:close/>
                    <a:moveTo>
                      <a:pt x="16368" y="4674"/>
                    </a:moveTo>
                    <a:lnTo>
                      <a:pt x="12774" y="8"/>
                    </a:lnTo>
                    <a:lnTo>
                      <a:pt x="17899" y="2823"/>
                    </a:lnTo>
                    <a:close/>
                    <a:moveTo>
                      <a:pt x="16675" y="31765"/>
                    </a:moveTo>
                    <a:lnTo>
                      <a:pt x="21875" y="29111"/>
                    </a:lnTo>
                    <a:lnTo>
                      <a:pt x="22335" y="23375"/>
                    </a:lnTo>
                    <a:lnTo>
                      <a:pt x="28071" y="22464"/>
                    </a:lnTo>
                    <a:lnTo>
                      <a:pt x="33043" y="19558"/>
                    </a:lnTo>
                    <a:lnTo>
                      <a:pt x="36255" y="14785"/>
                    </a:lnTo>
                    <a:lnTo>
                      <a:pt x="40539" y="10823"/>
                    </a:lnTo>
                    <a:lnTo>
                      <a:pt x="43292" y="5668"/>
                    </a:lnTo>
                    <a:lnTo>
                      <a:pt x="38167" y="2700"/>
                    </a:lnTo>
                    <a:lnTo>
                      <a:pt x="33196" y="5745"/>
                    </a:lnTo>
                    <a:lnTo>
                      <a:pt x="27460" y="5607"/>
                    </a:lnTo>
                    <a:lnTo>
                      <a:pt x="21952" y="3763"/>
                    </a:lnTo>
                    <a:lnTo>
                      <a:pt x="17210" y="7228"/>
                    </a:lnTo>
                    <a:lnTo>
                      <a:pt x="12009" y="4811"/>
                    </a:lnTo>
                    <a:lnTo>
                      <a:pt x="6196" y="2639"/>
                    </a:lnTo>
                    <a:lnTo>
                      <a:pt x="11244" y="5492"/>
                    </a:lnTo>
                    <a:lnTo>
                      <a:pt x="15527" y="9974"/>
                    </a:lnTo>
                    <a:lnTo>
                      <a:pt x="20805" y="12705"/>
                    </a:lnTo>
                    <a:lnTo>
                      <a:pt x="26159" y="14808"/>
                    </a:lnTo>
                    <a:lnTo>
                      <a:pt x="19887" y="12544"/>
                    </a:lnTo>
                    <a:lnTo>
                      <a:pt x="14227" y="13814"/>
                    </a:lnTo>
                    <a:lnTo>
                      <a:pt x="20040" y="13844"/>
                    </a:lnTo>
                    <a:lnTo>
                      <a:pt x="18740" y="19436"/>
                    </a:lnTo>
                    <a:lnTo>
                      <a:pt x="13157" y="21187"/>
                    </a:lnTo>
                    <a:lnTo>
                      <a:pt x="7420" y="22044"/>
                    </a:lnTo>
                    <a:lnTo>
                      <a:pt x="1989" y="23964"/>
                    </a:lnTo>
                    <a:lnTo>
                      <a:pt x="6961" y="27016"/>
                    </a:lnTo>
                    <a:lnTo>
                      <a:pt x="12239" y="2933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9" name="Google Shape;469;p7"/>
              <p:cNvSpPr/>
              <p:nvPr/>
            </p:nvSpPr>
            <p:spPr>
              <a:xfrm>
                <a:off x="5842216" y="2143248"/>
                <a:ext cx="7266" cy="6952"/>
              </a:xfrm>
              <a:custGeom>
                <a:avLst/>
                <a:gdLst/>
                <a:ahLst/>
                <a:cxnLst/>
                <a:rect l="l" t="t" r="r" b="b"/>
                <a:pathLst>
                  <a:path w="7266" h="6952" extrusionOk="0">
                    <a:moveTo>
                      <a:pt x="1149" y="6900"/>
                    </a:moveTo>
                    <a:lnTo>
                      <a:pt x="6579" y="4781"/>
                    </a:lnTo>
                    <a:lnTo>
                      <a:pt x="2908" y="-53"/>
                    </a:lnTo>
                    <a:lnTo>
                      <a:pt x="-688" y="468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0" name="Google Shape;470;p7"/>
              <p:cNvSpPr/>
              <p:nvPr/>
            </p:nvSpPr>
            <p:spPr>
              <a:xfrm>
                <a:off x="10398077" y="3337268"/>
                <a:ext cx="145554" cy="44867"/>
              </a:xfrm>
              <a:custGeom>
                <a:avLst/>
                <a:gdLst/>
                <a:ahLst/>
                <a:cxnLst/>
                <a:rect l="l" t="t" r="r" b="b"/>
                <a:pathLst>
                  <a:path w="145554" h="44867" extrusionOk="0">
                    <a:moveTo>
                      <a:pt x="144867" y="5684"/>
                    </a:moveTo>
                    <a:lnTo>
                      <a:pt x="143950" y="-53"/>
                    </a:lnTo>
                    <a:lnTo>
                      <a:pt x="140889" y="4980"/>
                    </a:lnTo>
                    <a:close/>
                    <a:moveTo>
                      <a:pt x="-688" y="44814"/>
                    </a:moveTo>
                    <a:lnTo>
                      <a:pt x="19659" y="44814"/>
                    </a:lnTo>
                    <a:lnTo>
                      <a:pt x="8796" y="44761"/>
                    </a:lnTo>
                    <a:lnTo>
                      <a:pt x="919" y="4476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7"/>
              <p:cNvSpPr/>
              <p:nvPr/>
            </p:nvSpPr>
            <p:spPr>
              <a:xfrm>
                <a:off x="5628206" y="1514794"/>
                <a:ext cx="20880" cy="29072"/>
              </a:xfrm>
              <a:custGeom>
                <a:avLst/>
                <a:gdLst/>
                <a:ahLst/>
                <a:cxnLst/>
                <a:rect l="l" t="t" r="r" b="b"/>
                <a:pathLst>
                  <a:path w="20880" h="29072" extrusionOk="0">
                    <a:moveTo>
                      <a:pt x="16445" y="18128"/>
                    </a:moveTo>
                    <a:lnTo>
                      <a:pt x="12697" y="13738"/>
                    </a:lnTo>
                    <a:lnTo>
                      <a:pt x="16445" y="18128"/>
                    </a:lnTo>
                    <a:close/>
                    <a:moveTo>
                      <a:pt x="15527" y="29020"/>
                    </a:moveTo>
                    <a:lnTo>
                      <a:pt x="12468" y="24117"/>
                    </a:lnTo>
                    <a:lnTo>
                      <a:pt x="15527" y="29020"/>
                    </a:lnTo>
                    <a:close/>
                    <a:moveTo>
                      <a:pt x="20193" y="5653"/>
                    </a:moveTo>
                    <a:lnTo>
                      <a:pt x="19581" y="-53"/>
                    </a:lnTo>
                    <a:lnTo>
                      <a:pt x="20193" y="5653"/>
                    </a:lnTo>
                    <a:close/>
                    <a:moveTo>
                      <a:pt x="15145" y="12552"/>
                    </a:moveTo>
                    <a:lnTo>
                      <a:pt x="12315" y="7443"/>
                    </a:lnTo>
                    <a:lnTo>
                      <a:pt x="8108" y="3335"/>
                    </a:lnTo>
                    <a:lnTo>
                      <a:pt x="9332" y="8957"/>
                    </a:lnTo>
                    <a:lnTo>
                      <a:pt x="14151" y="12193"/>
                    </a:lnTo>
                    <a:close/>
                    <a:moveTo>
                      <a:pt x="16445" y="9003"/>
                    </a:moveTo>
                    <a:lnTo>
                      <a:pt x="13921" y="3825"/>
                    </a:lnTo>
                    <a:lnTo>
                      <a:pt x="8873" y="1056"/>
                    </a:lnTo>
                    <a:lnTo>
                      <a:pt x="12009" y="5905"/>
                    </a:lnTo>
                    <a:close/>
                    <a:moveTo>
                      <a:pt x="3749" y="10082"/>
                    </a:moveTo>
                    <a:lnTo>
                      <a:pt x="-688" y="6418"/>
                    </a:lnTo>
                    <a:lnTo>
                      <a:pt x="3749" y="10082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2" name="Google Shape;472;p7"/>
              <p:cNvSpPr/>
              <p:nvPr/>
            </p:nvSpPr>
            <p:spPr>
              <a:xfrm>
                <a:off x="1313408" y="3864637"/>
                <a:ext cx="460343" cy="327983"/>
              </a:xfrm>
              <a:custGeom>
                <a:avLst/>
                <a:gdLst/>
                <a:ahLst/>
                <a:cxnLst/>
                <a:rect l="l" t="t" r="r" b="b"/>
                <a:pathLst>
                  <a:path w="460343" h="327983" extrusionOk="0">
                    <a:moveTo>
                      <a:pt x="74552" y="304541"/>
                    </a:moveTo>
                    <a:lnTo>
                      <a:pt x="71462" y="299661"/>
                    </a:lnTo>
                    <a:lnTo>
                      <a:pt x="68272" y="294857"/>
                    </a:lnTo>
                    <a:lnTo>
                      <a:pt x="63186" y="292012"/>
                    </a:lnTo>
                    <a:lnTo>
                      <a:pt x="59859" y="296701"/>
                    </a:lnTo>
                    <a:lnTo>
                      <a:pt x="63966" y="300724"/>
                    </a:lnTo>
                    <a:lnTo>
                      <a:pt x="69680" y="301297"/>
                    </a:lnTo>
                    <a:lnTo>
                      <a:pt x="74453" y="304541"/>
                    </a:lnTo>
                    <a:close/>
                    <a:moveTo>
                      <a:pt x="175048" y="191654"/>
                    </a:moveTo>
                    <a:lnTo>
                      <a:pt x="179645" y="188204"/>
                    </a:lnTo>
                    <a:lnTo>
                      <a:pt x="174926" y="191546"/>
                    </a:lnTo>
                    <a:close/>
                    <a:moveTo>
                      <a:pt x="459342" y="327930"/>
                    </a:moveTo>
                    <a:lnTo>
                      <a:pt x="454868" y="324152"/>
                    </a:lnTo>
                    <a:lnTo>
                      <a:pt x="459656" y="327349"/>
                    </a:lnTo>
                    <a:close/>
                    <a:moveTo>
                      <a:pt x="332083" y="35904"/>
                    </a:moveTo>
                    <a:lnTo>
                      <a:pt x="337330" y="33540"/>
                    </a:lnTo>
                    <a:lnTo>
                      <a:pt x="332259" y="30794"/>
                    </a:lnTo>
                    <a:close/>
                    <a:moveTo>
                      <a:pt x="295737" y="5913"/>
                    </a:moveTo>
                    <a:lnTo>
                      <a:pt x="300754" y="3068"/>
                    </a:lnTo>
                    <a:lnTo>
                      <a:pt x="295874" y="-53"/>
                    </a:lnTo>
                    <a:lnTo>
                      <a:pt x="295630" y="5707"/>
                    </a:lnTo>
                    <a:close/>
                    <a:moveTo>
                      <a:pt x="329414" y="322936"/>
                    </a:moveTo>
                    <a:lnTo>
                      <a:pt x="324924" y="319364"/>
                    </a:lnTo>
                    <a:lnTo>
                      <a:pt x="329414" y="322936"/>
                    </a:lnTo>
                    <a:close/>
                    <a:moveTo>
                      <a:pt x="323746" y="316044"/>
                    </a:moveTo>
                    <a:lnTo>
                      <a:pt x="319891" y="311615"/>
                    </a:lnTo>
                    <a:lnTo>
                      <a:pt x="323670" y="316006"/>
                    </a:lnTo>
                    <a:close/>
                    <a:moveTo>
                      <a:pt x="69" y="272309"/>
                    </a:moveTo>
                    <a:lnTo>
                      <a:pt x="-688" y="266603"/>
                    </a:lnTo>
                    <a:lnTo>
                      <a:pt x="69" y="272309"/>
                    </a:lnTo>
                    <a:close/>
                    <a:moveTo>
                      <a:pt x="237492" y="264033"/>
                    </a:moveTo>
                    <a:lnTo>
                      <a:pt x="232000" y="262213"/>
                    </a:lnTo>
                    <a:lnTo>
                      <a:pt x="237492" y="263880"/>
                    </a:lnTo>
                    <a:close/>
                    <a:moveTo>
                      <a:pt x="173694" y="253853"/>
                    </a:moveTo>
                    <a:lnTo>
                      <a:pt x="169962" y="248820"/>
                    </a:lnTo>
                    <a:lnTo>
                      <a:pt x="167201" y="243726"/>
                    </a:lnTo>
                    <a:lnTo>
                      <a:pt x="169924" y="248850"/>
                    </a:lnTo>
                    <a:lnTo>
                      <a:pt x="173320" y="253608"/>
                    </a:lnTo>
                    <a:close/>
                    <a:moveTo>
                      <a:pt x="244812" y="253226"/>
                    </a:moveTo>
                    <a:lnTo>
                      <a:pt x="239488" y="251000"/>
                    </a:lnTo>
                    <a:lnTo>
                      <a:pt x="244812" y="253226"/>
                    </a:lnTo>
                    <a:close/>
                    <a:moveTo>
                      <a:pt x="182804" y="240062"/>
                    </a:moveTo>
                    <a:lnTo>
                      <a:pt x="180509" y="234662"/>
                    </a:lnTo>
                    <a:lnTo>
                      <a:pt x="182781" y="239940"/>
                    </a:lnTo>
                    <a:close/>
                    <a:moveTo>
                      <a:pt x="144958" y="223113"/>
                    </a:moveTo>
                    <a:lnTo>
                      <a:pt x="141616" y="218416"/>
                    </a:lnTo>
                    <a:lnTo>
                      <a:pt x="144958" y="223113"/>
                    </a:lnTo>
                    <a:close/>
                    <a:moveTo>
                      <a:pt x="108199" y="214110"/>
                    </a:moveTo>
                    <a:lnTo>
                      <a:pt x="103717" y="210523"/>
                    </a:lnTo>
                    <a:lnTo>
                      <a:pt x="108199" y="21411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3" name="Google Shape;473;p7"/>
              <p:cNvSpPr/>
              <p:nvPr/>
            </p:nvSpPr>
            <p:spPr>
              <a:xfrm>
                <a:off x="7598201" y="5196732"/>
                <a:ext cx="52469" cy="32820"/>
              </a:xfrm>
              <a:custGeom>
                <a:avLst/>
                <a:gdLst/>
                <a:ahLst/>
                <a:cxnLst/>
                <a:rect l="l" t="t" r="r" b="b"/>
                <a:pathLst>
                  <a:path w="52469" h="32820" extrusionOk="0">
                    <a:moveTo>
                      <a:pt x="-383" y="32767"/>
                    </a:moveTo>
                    <a:lnTo>
                      <a:pt x="5813" y="32477"/>
                    </a:lnTo>
                    <a:lnTo>
                      <a:pt x="8796" y="27283"/>
                    </a:lnTo>
                    <a:lnTo>
                      <a:pt x="13462" y="23436"/>
                    </a:lnTo>
                    <a:lnTo>
                      <a:pt x="16598" y="28255"/>
                    </a:lnTo>
                    <a:lnTo>
                      <a:pt x="21952" y="30641"/>
                    </a:lnTo>
                    <a:lnTo>
                      <a:pt x="24247" y="25302"/>
                    </a:lnTo>
                    <a:lnTo>
                      <a:pt x="27306" y="30281"/>
                    </a:lnTo>
                    <a:lnTo>
                      <a:pt x="32737" y="32507"/>
                    </a:lnTo>
                    <a:lnTo>
                      <a:pt x="38703" y="30748"/>
                    </a:lnTo>
                    <a:lnTo>
                      <a:pt x="33043" y="28606"/>
                    </a:lnTo>
                    <a:lnTo>
                      <a:pt x="28376" y="25302"/>
                    </a:lnTo>
                    <a:lnTo>
                      <a:pt x="33272" y="22189"/>
                    </a:lnTo>
                    <a:lnTo>
                      <a:pt x="40309" y="20476"/>
                    </a:lnTo>
                    <a:lnTo>
                      <a:pt x="45128" y="23665"/>
                    </a:lnTo>
                    <a:lnTo>
                      <a:pt x="49487" y="19749"/>
                    </a:lnTo>
                    <a:lnTo>
                      <a:pt x="51782" y="14242"/>
                    </a:lnTo>
                    <a:lnTo>
                      <a:pt x="46887" y="11145"/>
                    </a:lnTo>
                    <a:lnTo>
                      <a:pt x="42144" y="14540"/>
                    </a:lnTo>
                    <a:lnTo>
                      <a:pt x="36331" y="14648"/>
                    </a:lnTo>
                    <a:lnTo>
                      <a:pt x="31589" y="18548"/>
                    </a:lnTo>
                    <a:lnTo>
                      <a:pt x="25623" y="17837"/>
                    </a:lnTo>
                    <a:lnTo>
                      <a:pt x="20804" y="14709"/>
                    </a:lnTo>
                    <a:lnTo>
                      <a:pt x="26771" y="13477"/>
                    </a:lnTo>
                    <a:lnTo>
                      <a:pt x="30442" y="8689"/>
                    </a:lnTo>
                    <a:lnTo>
                      <a:pt x="25394" y="11603"/>
                    </a:lnTo>
                    <a:lnTo>
                      <a:pt x="24935" y="5852"/>
                    </a:lnTo>
                    <a:lnTo>
                      <a:pt x="19658" y="8261"/>
                    </a:lnTo>
                    <a:lnTo>
                      <a:pt x="14380" y="10655"/>
                    </a:lnTo>
                    <a:lnTo>
                      <a:pt x="17439" y="5622"/>
                    </a:lnTo>
                    <a:lnTo>
                      <a:pt x="21340" y="1033"/>
                    </a:lnTo>
                    <a:lnTo>
                      <a:pt x="15680" y="3259"/>
                    </a:lnTo>
                    <a:lnTo>
                      <a:pt x="20422" y="-53"/>
                    </a:lnTo>
                    <a:lnTo>
                      <a:pt x="14303" y="-53"/>
                    </a:lnTo>
                    <a:lnTo>
                      <a:pt x="10097" y="4184"/>
                    </a:lnTo>
                    <a:lnTo>
                      <a:pt x="8185" y="9791"/>
                    </a:lnTo>
                    <a:lnTo>
                      <a:pt x="5737" y="15496"/>
                    </a:lnTo>
                    <a:lnTo>
                      <a:pt x="4513" y="21103"/>
                    </a:lnTo>
                    <a:lnTo>
                      <a:pt x="2600" y="27168"/>
                    </a:lnTo>
                    <a:lnTo>
                      <a:pt x="-688" y="32201"/>
                    </a:lnTo>
                    <a:close/>
                    <a:moveTo>
                      <a:pt x="39697" y="29501"/>
                    </a:moveTo>
                    <a:lnTo>
                      <a:pt x="34190" y="26954"/>
                    </a:lnTo>
                    <a:lnTo>
                      <a:pt x="39621" y="2945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7"/>
              <p:cNvSpPr/>
              <p:nvPr/>
            </p:nvSpPr>
            <p:spPr>
              <a:xfrm>
                <a:off x="5302755" y="3107135"/>
                <a:ext cx="87959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87959" h="25500" extrusionOk="0">
                    <a:moveTo>
                      <a:pt x="306" y="25448"/>
                    </a:moveTo>
                    <a:lnTo>
                      <a:pt x="28530" y="22006"/>
                    </a:lnTo>
                    <a:lnTo>
                      <a:pt x="28606" y="15879"/>
                    </a:lnTo>
                    <a:lnTo>
                      <a:pt x="34802" y="15864"/>
                    </a:lnTo>
                    <a:lnTo>
                      <a:pt x="40997" y="15550"/>
                    </a:lnTo>
                    <a:lnTo>
                      <a:pt x="46351" y="11642"/>
                    </a:lnTo>
                    <a:lnTo>
                      <a:pt x="52623" y="11122"/>
                    </a:lnTo>
                    <a:lnTo>
                      <a:pt x="57977" y="13531"/>
                    </a:lnTo>
                    <a:lnTo>
                      <a:pt x="63178" y="16193"/>
                    </a:lnTo>
                    <a:lnTo>
                      <a:pt x="69221" y="18495"/>
                    </a:lnTo>
                    <a:lnTo>
                      <a:pt x="74881" y="19596"/>
                    </a:lnTo>
                    <a:lnTo>
                      <a:pt x="80388" y="17875"/>
                    </a:lnTo>
                    <a:lnTo>
                      <a:pt x="86048" y="16835"/>
                    </a:lnTo>
                    <a:lnTo>
                      <a:pt x="87272" y="11106"/>
                    </a:lnTo>
                    <a:lnTo>
                      <a:pt x="81459" y="8957"/>
                    </a:lnTo>
                    <a:lnTo>
                      <a:pt x="75875" y="10709"/>
                    </a:lnTo>
                    <a:lnTo>
                      <a:pt x="70062" y="11045"/>
                    </a:lnTo>
                    <a:lnTo>
                      <a:pt x="66467" y="5798"/>
                    </a:lnTo>
                    <a:lnTo>
                      <a:pt x="59660" y="6181"/>
                    </a:lnTo>
                    <a:lnTo>
                      <a:pt x="56601" y="1255"/>
                    </a:lnTo>
                    <a:lnTo>
                      <a:pt x="50711" y="-53"/>
                    </a:lnTo>
                    <a:lnTo>
                      <a:pt x="44821" y="2769"/>
                    </a:lnTo>
                    <a:lnTo>
                      <a:pt x="39238" y="5003"/>
                    </a:lnTo>
                    <a:lnTo>
                      <a:pt x="10632" y="7710"/>
                    </a:lnTo>
                    <a:lnTo>
                      <a:pt x="5813" y="12300"/>
                    </a:lnTo>
                    <a:lnTo>
                      <a:pt x="-76" y="14533"/>
                    </a:lnTo>
                    <a:lnTo>
                      <a:pt x="-688" y="20851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5" name="Google Shape;475;p7"/>
              <p:cNvSpPr/>
              <p:nvPr/>
            </p:nvSpPr>
            <p:spPr>
              <a:xfrm>
                <a:off x="6065405" y="3492567"/>
                <a:ext cx="172401" cy="209742"/>
              </a:xfrm>
              <a:custGeom>
                <a:avLst/>
                <a:gdLst/>
                <a:ahLst/>
                <a:cxnLst/>
                <a:rect l="l" t="t" r="r" b="b"/>
                <a:pathLst>
                  <a:path w="172401" h="209742" extrusionOk="0">
                    <a:moveTo>
                      <a:pt x="70292" y="209689"/>
                    </a:moveTo>
                    <a:lnTo>
                      <a:pt x="73122" y="202515"/>
                    </a:lnTo>
                    <a:lnTo>
                      <a:pt x="77328" y="198247"/>
                    </a:lnTo>
                    <a:lnTo>
                      <a:pt x="82300" y="195103"/>
                    </a:lnTo>
                    <a:lnTo>
                      <a:pt x="87042" y="201398"/>
                    </a:lnTo>
                    <a:lnTo>
                      <a:pt x="93085" y="201559"/>
                    </a:lnTo>
                    <a:lnTo>
                      <a:pt x="92549" y="194522"/>
                    </a:lnTo>
                    <a:lnTo>
                      <a:pt x="95609" y="189650"/>
                    </a:lnTo>
                    <a:lnTo>
                      <a:pt x="91020" y="185611"/>
                    </a:lnTo>
                    <a:lnTo>
                      <a:pt x="88113" y="179829"/>
                    </a:lnTo>
                    <a:lnTo>
                      <a:pt x="85895" y="172042"/>
                    </a:lnTo>
                    <a:lnTo>
                      <a:pt x="86048" y="165640"/>
                    </a:lnTo>
                    <a:lnTo>
                      <a:pt x="84748" y="159567"/>
                    </a:lnTo>
                    <a:lnTo>
                      <a:pt x="90255" y="157732"/>
                    </a:lnTo>
                    <a:lnTo>
                      <a:pt x="96068" y="156171"/>
                    </a:lnTo>
                    <a:lnTo>
                      <a:pt x="110983" y="155598"/>
                    </a:lnTo>
                    <a:lnTo>
                      <a:pt x="112207" y="147819"/>
                    </a:lnTo>
                    <a:lnTo>
                      <a:pt x="110294" y="142136"/>
                    </a:lnTo>
                    <a:lnTo>
                      <a:pt x="115495" y="139008"/>
                    </a:lnTo>
                    <a:lnTo>
                      <a:pt x="121308" y="141578"/>
                    </a:lnTo>
                    <a:lnTo>
                      <a:pt x="123756" y="147130"/>
                    </a:lnTo>
                    <a:lnTo>
                      <a:pt x="126892" y="152691"/>
                    </a:lnTo>
                    <a:lnTo>
                      <a:pt x="130946" y="157112"/>
                    </a:lnTo>
                    <a:lnTo>
                      <a:pt x="138289" y="158986"/>
                    </a:lnTo>
                    <a:lnTo>
                      <a:pt x="144102" y="155712"/>
                    </a:lnTo>
                    <a:lnTo>
                      <a:pt x="148002" y="151376"/>
                    </a:lnTo>
                    <a:lnTo>
                      <a:pt x="153050" y="154382"/>
                    </a:lnTo>
                    <a:lnTo>
                      <a:pt x="152668" y="160348"/>
                    </a:lnTo>
                    <a:lnTo>
                      <a:pt x="158557" y="160562"/>
                    </a:lnTo>
                    <a:lnTo>
                      <a:pt x="163606" y="156286"/>
                    </a:lnTo>
                    <a:lnTo>
                      <a:pt x="163299" y="149792"/>
                    </a:lnTo>
                    <a:lnTo>
                      <a:pt x="164676" y="143505"/>
                    </a:lnTo>
                    <a:lnTo>
                      <a:pt x="169572" y="140384"/>
                    </a:lnTo>
                    <a:lnTo>
                      <a:pt x="169955" y="134564"/>
                    </a:lnTo>
                    <a:lnTo>
                      <a:pt x="171178" y="128552"/>
                    </a:lnTo>
                    <a:lnTo>
                      <a:pt x="170183" y="122464"/>
                    </a:lnTo>
                    <a:lnTo>
                      <a:pt x="170490" y="115404"/>
                    </a:lnTo>
                    <a:lnTo>
                      <a:pt x="169801" y="108008"/>
                    </a:lnTo>
                    <a:lnTo>
                      <a:pt x="171101" y="101759"/>
                    </a:lnTo>
                    <a:lnTo>
                      <a:pt x="171254" y="94393"/>
                    </a:lnTo>
                    <a:lnTo>
                      <a:pt x="165671" y="91066"/>
                    </a:lnTo>
                    <a:lnTo>
                      <a:pt x="161770" y="86805"/>
                    </a:lnTo>
                    <a:lnTo>
                      <a:pt x="156493" y="83669"/>
                    </a:lnTo>
                    <a:lnTo>
                      <a:pt x="155498" y="77642"/>
                    </a:lnTo>
                    <a:lnTo>
                      <a:pt x="153815" y="71019"/>
                    </a:lnTo>
                    <a:lnTo>
                      <a:pt x="155880" y="64448"/>
                    </a:lnTo>
                    <a:lnTo>
                      <a:pt x="159170" y="58903"/>
                    </a:lnTo>
                    <a:lnTo>
                      <a:pt x="165211" y="58092"/>
                    </a:lnTo>
                    <a:lnTo>
                      <a:pt x="169266" y="51736"/>
                    </a:lnTo>
                    <a:lnTo>
                      <a:pt x="171714" y="45380"/>
                    </a:lnTo>
                    <a:lnTo>
                      <a:pt x="168577" y="39353"/>
                    </a:lnTo>
                    <a:lnTo>
                      <a:pt x="165901" y="33135"/>
                    </a:lnTo>
                    <a:lnTo>
                      <a:pt x="159170" y="31551"/>
                    </a:lnTo>
                    <a:lnTo>
                      <a:pt x="153586" y="29601"/>
                    </a:lnTo>
                    <a:lnTo>
                      <a:pt x="147926" y="32500"/>
                    </a:lnTo>
                    <a:lnTo>
                      <a:pt x="142113" y="35001"/>
                    </a:lnTo>
                    <a:lnTo>
                      <a:pt x="136224" y="36171"/>
                    </a:lnTo>
                    <a:lnTo>
                      <a:pt x="134311" y="30534"/>
                    </a:lnTo>
                    <a:lnTo>
                      <a:pt x="131099" y="25822"/>
                    </a:lnTo>
                    <a:lnTo>
                      <a:pt x="131481" y="19902"/>
                    </a:lnTo>
                    <a:lnTo>
                      <a:pt x="131711" y="13722"/>
                    </a:lnTo>
                    <a:lnTo>
                      <a:pt x="135076" y="8888"/>
                    </a:lnTo>
                    <a:lnTo>
                      <a:pt x="135688" y="3014"/>
                    </a:lnTo>
                    <a:lnTo>
                      <a:pt x="130028" y="1630"/>
                    </a:lnTo>
                    <a:lnTo>
                      <a:pt x="124215" y="2089"/>
                    </a:lnTo>
                    <a:lnTo>
                      <a:pt x="118402" y="2762"/>
                    </a:lnTo>
                    <a:lnTo>
                      <a:pt x="111442" y="1859"/>
                    </a:lnTo>
                    <a:lnTo>
                      <a:pt x="105323" y="1209"/>
                    </a:lnTo>
                    <a:lnTo>
                      <a:pt x="99510" y="1255"/>
                    </a:lnTo>
                    <a:lnTo>
                      <a:pt x="92779" y="1117"/>
                    </a:lnTo>
                    <a:lnTo>
                      <a:pt x="86660" y="-53"/>
                    </a:lnTo>
                    <a:lnTo>
                      <a:pt x="80388" y="459"/>
                    </a:lnTo>
                    <a:lnTo>
                      <a:pt x="77252" y="5400"/>
                    </a:lnTo>
                    <a:lnTo>
                      <a:pt x="76564" y="11841"/>
                    </a:lnTo>
                    <a:lnTo>
                      <a:pt x="78476" y="17340"/>
                    </a:lnTo>
                    <a:lnTo>
                      <a:pt x="76793" y="30534"/>
                    </a:lnTo>
                    <a:lnTo>
                      <a:pt x="76793" y="44141"/>
                    </a:lnTo>
                    <a:lnTo>
                      <a:pt x="65320" y="44141"/>
                    </a:lnTo>
                    <a:lnTo>
                      <a:pt x="57212" y="44141"/>
                    </a:lnTo>
                    <a:lnTo>
                      <a:pt x="36638" y="44149"/>
                    </a:lnTo>
                    <a:lnTo>
                      <a:pt x="30671" y="44156"/>
                    </a:lnTo>
                    <a:lnTo>
                      <a:pt x="24476" y="43399"/>
                    </a:lnTo>
                    <a:lnTo>
                      <a:pt x="24247" y="49617"/>
                    </a:lnTo>
                    <a:lnTo>
                      <a:pt x="24935" y="56968"/>
                    </a:lnTo>
                    <a:lnTo>
                      <a:pt x="18817" y="56042"/>
                    </a:lnTo>
                    <a:lnTo>
                      <a:pt x="18969" y="62161"/>
                    </a:lnTo>
                    <a:lnTo>
                      <a:pt x="16062" y="67271"/>
                    </a:lnTo>
                    <a:lnTo>
                      <a:pt x="17057" y="75378"/>
                    </a:lnTo>
                    <a:lnTo>
                      <a:pt x="16675" y="81819"/>
                    </a:lnTo>
                    <a:lnTo>
                      <a:pt x="15910" y="88350"/>
                    </a:lnTo>
                    <a:lnTo>
                      <a:pt x="13921" y="93995"/>
                    </a:lnTo>
                    <a:lnTo>
                      <a:pt x="10020" y="98898"/>
                    </a:lnTo>
                    <a:lnTo>
                      <a:pt x="4895" y="102110"/>
                    </a:lnTo>
                    <a:lnTo>
                      <a:pt x="-688" y="100550"/>
                    </a:lnTo>
                    <a:lnTo>
                      <a:pt x="841" y="106975"/>
                    </a:lnTo>
                    <a:lnTo>
                      <a:pt x="3519" y="112972"/>
                    </a:lnTo>
                    <a:lnTo>
                      <a:pt x="6578" y="118654"/>
                    </a:lnTo>
                    <a:lnTo>
                      <a:pt x="8643" y="124513"/>
                    </a:lnTo>
                    <a:lnTo>
                      <a:pt x="12544" y="130066"/>
                    </a:lnTo>
                    <a:lnTo>
                      <a:pt x="14762" y="137356"/>
                    </a:lnTo>
                    <a:lnTo>
                      <a:pt x="17669" y="144629"/>
                    </a:lnTo>
                    <a:lnTo>
                      <a:pt x="23176" y="151337"/>
                    </a:lnTo>
                    <a:lnTo>
                      <a:pt x="25394" y="158030"/>
                    </a:lnTo>
                    <a:lnTo>
                      <a:pt x="31436" y="164738"/>
                    </a:lnTo>
                    <a:lnTo>
                      <a:pt x="37479" y="171438"/>
                    </a:lnTo>
                    <a:lnTo>
                      <a:pt x="45510" y="178131"/>
                    </a:lnTo>
                    <a:lnTo>
                      <a:pt x="52012" y="184808"/>
                    </a:lnTo>
                    <a:lnTo>
                      <a:pt x="56142" y="189244"/>
                    </a:lnTo>
                    <a:lnTo>
                      <a:pt x="62107" y="198231"/>
                    </a:lnTo>
                    <a:lnTo>
                      <a:pt x="67003" y="204243"/>
                    </a:lnTo>
                    <a:lnTo>
                      <a:pt x="70292" y="20968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6" name="Google Shape;476;p7"/>
              <p:cNvSpPr/>
              <p:nvPr/>
            </p:nvSpPr>
            <p:spPr>
              <a:xfrm>
                <a:off x="6889015" y="2112378"/>
                <a:ext cx="196647" cy="83516"/>
              </a:xfrm>
              <a:custGeom>
                <a:avLst/>
                <a:gdLst/>
                <a:ahLst/>
                <a:cxnLst/>
                <a:rect l="l" t="t" r="r" b="b"/>
                <a:pathLst>
                  <a:path w="196647" h="83516" extrusionOk="0">
                    <a:moveTo>
                      <a:pt x="192058" y="83463"/>
                    </a:moveTo>
                    <a:lnTo>
                      <a:pt x="195959" y="79057"/>
                    </a:lnTo>
                    <a:lnTo>
                      <a:pt x="194429" y="73022"/>
                    </a:lnTo>
                    <a:lnTo>
                      <a:pt x="188846" y="71064"/>
                    </a:lnTo>
                    <a:lnTo>
                      <a:pt x="184027" y="67791"/>
                    </a:lnTo>
                    <a:lnTo>
                      <a:pt x="179744" y="63798"/>
                    </a:lnTo>
                    <a:lnTo>
                      <a:pt x="183950" y="57152"/>
                    </a:lnTo>
                    <a:lnTo>
                      <a:pt x="179208" y="52784"/>
                    </a:lnTo>
                    <a:lnTo>
                      <a:pt x="173625" y="50826"/>
                    </a:lnTo>
                    <a:lnTo>
                      <a:pt x="168348" y="48654"/>
                    </a:lnTo>
                    <a:lnTo>
                      <a:pt x="161617" y="46023"/>
                    </a:lnTo>
                    <a:lnTo>
                      <a:pt x="162305" y="40141"/>
                    </a:lnTo>
                    <a:lnTo>
                      <a:pt x="158327" y="35314"/>
                    </a:lnTo>
                    <a:lnTo>
                      <a:pt x="152514" y="34221"/>
                    </a:lnTo>
                    <a:lnTo>
                      <a:pt x="146396" y="30733"/>
                    </a:lnTo>
                    <a:lnTo>
                      <a:pt x="140736" y="29226"/>
                    </a:lnTo>
                    <a:lnTo>
                      <a:pt x="134846" y="31773"/>
                    </a:lnTo>
                    <a:lnTo>
                      <a:pt x="130563" y="27123"/>
                    </a:lnTo>
                    <a:lnTo>
                      <a:pt x="123679" y="28316"/>
                    </a:lnTo>
                    <a:lnTo>
                      <a:pt x="118172" y="31222"/>
                    </a:lnTo>
                    <a:lnTo>
                      <a:pt x="112512" y="34029"/>
                    </a:lnTo>
                    <a:lnTo>
                      <a:pt x="106394" y="32308"/>
                    </a:lnTo>
                    <a:lnTo>
                      <a:pt x="103716" y="26320"/>
                    </a:lnTo>
                    <a:lnTo>
                      <a:pt x="97903" y="23367"/>
                    </a:lnTo>
                    <a:lnTo>
                      <a:pt x="92014" y="22105"/>
                    </a:lnTo>
                    <a:lnTo>
                      <a:pt x="86277" y="19061"/>
                    </a:lnTo>
                    <a:lnTo>
                      <a:pt x="81459" y="14885"/>
                    </a:lnTo>
                    <a:lnTo>
                      <a:pt x="75569" y="12820"/>
                    </a:lnTo>
                    <a:lnTo>
                      <a:pt x="69680" y="13187"/>
                    </a:lnTo>
                    <a:lnTo>
                      <a:pt x="64173" y="10892"/>
                    </a:lnTo>
                    <a:lnTo>
                      <a:pt x="58206" y="12070"/>
                    </a:lnTo>
                    <a:lnTo>
                      <a:pt x="52011" y="11542"/>
                    </a:lnTo>
                    <a:lnTo>
                      <a:pt x="46045" y="11856"/>
                    </a:lnTo>
                    <a:lnTo>
                      <a:pt x="39468" y="8858"/>
                    </a:lnTo>
                    <a:lnTo>
                      <a:pt x="33960" y="7083"/>
                    </a:lnTo>
                    <a:lnTo>
                      <a:pt x="27382" y="5806"/>
                    </a:lnTo>
                    <a:lnTo>
                      <a:pt x="21111" y="2899"/>
                    </a:lnTo>
                    <a:lnTo>
                      <a:pt x="15451" y="834"/>
                    </a:lnTo>
                    <a:lnTo>
                      <a:pt x="9331" y="758"/>
                    </a:lnTo>
                    <a:lnTo>
                      <a:pt x="2754" y="-53"/>
                    </a:lnTo>
                    <a:lnTo>
                      <a:pt x="-688" y="4842"/>
                    </a:lnTo>
                    <a:lnTo>
                      <a:pt x="6272" y="8567"/>
                    </a:lnTo>
                    <a:lnTo>
                      <a:pt x="10019" y="14227"/>
                    </a:lnTo>
                    <a:lnTo>
                      <a:pt x="16827" y="16032"/>
                    </a:lnTo>
                    <a:lnTo>
                      <a:pt x="23634" y="16338"/>
                    </a:lnTo>
                    <a:lnTo>
                      <a:pt x="28759" y="19199"/>
                    </a:lnTo>
                    <a:lnTo>
                      <a:pt x="32660" y="24163"/>
                    </a:lnTo>
                    <a:lnTo>
                      <a:pt x="38855" y="26564"/>
                    </a:lnTo>
                    <a:lnTo>
                      <a:pt x="45204" y="32293"/>
                    </a:lnTo>
                    <a:lnTo>
                      <a:pt x="47575" y="38848"/>
                    </a:lnTo>
                    <a:lnTo>
                      <a:pt x="51016" y="43996"/>
                    </a:lnTo>
                    <a:lnTo>
                      <a:pt x="53694" y="49250"/>
                    </a:lnTo>
                    <a:lnTo>
                      <a:pt x="56601" y="54949"/>
                    </a:lnTo>
                    <a:lnTo>
                      <a:pt x="56601" y="61947"/>
                    </a:lnTo>
                    <a:lnTo>
                      <a:pt x="53311" y="66881"/>
                    </a:lnTo>
                    <a:lnTo>
                      <a:pt x="58818" y="69688"/>
                    </a:lnTo>
                    <a:lnTo>
                      <a:pt x="64401" y="67913"/>
                    </a:lnTo>
                    <a:lnTo>
                      <a:pt x="70215" y="68296"/>
                    </a:lnTo>
                    <a:lnTo>
                      <a:pt x="75951" y="69902"/>
                    </a:lnTo>
                    <a:lnTo>
                      <a:pt x="81306" y="67309"/>
                    </a:lnTo>
                    <a:lnTo>
                      <a:pt x="88037" y="65940"/>
                    </a:lnTo>
                    <a:lnTo>
                      <a:pt x="92549" y="70368"/>
                    </a:lnTo>
                    <a:lnTo>
                      <a:pt x="97979" y="74736"/>
                    </a:lnTo>
                    <a:lnTo>
                      <a:pt x="101651" y="79203"/>
                    </a:lnTo>
                    <a:lnTo>
                      <a:pt x="107540" y="79447"/>
                    </a:lnTo>
                    <a:lnTo>
                      <a:pt x="113813" y="80801"/>
                    </a:lnTo>
                    <a:lnTo>
                      <a:pt x="121002" y="79463"/>
                    </a:lnTo>
                    <a:lnTo>
                      <a:pt x="127045" y="79034"/>
                    </a:lnTo>
                    <a:lnTo>
                      <a:pt x="133087" y="77987"/>
                    </a:lnTo>
                    <a:lnTo>
                      <a:pt x="138900" y="78912"/>
                    </a:lnTo>
                    <a:lnTo>
                      <a:pt x="144637" y="78155"/>
                    </a:lnTo>
                    <a:lnTo>
                      <a:pt x="149991" y="75126"/>
                    </a:lnTo>
                    <a:lnTo>
                      <a:pt x="154963" y="70690"/>
                    </a:lnTo>
                    <a:lnTo>
                      <a:pt x="160929" y="70208"/>
                    </a:lnTo>
                    <a:lnTo>
                      <a:pt x="166589" y="72747"/>
                    </a:lnTo>
                    <a:lnTo>
                      <a:pt x="172019" y="77902"/>
                    </a:lnTo>
                    <a:lnTo>
                      <a:pt x="177679" y="79340"/>
                    </a:lnTo>
                    <a:lnTo>
                      <a:pt x="183798" y="79034"/>
                    </a:lnTo>
                    <a:lnTo>
                      <a:pt x="188999" y="81949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7"/>
              <p:cNvSpPr/>
              <p:nvPr/>
            </p:nvSpPr>
            <p:spPr>
              <a:xfrm>
                <a:off x="5705152" y="3195913"/>
                <a:ext cx="133469" cy="215585"/>
              </a:xfrm>
              <a:custGeom>
                <a:avLst/>
                <a:gdLst/>
                <a:ahLst/>
                <a:cxnLst/>
                <a:rect l="l" t="t" r="r" b="b"/>
                <a:pathLst>
                  <a:path w="133469" h="215585" extrusionOk="0">
                    <a:moveTo>
                      <a:pt x="34113" y="215533"/>
                    </a:moveTo>
                    <a:lnTo>
                      <a:pt x="39391" y="213001"/>
                    </a:lnTo>
                    <a:lnTo>
                      <a:pt x="44821" y="210622"/>
                    </a:lnTo>
                    <a:lnTo>
                      <a:pt x="48875" y="205765"/>
                    </a:lnTo>
                    <a:lnTo>
                      <a:pt x="54688" y="204488"/>
                    </a:lnTo>
                    <a:lnTo>
                      <a:pt x="61036" y="202186"/>
                    </a:lnTo>
                    <a:lnTo>
                      <a:pt x="72586" y="199562"/>
                    </a:lnTo>
                    <a:lnTo>
                      <a:pt x="78246" y="195646"/>
                    </a:lnTo>
                    <a:lnTo>
                      <a:pt x="82988" y="192296"/>
                    </a:lnTo>
                    <a:lnTo>
                      <a:pt x="90560" y="188954"/>
                    </a:lnTo>
                    <a:lnTo>
                      <a:pt x="96297" y="186376"/>
                    </a:lnTo>
                    <a:lnTo>
                      <a:pt x="100962" y="182613"/>
                    </a:lnTo>
                    <a:lnTo>
                      <a:pt x="109988" y="180349"/>
                    </a:lnTo>
                    <a:lnTo>
                      <a:pt x="116796" y="181014"/>
                    </a:lnTo>
                    <a:lnTo>
                      <a:pt x="124215" y="180532"/>
                    </a:lnTo>
                    <a:lnTo>
                      <a:pt x="128116" y="173320"/>
                    </a:lnTo>
                    <a:lnTo>
                      <a:pt x="132781" y="169541"/>
                    </a:lnTo>
                    <a:lnTo>
                      <a:pt x="128422" y="165480"/>
                    </a:lnTo>
                    <a:lnTo>
                      <a:pt x="123603" y="162061"/>
                    </a:lnTo>
                    <a:lnTo>
                      <a:pt x="119091" y="157120"/>
                    </a:lnTo>
                    <a:lnTo>
                      <a:pt x="115878" y="152064"/>
                    </a:lnTo>
                    <a:lnTo>
                      <a:pt x="113889" y="146519"/>
                    </a:lnTo>
                    <a:lnTo>
                      <a:pt x="112435" y="140774"/>
                    </a:lnTo>
                    <a:lnTo>
                      <a:pt x="114960" y="134648"/>
                    </a:lnTo>
                    <a:lnTo>
                      <a:pt x="116031" y="127382"/>
                    </a:lnTo>
                    <a:lnTo>
                      <a:pt x="112360" y="122685"/>
                    </a:lnTo>
                    <a:lnTo>
                      <a:pt x="114501" y="116253"/>
                    </a:lnTo>
                    <a:lnTo>
                      <a:pt x="115190" y="108168"/>
                    </a:lnTo>
                    <a:lnTo>
                      <a:pt x="114577" y="101682"/>
                    </a:lnTo>
                    <a:lnTo>
                      <a:pt x="118096" y="96619"/>
                    </a:lnTo>
                    <a:lnTo>
                      <a:pt x="116489" y="91043"/>
                    </a:lnTo>
                    <a:lnTo>
                      <a:pt x="112130" y="87150"/>
                    </a:lnTo>
                    <a:lnTo>
                      <a:pt x="107999" y="81038"/>
                    </a:lnTo>
                    <a:lnTo>
                      <a:pt x="112589" y="76862"/>
                    </a:lnTo>
                    <a:lnTo>
                      <a:pt x="110448" y="71340"/>
                    </a:lnTo>
                    <a:lnTo>
                      <a:pt x="112818" y="65795"/>
                    </a:lnTo>
                    <a:lnTo>
                      <a:pt x="113813" y="59209"/>
                    </a:lnTo>
                    <a:lnTo>
                      <a:pt x="108229" y="56318"/>
                    </a:lnTo>
                    <a:lnTo>
                      <a:pt x="107693" y="50252"/>
                    </a:lnTo>
                    <a:lnTo>
                      <a:pt x="107464" y="41923"/>
                    </a:lnTo>
                    <a:lnTo>
                      <a:pt x="107388" y="35582"/>
                    </a:lnTo>
                    <a:lnTo>
                      <a:pt x="107846" y="29769"/>
                    </a:lnTo>
                    <a:lnTo>
                      <a:pt x="104099" y="25371"/>
                    </a:lnTo>
                    <a:lnTo>
                      <a:pt x="98668" y="20522"/>
                    </a:lnTo>
                    <a:lnTo>
                      <a:pt x="94156" y="15581"/>
                    </a:lnTo>
                    <a:lnTo>
                      <a:pt x="96068" y="9783"/>
                    </a:lnTo>
                    <a:lnTo>
                      <a:pt x="97521" y="3710"/>
                    </a:lnTo>
                    <a:lnTo>
                      <a:pt x="88648" y="-53"/>
                    </a:lnTo>
                    <a:lnTo>
                      <a:pt x="83677" y="3634"/>
                    </a:lnTo>
                    <a:lnTo>
                      <a:pt x="79087" y="8368"/>
                    </a:lnTo>
                    <a:lnTo>
                      <a:pt x="72739" y="5882"/>
                    </a:lnTo>
                    <a:lnTo>
                      <a:pt x="67003" y="5882"/>
                    </a:lnTo>
                    <a:lnTo>
                      <a:pt x="55530" y="5921"/>
                    </a:lnTo>
                    <a:lnTo>
                      <a:pt x="48569" y="5102"/>
                    </a:lnTo>
                    <a:lnTo>
                      <a:pt x="33043" y="6265"/>
                    </a:lnTo>
                    <a:lnTo>
                      <a:pt x="22181" y="6142"/>
                    </a:lnTo>
                    <a:lnTo>
                      <a:pt x="12850" y="5576"/>
                    </a:lnTo>
                    <a:lnTo>
                      <a:pt x="10862" y="11458"/>
                    </a:lnTo>
                    <a:lnTo>
                      <a:pt x="9026" y="17990"/>
                    </a:lnTo>
                    <a:lnTo>
                      <a:pt x="11243" y="24079"/>
                    </a:lnTo>
                    <a:lnTo>
                      <a:pt x="12774" y="29792"/>
                    </a:lnTo>
                    <a:lnTo>
                      <a:pt x="13462" y="36974"/>
                    </a:lnTo>
                    <a:lnTo>
                      <a:pt x="14303" y="43193"/>
                    </a:lnTo>
                    <a:lnTo>
                      <a:pt x="13538" y="49587"/>
                    </a:lnTo>
                    <a:lnTo>
                      <a:pt x="15757" y="55293"/>
                    </a:lnTo>
                    <a:lnTo>
                      <a:pt x="15986" y="61412"/>
                    </a:lnTo>
                    <a:lnTo>
                      <a:pt x="15068" y="67500"/>
                    </a:lnTo>
                    <a:lnTo>
                      <a:pt x="17439" y="72717"/>
                    </a:lnTo>
                    <a:lnTo>
                      <a:pt x="19122" y="78392"/>
                    </a:lnTo>
                    <a:lnTo>
                      <a:pt x="20193" y="85758"/>
                    </a:lnTo>
                    <a:lnTo>
                      <a:pt x="21340" y="91647"/>
                    </a:lnTo>
                    <a:lnTo>
                      <a:pt x="22181" y="99395"/>
                    </a:lnTo>
                    <a:lnTo>
                      <a:pt x="19122" y="104390"/>
                    </a:lnTo>
                    <a:lnTo>
                      <a:pt x="14609" y="108895"/>
                    </a:lnTo>
                    <a:lnTo>
                      <a:pt x="11550" y="114234"/>
                    </a:lnTo>
                    <a:lnTo>
                      <a:pt x="9331" y="119618"/>
                    </a:lnTo>
                    <a:lnTo>
                      <a:pt x="8567" y="125355"/>
                    </a:lnTo>
                    <a:lnTo>
                      <a:pt x="8413" y="131841"/>
                    </a:lnTo>
                    <a:lnTo>
                      <a:pt x="6043" y="137402"/>
                    </a:lnTo>
                    <a:lnTo>
                      <a:pt x="0" y="145754"/>
                    </a:lnTo>
                    <a:lnTo>
                      <a:pt x="-688" y="151727"/>
                    </a:lnTo>
                    <a:lnTo>
                      <a:pt x="841" y="159368"/>
                    </a:lnTo>
                    <a:lnTo>
                      <a:pt x="3901" y="168203"/>
                    </a:lnTo>
                    <a:lnTo>
                      <a:pt x="6348" y="178100"/>
                    </a:lnTo>
                    <a:lnTo>
                      <a:pt x="7955" y="185328"/>
                    </a:lnTo>
                    <a:lnTo>
                      <a:pt x="13692" y="186185"/>
                    </a:lnTo>
                    <a:lnTo>
                      <a:pt x="14456" y="192136"/>
                    </a:lnTo>
                    <a:lnTo>
                      <a:pt x="13538" y="197964"/>
                    </a:lnTo>
                    <a:lnTo>
                      <a:pt x="10173" y="202798"/>
                    </a:lnTo>
                    <a:lnTo>
                      <a:pt x="3824" y="202522"/>
                    </a:lnTo>
                    <a:lnTo>
                      <a:pt x="12468" y="205704"/>
                    </a:lnTo>
                    <a:lnTo>
                      <a:pt x="23023" y="208129"/>
                    </a:lnTo>
                    <a:lnTo>
                      <a:pt x="28836" y="210209"/>
                    </a:lnTo>
                    <a:lnTo>
                      <a:pt x="33578" y="21409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8" name="Google Shape;478;p7"/>
              <p:cNvSpPr/>
              <p:nvPr/>
            </p:nvSpPr>
            <p:spPr>
              <a:xfrm>
                <a:off x="6149770" y="3717683"/>
                <a:ext cx="370425" cy="456878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456878" extrusionOk="0">
                    <a:moveTo>
                      <a:pt x="268316" y="456826"/>
                    </a:moveTo>
                    <a:lnTo>
                      <a:pt x="279865" y="453147"/>
                    </a:lnTo>
                    <a:lnTo>
                      <a:pt x="286138" y="456367"/>
                    </a:lnTo>
                    <a:lnTo>
                      <a:pt x="318109" y="449506"/>
                    </a:lnTo>
                    <a:lnTo>
                      <a:pt x="345950" y="443372"/>
                    </a:lnTo>
                    <a:lnTo>
                      <a:pt x="340367" y="440320"/>
                    </a:lnTo>
                    <a:lnTo>
                      <a:pt x="335931" y="435861"/>
                    </a:lnTo>
                    <a:lnTo>
                      <a:pt x="330499" y="428740"/>
                    </a:lnTo>
                    <a:lnTo>
                      <a:pt x="324151" y="422284"/>
                    </a:lnTo>
                    <a:lnTo>
                      <a:pt x="319103" y="416709"/>
                    </a:lnTo>
                    <a:lnTo>
                      <a:pt x="308242" y="404929"/>
                    </a:lnTo>
                    <a:lnTo>
                      <a:pt x="305106" y="395216"/>
                    </a:lnTo>
                    <a:lnTo>
                      <a:pt x="307171" y="311829"/>
                    </a:lnTo>
                    <a:lnTo>
                      <a:pt x="307783" y="288012"/>
                    </a:lnTo>
                    <a:lnTo>
                      <a:pt x="322545" y="288012"/>
                    </a:lnTo>
                    <a:lnTo>
                      <a:pt x="368896" y="288012"/>
                    </a:lnTo>
                    <a:lnTo>
                      <a:pt x="364307" y="281311"/>
                    </a:lnTo>
                    <a:lnTo>
                      <a:pt x="366219" y="274619"/>
                    </a:lnTo>
                    <a:lnTo>
                      <a:pt x="369737" y="267911"/>
                    </a:lnTo>
                    <a:lnTo>
                      <a:pt x="367825" y="261218"/>
                    </a:lnTo>
                    <a:lnTo>
                      <a:pt x="368819" y="248820"/>
                    </a:lnTo>
                    <a:lnTo>
                      <a:pt x="367060" y="243129"/>
                    </a:lnTo>
                    <a:lnTo>
                      <a:pt x="369126" y="235939"/>
                    </a:lnTo>
                    <a:lnTo>
                      <a:pt x="369508" y="229384"/>
                    </a:lnTo>
                    <a:lnTo>
                      <a:pt x="369432" y="221024"/>
                    </a:lnTo>
                    <a:lnTo>
                      <a:pt x="362395" y="221017"/>
                    </a:lnTo>
                    <a:lnTo>
                      <a:pt x="353522" y="218944"/>
                    </a:lnTo>
                    <a:lnTo>
                      <a:pt x="344650" y="224650"/>
                    </a:lnTo>
                    <a:lnTo>
                      <a:pt x="334783" y="223112"/>
                    </a:lnTo>
                    <a:lnTo>
                      <a:pt x="327516" y="222332"/>
                    </a:lnTo>
                    <a:lnTo>
                      <a:pt x="319256" y="227664"/>
                    </a:lnTo>
                    <a:lnTo>
                      <a:pt x="314131" y="216527"/>
                    </a:lnTo>
                    <a:lnTo>
                      <a:pt x="319026" y="212978"/>
                    </a:lnTo>
                    <a:lnTo>
                      <a:pt x="318568" y="205299"/>
                    </a:lnTo>
                    <a:lnTo>
                      <a:pt x="316656" y="194216"/>
                    </a:lnTo>
                    <a:lnTo>
                      <a:pt x="315202" y="184517"/>
                    </a:lnTo>
                    <a:lnTo>
                      <a:pt x="310155" y="180884"/>
                    </a:lnTo>
                    <a:lnTo>
                      <a:pt x="306101" y="175752"/>
                    </a:lnTo>
                    <a:lnTo>
                      <a:pt x="303959" y="167423"/>
                    </a:lnTo>
                    <a:lnTo>
                      <a:pt x="305871" y="161625"/>
                    </a:lnTo>
                    <a:lnTo>
                      <a:pt x="309007" y="137394"/>
                    </a:lnTo>
                    <a:lnTo>
                      <a:pt x="307095" y="126449"/>
                    </a:lnTo>
                    <a:lnTo>
                      <a:pt x="303500" y="120521"/>
                    </a:lnTo>
                    <a:lnTo>
                      <a:pt x="303882" y="113828"/>
                    </a:lnTo>
                    <a:lnTo>
                      <a:pt x="306330" y="107120"/>
                    </a:lnTo>
                    <a:lnTo>
                      <a:pt x="306177" y="99563"/>
                    </a:lnTo>
                    <a:lnTo>
                      <a:pt x="267627" y="96512"/>
                    </a:lnTo>
                    <a:lnTo>
                      <a:pt x="269999" y="84228"/>
                    </a:lnTo>
                    <a:lnTo>
                      <a:pt x="260820" y="84228"/>
                    </a:lnTo>
                    <a:lnTo>
                      <a:pt x="237644" y="87020"/>
                    </a:lnTo>
                    <a:lnTo>
                      <a:pt x="235656" y="97598"/>
                    </a:lnTo>
                    <a:lnTo>
                      <a:pt x="235580" y="103915"/>
                    </a:lnTo>
                    <a:lnTo>
                      <a:pt x="233285" y="110516"/>
                    </a:lnTo>
                    <a:lnTo>
                      <a:pt x="231067" y="117217"/>
                    </a:lnTo>
                    <a:lnTo>
                      <a:pt x="214775" y="120513"/>
                    </a:lnTo>
                    <a:lnTo>
                      <a:pt x="206744" y="117721"/>
                    </a:lnTo>
                    <a:lnTo>
                      <a:pt x="201926" y="121347"/>
                    </a:lnTo>
                    <a:lnTo>
                      <a:pt x="195118" y="121752"/>
                    </a:lnTo>
                    <a:lnTo>
                      <a:pt x="187087" y="123221"/>
                    </a:lnTo>
                    <a:lnTo>
                      <a:pt x="181274" y="123894"/>
                    </a:lnTo>
                    <a:lnTo>
                      <a:pt x="175385" y="120528"/>
                    </a:lnTo>
                    <a:lnTo>
                      <a:pt x="173625" y="114907"/>
                    </a:lnTo>
                    <a:lnTo>
                      <a:pt x="169725" y="110226"/>
                    </a:lnTo>
                    <a:lnTo>
                      <a:pt x="166971" y="104979"/>
                    </a:lnTo>
                    <a:lnTo>
                      <a:pt x="164294" y="98584"/>
                    </a:lnTo>
                    <a:lnTo>
                      <a:pt x="159475" y="94844"/>
                    </a:lnTo>
                    <a:lnTo>
                      <a:pt x="160316" y="88786"/>
                    </a:lnTo>
                    <a:lnTo>
                      <a:pt x="157639" y="82866"/>
                    </a:lnTo>
                    <a:lnTo>
                      <a:pt x="154198" y="76671"/>
                    </a:lnTo>
                    <a:lnTo>
                      <a:pt x="152668" y="69565"/>
                    </a:lnTo>
                    <a:lnTo>
                      <a:pt x="152668" y="60540"/>
                    </a:lnTo>
                    <a:lnTo>
                      <a:pt x="149609" y="55545"/>
                    </a:lnTo>
                    <a:lnTo>
                      <a:pt x="148843" y="49197"/>
                    </a:lnTo>
                    <a:lnTo>
                      <a:pt x="99968" y="49021"/>
                    </a:lnTo>
                    <a:lnTo>
                      <a:pt x="89642" y="50329"/>
                    </a:lnTo>
                    <a:lnTo>
                      <a:pt x="82223" y="49893"/>
                    </a:lnTo>
                    <a:lnTo>
                      <a:pt x="72969" y="48570"/>
                    </a:lnTo>
                    <a:lnTo>
                      <a:pt x="58589" y="49717"/>
                    </a:lnTo>
                    <a:lnTo>
                      <a:pt x="52393" y="50466"/>
                    </a:lnTo>
                    <a:lnTo>
                      <a:pt x="45281" y="50283"/>
                    </a:lnTo>
                    <a:lnTo>
                      <a:pt x="37479" y="50979"/>
                    </a:lnTo>
                    <a:lnTo>
                      <a:pt x="25546" y="56050"/>
                    </a:lnTo>
                    <a:lnTo>
                      <a:pt x="20116" y="58620"/>
                    </a:lnTo>
                    <a:lnTo>
                      <a:pt x="23634" y="64509"/>
                    </a:lnTo>
                    <a:lnTo>
                      <a:pt x="28453" y="75684"/>
                    </a:lnTo>
                    <a:lnTo>
                      <a:pt x="36484" y="86943"/>
                    </a:lnTo>
                    <a:lnTo>
                      <a:pt x="37019" y="95900"/>
                    </a:lnTo>
                    <a:lnTo>
                      <a:pt x="44210" y="115174"/>
                    </a:lnTo>
                    <a:lnTo>
                      <a:pt x="53006" y="133898"/>
                    </a:lnTo>
                    <a:lnTo>
                      <a:pt x="53541" y="142434"/>
                    </a:lnTo>
                    <a:lnTo>
                      <a:pt x="48111" y="147628"/>
                    </a:lnTo>
                    <a:lnTo>
                      <a:pt x="44133" y="152630"/>
                    </a:lnTo>
                    <a:lnTo>
                      <a:pt x="45663" y="165640"/>
                    </a:lnTo>
                    <a:lnTo>
                      <a:pt x="47040" y="171683"/>
                    </a:lnTo>
                    <a:lnTo>
                      <a:pt x="50252" y="183232"/>
                    </a:lnTo>
                    <a:lnTo>
                      <a:pt x="53847" y="191654"/>
                    </a:lnTo>
                    <a:lnTo>
                      <a:pt x="56601" y="197428"/>
                    </a:lnTo>
                    <a:lnTo>
                      <a:pt x="63866" y="210668"/>
                    </a:lnTo>
                    <a:lnTo>
                      <a:pt x="65855" y="219571"/>
                    </a:lnTo>
                    <a:lnTo>
                      <a:pt x="64861" y="229384"/>
                    </a:lnTo>
                    <a:lnTo>
                      <a:pt x="63102" y="240483"/>
                    </a:lnTo>
                    <a:lnTo>
                      <a:pt x="63713" y="247810"/>
                    </a:lnTo>
                    <a:lnTo>
                      <a:pt x="59507" y="261211"/>
                    </a:lnTo>
                    <a:lnTo>
                      <a:pt x="55759" y="266236"/>
                    </a:lnTo>
                    <a:lnTo>
                      <a:pt x="50941" y="274420"/>
                    </a:lnTo>
                    <a:lnTo>
                      <a:pt x="39161" y="281296"/>
                    </a:lnTo>
                    <a:lnTo>
                      <a:pt x="38090" y="287989"/>
                    </a:lnTo>
                    <a:lnTo>
                      <a:pt x="32277" y="294704"/>
                    </a:lnTo>
                    <a:lnTo>
                      <a:pt x="26847" y="301405"/>
                    </a:lnTo>
                    <a:lnTo>
                      <a:pt x="25393" y="308113"/>
                    </a:lnTo>
                    <a:lnTo>
                      <a:pt x="24935" y="314813"/>
                    </a:lnTo>
                    <a:lnTo>
                      <a:pt x="21187" y="321505"/>
                    </a:lnTo>
                    <a:lnTo>
                      <a:pt x="19122" y="327930"/>
                    </a:lnTo>
                    <a:lnTo>
                      <a:pt x="19733" y="334868"/>
                    </a:lnTo>
                    <a:lnTo>
                      <a:pt x="18051" y="341606"/>
                    </a:lnTo>
                    <a:lnTo>
                      <a:pt x="16903" y="347756"/>
                    </a:lnTo>
                    <a:lnTo>
                      <a:pt x="13920" y="354938"/>
                    </a:lnTo>
                    <a:lnTo>
                      <a:pt x="13385" y="361110"/>
                    </a:lnTo>
                    <a:lnTo>
                      <a:pt x="9638" y="368353"/>
                    </a:lnTo>
                    <a:lnTo>
                      <a:pt x="8720" y="375107"/>
                    </a:lnTo>
                    <a:lnTo>
                      <a:pt x="4131" y="381800"/>
                    </a:lnTo>
                    <a:lnTo>
                      <a:pt x="2295" y="388377"/>
                    </a:lnTo>
                    <a:lnTo>
                      <a:pt x="2295" y="395131"/>
                    </a:lnTo>
                    <a:lnTo>
                      <a:pt x="2830" y="401839"/>
                    </a:lnTo>
                    <a:lnTo>
                      <a:pt x="2600" y="408578"/>
                    </a:lnTo>
                    <a:lnTo>
                      <a:pt x="2142" y="415286"/>
                    </a:lnTo>
                    <a:lnTo>
                      <a:pt x="688" y="421986"/>
                    </a:lnTo>
                    <a:lnTo>
                      <a:pt x="459" y="428702"/>
                    </a:lnTo>
                    <a:lnTo>
                      <a:pt x="10096" y="426759"/>
                    </a:lnTo>
                    <a:lnTo>
                      <a:pt x="16062" y="430109"/>
                    </a:lnTo>
                    <a:lnTo>
                      <a:pt x="26388" y="428709"/>
                    </a:lnTo>
                    <a:lnTo>
                      <a:pt x="36408" y="422016"/>
                    </a:lnTo>
                    <a:lnTo>
                      <a:pt x="44898" y="422009"/>
                    </a:lnTo>
                    <a:lnTo>
                      <a:pt x="51170" y="422399"/>
                    </a:lnTo>
                    <a:lnTo>
                      <a:pt x="55683" y="428702"/>
                    </a:lnTo>
                    <a:lnTo>
                      <a:pt x="64708" y="435287"/>
                    </a:lnTo>
                    <a:lnTo>
                      <a:pt x="73198" y="435417"/>
                    </a:lnTo>
                    <a:lnTo>
                      <a:pt x="197795" y="435058"/>
                    </a:lnTo>
                    <a:lnTo>
                      <a:pt x="203378" y="442094"/>
                    </a:lnTo>
                    <a:lnTo>
                      <a:pt x="210339" y="448749"/>
                    </a:lnTo>
                    <a:lnTo>
                      <a:pt x="234432" y="450454"/>
                    </a:lnTo>
                    <a:lnTo>
                      <a:pt x="247205" y="452527"/>
                    </a:lnTo>
                    <a:lnTo>
                      <a:pt x="253631" y="450882"/>
                    </a:lnTo>
                    <a:lnTo>
                      <a:pt x="264109" y="455479"/>
                    </a:lnTo>
                    <a:close/>
                    <a:moveTo>
                      <a:pt x="383" y="411829"/>
                    </a:moveTo>
                    <a:lnTo>
                      <a:pt x="-688" y="405426"/>
                    </a:lnTo>
                    <a:lnTo>
                      <a:pt x="383" y="411829"/>
                    </a:lnTo>
                    <a:close/>
                    <a:moveTo>
                      <a:pt x="17898" y="45923"/>
                    </a:moveTo>
                    <a:lnTo>
                      <a:pt x="27688" y="44883"/>
                    </a:lnTo>
                    <a:lnTo>
                      <a:pt x="27841" y="29180"/>
                    </a:lnTo>
                    <a:lnTo>
                      <a:pt x="25929" y="22717"/>
                    </a:lnTo>
                    <a:lnTo>
                      <a:pt x="36866" y="13340"/>
                    </a:lnTo>
                    <a:lnTo>
                      <a:pt x="44974" y="9691"/>
                    </a:lnTo>
                    <a:lnTo>
                      <a:pt x="35567" y="-53"/>
                    </a:lnTo>
                    <a:lnTo>
                      <a:pt x="31360" y="5355"/>
                    </a:lnTo>
                    <a:lnTo>
                      <a:pt x="25546" y="6540"/>
                    </a:lnTo>
                    <a:lnTo>
                      <a:pt x="21646" y="13294"/>
                    </a:lnTo>
                    <a:lnTo>
                      <a:pt x="14686" y="18663"/>
                    </a:lnTo>
                    <a:lnTo>
                      <a:pt x="15832" y="26679"/>
                    </a:lnTo>
                    <a:lnTo>
                      <a:pt x="17898" y="33333"/>
                    </a:lnTo>
                    <a:lnTo>
                      <a:pt x="16751" y="40057"/>
                    </a:lnTo>
                    <a:lnTo>
                      <a:pt x="17898" y="4592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9" name="Google Shape;479;p7"/>
              <p:cNvSpPr/>
              <p:nvPr/>
            </p:nvSpPr>
            <p:spPr>
              <a:xfrm>
                <a:off x="3960028" y="3164882"/>
                <a:ext cx="4971" cy="3816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3816" extrusionOk="0">
                    <a:moveTo>
                      <a:pt x="-76" y="3764"/>
                    </a:moveTo>
                    <a:lnTo>
                      <a:pt x="4284" y="-53"/>
                    </a:lnTo>
                    <a:lnTo>
                      <a:pt x="-688" y="2945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0" name="Google Shape;480;p7"/>
              <p:cNvSpPr/>
              <p:nvPr/>
            </p:nvSpPr>
            <p:spPr>
              <a:xfrm>
                <a:off x="4392715" y="961587"/>
                <a:ext cx="1199695" cy="630962"/>
              </a:xfrm>
              <a:custGeom>
                <a:avLst/>
                <a:gdLst/>
                <a:ahLst/>
                <a:cxnLst/>
                <a:rect l="l" t="t" r="r" b="b"/>
                <a:pathLst>
                  <a:path w="1199695" h="630962" extrusionOk="0">
                    <a:moveTo>
                      <a:pt x="27306" y="136086"/>
                    </a:moveTo>
                    <a:lnTo>
                      <a:pt x="33272" y="135681"/>
                    </a:lnTo>
                    <a:lnTo>
                      <a:pt x="39391" y="135474"/>
                    </a:lnTo>
                    <a:lnTo>
                      <a:pt x="33731" y="132759"/>
                    </a:lnTo>
                    <a:lnTo>
                      <a:pt x="27612" y="133340"/>
                    </a:lnTo>
                    <a:close/>
                    <a:moveTo>
                      <a:pt x="4436" y="137394"/>
                    </a:moveTo>
                    <a:lnTo>
                      <a:pt x="10402" y="137310"/>
                    </a:lnTo>
                    <a:lnTo>
                      <a:pt x="16062" y="136690"/>
                    </a:lnTo>
                    <a:lnTo>
                      <a:pt x="11014" y="133753"/>
                    </a:lnTo>
                    <a:lnTo>
                      <a:pt x="5201" y="133600"/>
                    </a:lnTo>
                    <a:lnTo>
                      <a:pt x="-688" y="134419"/>
                    </a:lnTo>
                    <a:lnTo>
                      <a:pt x="4436" y="137088"/>
                    </a:lnTo>
                    <a:close/>
                    <a:moveTo>
                      <a:pt x="32660" y="156730"/>
                    </a:moveTo>
                    <a:lnTo>
                      <a:pt x="38320" y="156041"/>
                    </a:lnTo>
                    <a:lnTo>
                      <a:pt x="32584" y="154925"/>
                    </a:lnTo>
                    <a:close/>
                    <a:moveTo>
                      <a:pt x="526382" y="17394"/>
                    </a:moveTo>
                    <a:lnTo>
                      <a:pt x="532272" y="17225"/>
                    </a:lnTo>
                    <a:lnTo>
                      <a:pt x="538238" y="17050"/>
                    </a:lnTo>
                    <a:lnTo>
                      <a:pt x="531813" y="15160"/>
                    </a:lnTo>
                    <a:lnTo>
                      <a:pt x="525847" y="14717"/>
                    </a:lnTo>
                    <a:close/>
                    <a:moveTo>
                      <a:pt x="521716" y="24385"/>
                    </a:moveTo>
                    <a:lnTo>
                      <a:pt x="516516" y="21539"/>
                    </a:lnTo>
                    <a:lnTo>
                      <a:pt x="510473" y="21631"/>
                    </a:lnTo>
                    <a:lnTo>
                      <a:pt x="516210" y="23008"/>
                    </a:lnTo>
                    <a:close/>
                    <a:moveTo>
                      <a:pt x="262121" y="301971"/>
                    </a:moveTo>
                    <a:lnTo>
                      <a:pt x="271452" y="301971"/>
                    </a:lnTo>
                    <a:lnTo>
                      <a:pt x="272063" y="296180"/>
                    </a:lnTo>
                    <a:lnTo>
                      <a:pt x="265486" y="297045"/>
                    </a:lnTo>
                    <a:lnTo>
                      <a:pt x="259749" y="299944"/>
                    </a:lnTo>
                    <a:close/>
                    <a:moveTo>
                      <a:pt x="237568" y="351136"/>
                    </a:moveTo>
                    <a:lnTo>
                      <a:pt x="243457" y="350371"/>
                    </a:lnTo>
                    <a:lnTo>
                      <a:pt x="249577" y="349591"/>
                    </a:lnTo>
                    <a:lnTo>
                      <a:pt x="255695" y="348758"/>
                    </a:lnTo>
                    <a:lnTo>
                      <a:pt x="261814" y="347916"/>
                    </a:lnTo>
                    <a:lnTo>
                      <a:pt x="267704" y="346539"/>
                    </a:lnTo>
                    <a:lnTo>
                      <a:pt x="273594" y="345109"/>
                    </a:lnTo>
                    <a:lnTo>
                      <a:pt x="279100" y="343434"/>
                    </a:lnTo>
                    <a:lnTo>
                      <a:pt x="284149" y="340589"/>
                    </a:lnTo>
                    <a:lnTo>
                      <a:pt x="283996" y="334799"/>
                    </a:lnTo>
                    <a:lnTo>
                      <a:pt x="278259" y="333544"/>
                    </a:lnTo>
                    <a:lnTo>
                      <a:pt x="271834" y="332053"/>
                    </a:lnTo>
                    <a:lnTo>
                      <a:pt x="267245" y="328565"/>
                    </a:lnTo>
                    <a:lnTo>
                      <a:pt x="262197" y="325781"/>
                    </a:lnTo>
                    <a:lnTo>
                      <a:pt x="256996" y="323219"/>
                    </a:lnTo>
                    <a:lnTo>
                      <a:pt x="249653" y="322836"/>
                    </a:lnTo>
                    <a:lnTo>
                      <a:pt x="243840" y="321284"/>
                    </a:lnTo>
                    <a:lnTo>
                      <a:pt x="237644" y="321375"/>
                    </a:lnTo>
                    <a:lnTo>
                      <a:pt x="231831" y="322561"/>
                    </a:lnTo>
                    <a:lnTo>
                      <a:pt x="227472" y="329162"/>
                    </a:lnTo>
                    <a:lnTo>
                      <a:pt x="224183" y="334172"/>
                    </a:lnTo>
                    <a:lnTo>
                      <a:pt x="220435" y="339097"/>
                    </a:lnTo>
                    <a:lnTo>
                      <a:pt x="224642" y="343013"/>
                    </a:lnTo>
                    <a:lnTo>
                      <a:pt x="231755" y="344023"/>
                    </a:lnTo>
                    <a:lnTo>
                      <a:pt x="233208" y="349821"/>
                    </a:lnTo>
                    <a:close/>
                    <a:moveTo>
                      <a:pt x="1036167" y="35812"/>
                    </a:moveTo>
                    <a:lnTo>
                      <a:pt x="1032036" y="31574"/>
                    </a:lnTo>
                    <a:lnTo>
                      <a:pt x="1026453" y="29150"/>
                    </a:lnTo>
                    <a:lnTo>
                      <a:pt x="1020335" y="28308"/>
                    </a:lnTo>
                    <a:lnTo>
                      <a:pt x="1023546" y="33173"/>
                    </a:lnTo>
                    <a:lnTo>
                      <a:pt x="1029436" y="34710"/>
                    </a:lnTo>
                    <a:lnTo>
                      <a:pt x="1035937" y="35766"/>
                    </a:lnTo>
                    <a:close/>
                    <a:moveTo>
                      <a:pt x="1066379" y="96435"/>
                    </a:moveTo>
                    <a:lnTo>
                      <a:pt x="1072192" y="95196"/>
                    </a:lnTo>
                    <a:lnTo>
                      <a:pt x="1066455" y="94684"/>
                    </a:lnTo>
                    <a:close/>
                    <a:moveTo>
                      <a:pt x="989357" y="156409"/>
                    </a:moveTo>
                    <a:lnTo>
                      <a:pt x="995094" y="154611"/>
                    </a:lnTo>
                    <a:lnTo>
                      <a:pt x="989357" y="153907"/>
                    </a:lnTo>
                    <a:close/>
                    <a:moveTo>
                      <a:pt x="999606" y="160753"/>
                    </a:moveTo>
                    <a:lnTo>
                      <a:pt x="1005419" y="160439"/>
                    </a:lnTo>
                    <a:lnTo>
                      <a:pt x="999453" y="160187"/>
                    </a:lnTo>
                    <a:close/>
                    <a:moveTo>
                      <a:pt x="1003660" y="164195"/>
                    </a:moveTo>
                    <a:lnTo>
                      <a:pt x="998306" y="161158"/>
                    </a:lnTo>
                    <a:lnTo>
                      <a:pt x="992340" y="160799"/>
                    </a:lnTo>
                    <a:lnTo>
                      <a:pt x="998000" y="162084"/>
                    </a:lnTo>
                    <a:lnTo>
                      <a:pt x="1003583" y="164172"/>
                    </a:lnTo>
                    <a:close/>
                    <a:moveTo>
                      <a:pt x="1005114" y="163789"/>
                    </a:moveTo>
                    <a:lnTo>
                      <a:pt x="999529" y="161189"/>
                    </a:lnTo>
                    <a:lnTo>
                      <a:pt x="1004961" y="163736"/>
                    </a:lnTo>
                    <a:close/>
                    <a:moveTo>
                      <a:pt x="1039533" y="103793"/>
                    </a:moveTo>
                    <a:lnTo>
                      <a:pt x="1045040" y="101950"/>
                    </a:lnTo>
                    <a:lnTo>
                      <a:pt x="1040679" y="98103"/>
                    </a:lnTo>
                    <a:lnTo>
                      <a:pt x="1035019" y="100527"/>
                    </a:lnTo>
                    <a:close/>
                    <a:moveTo>
                      <a:pt x="1040986" y="110708"/>
                    </a:moveTo>
                    <a:lnTo>
                      <a:pt x="1046952" y="110080"/>
                    </a:lnTo>
                    <a:lnTo>
                      <a:pt x="1040986" y="110340"/>
                    </a:lnTo>
                    <a:close/>
                    <a:moveTo>
                      <a:pt x="1041139" y="115924"/>
                    </a:moveTo>
                    <a:lnTo>
                      <a:pt x="1047182" y="114639"/>
                    </a:lnTo>
                    <a:lnTo>
                      <a:pt x="1041368" y="114042"/>
                    </a:lnTo>
                    <a:close/>
                    <a:moveTo>
                      <a:pt x="1053683" y="107258"/>
                    </a:moveTo>
                    <a:lnTo>
                      <a:pt x="1058960" y="105009"/>
                    </a:lnTo>
                    <a:lnTo>
                      <a:pt x="1053070" y="105545"/>
                    </a:lnTo>
                    <a:close/>
                    <a:moveTo>
                      <a:pt x="1043128" y="119894"/>
                    </a:moveTo>
                    <a:lnTo>
                      <a:pt x="1048634" y="117240"/>
                    </a:lnTo>
                    <a:lnTo>
                      <a:pt x="1042898" y="118448"/>
                    </a:lnTo>
                    <a:close/>
                    <a:moveTo>
                      <a:pt x="1062173" y="130288"/>
                    </a:moveTo>
                    <a:lnTo>
                      <a:pt x="1068062" y="128973"/>
                    </a:lnTo>
                    <a:lnTo>
                      <a:pt x="1071198" y="124177"/>
                    </a:lnTo>
                    <a:lnTo>
                      <a:pt x="1065461" y="125385"/>
                    </a:lnTo>
                    <a:lnTo>
                      <a:pt x="1059954" y="127183"/>
                    </a:lnTo>
                    <a:close/>
                    <a:moveTo>
                      <a:pt x="1043204" y="168991"/>
                    </a:moveTo>
                    <a:lnTo>
                      <a:pt x="1041292" y="163331"/>
                    </a:lnTo>
                    <a:lnTo>
                      <a:pt x="1039456" y="157755"/>
                    </a:lnTo>
                    <a:lnTo>
                      <a:pt x="1037008" y="152316"/>
                    </a:lnTo>
                    <a:lnTo>
                      <a:pt x="1032189" y="155575"/>
                    </a:lnTo>
                    <a:lnTo>
                      <a:pt x="1034790" y="161013"/>
                    </a:lnTo>
                    <a:lnTo>
                      <a:pt x="1037926" y="165908"/>
                    </a:lnTo>
                    <a:lnTo>
                      <a:pt x="1042974" y="168991"/>
                    </a:lnTo>
                    <a:close/>
                    <a:moveTo>
                      <a:pt x="1037238" y="194851"/>
                    </a:moveTo>
                    <a:lnTo>
                      <a:pt x="1043051" y="193466"/>
                    </a:lnTo>
                    <a:lnTo>
                      <a:pt x="1049169" y="194078"/>
                    </a:lnTo>
                    <a:lnTo>
                      <a:pt x="1055289" y="194660"/>
                    </a:lnTo>
                    <a:lnTo>
                      <a:pt x="1059954" y="191057"/>
                    </a:lnTo>
                    <a:lnTo>
                      <a:pt x="1053912" y="190682"/>
                    </a:lnTo>
                    <a:lnTo>
                      <a:pt x="1047793" y="190415"/>
                    </a:lnTo>
                    <a:lnTo>
                      <a:pt x="1049094" y="184709"/>
                    </a:lnTo>
                    <a:lnTo>
                      <a:pt x="1042592" y="185825"/>
                    </a:lnTo>
                    <a:lnTo>
                      <a:pt x="1036550" y="185420"/>
                    </a:lnTo>
                    <a:lnTo>
                      <a:pt x="1030584" y="186315"/>
                    </a:lnTo>
                    <a:lnTo>
                      <a:pt x="1028595" y="193887"/>
                    </a:lnTo>
                    <a:lnTo>
                      <a:pt x="1034408" y="194522"/>
                    </a:lnTo>
                    <a:close/>
                    <a:moveTo>
                      <a:pt x="356505" y="630910"/>
                    </a:moveTo>
                    <a:lnTo>
                      <a:pt x="361935" y="628738"/>
                    </a:lnTo>
                    <a:lnTo>
                      <a:pt x="367367" y="626627"/>
                    </a:lnTo>
                    <a:lnTo>
                      <a:pt x="373715" y="624745"/>
                    </a:lnTo>
                    <a:lnTo>
                      <a:pt x="377386" y="619896"/>
                    </a:lnTo>
                    <a:lnTo>
                      <a:pt x="379528" y="613945"/>
                    </a:lnTo>
                    <a:lnTo>
                      <a:pt x="383199" y="608935"/>
                    </a:lnTo>
                    <a:lnTo>
                      <a:pt x="388324" y="605348"/>
                    </a:lnTo>
                    <a:lnTo>
                      <a:pt x="391842" y="600063"/>
                    </a:lnTo>
                    <a:lnTo>
                      <a:pt x="395131" y="595045"/>
                    </a:lnTo>
                    <a:lnTo>
                      <a:pt x="398267" y="590249"/>
                    </a:lnTo>
                    <a:lnTo>
                      <a:pt x="402321" y="584192"/>
                    </a:lnTo>
                    <a:lnTo>
                      <a:pt x="405915" y="579557"/>
                    </a:lnTo>
                    <a:lnTo>
                      <a:pt x="409969" y="575266"/>
                    </a:lnTo>
                    <a:lnTo>
                      <a:pt x="414176" y="570967"/>
                    </a:lnTo>
                    <a:lnTo>
                      <a:pt x="417771" y="565674"/>
                    </a:lnTo>
                    <a:lnTo>
                      <a:pt x="418536" y="559724"/>
                    </a:lnTo>
                    <a:lnTo>
                      <a:pt x="419071" y="549895"/>
                    </a:lnTo>
                    <a:lnTo>
                      <a:pt x="422513" y="544510"/>
                    </a:lnTo>
                    <a:lnTo>
                      <a:pt x="427638" y="541818"/>
                    </a:lnTo>
                    <a:lnTo>
                      <a:pt x="433527" y="539592"/>
                    </a:lnTo>
                    <a:lnTo>
                      <a:pt x="439035" y="536617"/>
                    </a:lnTo>
                    <a:lnTo>
                      <a:pt x="444618" y="533642"/>
                    </a:lnTo>
                    <a:lnTo>
                      <a:pt x="449895" y="530093"/>
                    </a:lnTo>
                    <a:lnTo>
                      <a:pt x="454561" y="526551"/>
                    </a:lnTo>
                    <a:lnTo>
                      <a:pt x="459380" y="522689"/>
                    </a:lnTo>
                    <a:lnTo>
                      <a:pt x="464122" y="518727"/>
                    </a:lnTo>
                    <a:lnTo>
                      <a:pt x="468864" y="514757"/>
                    </a:lnTo>
                    <a:lnTo>
                      <a:pt x="472688" y="510129"/>
                    </a:lnTo>
                    <a:lnTo>
                      <a:pt x="473224" y="504179"/>
                    </a:lnTo>
                    <a:lnTo>
                      <a:pt x="473224" y="498335"/>
                    </a:lnTo>
                    <a:lnTo>
                      <a:pt x="477202" y="493631"/>
                    </a:lnTo>
                    <a:lnTo>
                      <a:pt x="482938" y="494564"/>
                    </a:lnTo>
                    <a:lnTo>
                      <a:pt x="487527" y="490954"/>
                    </a:lnTo>
                    <a:lnTo>
                      <a:pt x="487527" y="484996"/>
                    </a:lnTo>
                    <a:lnTo>
                      <a:pt x="484544" y="479818"/>
                    </a:lnTo>
                    <a:lnTo>
                      <a:pt x="481026" y="475206"/>
                    </a:lnTo>
                    <a:lnTo>
                      <a:pt x="472841" y="475993"/>
                    </a:lnTo>
                    <a:lnTo>
                      <a:pt x="474753" y="470418"/>
                    </a:lnTo>
                    <a:lnTo>
                      <a:pt x="480490" y="469347"/>
                    </a:lnTo>
                    <a:lnTo>
                      <a:pt x="486226" y="470020"/>
                    </a:lnTo>
                    <a:lnTo>
                      <a:pt x="492269" y="471504"/>
                    </a:lnTo>
                    <a:lnTo>
                      <a:pt x="497929" y="469507"/>
                    </a:lnTo>
                    <a:lnTo>
                      <a:pt x="503666" y="467442"/>
                    </a:lnTo>
                    <a:lnTo>
                      <a:pt x="509173" y="461117"/>
                    </a:lnTo>
                    <a:lnTo>
                      <a:pt x="512002" y="456099"/>
                    </a:lnTo>
                    <a:lnTo>
                      <a:pt x="517892" y="456382"/>
                    </a:lnTo>
                    <a:lnTo>
                      <a:pt x="523858" y="459319"/>
                    </a:lnTo>
                    <a:lnTo>
                      <a:pt x="530283" y="458050"/>
                    </a:lnTo>
                    <a:lnTo>
                      <a:pt x="536249" y="456535"/>
                    </a:lnTo>
                    <a:lnTo>
                      <a:pt x="542292" y="454929"/>
                    </a:lnTo>
                    <a:lnTo>
                      <a:pt x="546958" y="451242"/>
                    </a:lnTo>
                    <a:lnTo>
                      <a:pt x="551240" y="446592"/>
                    </a:lnTo>
                    <a:lnTo>
                      <a:pt x="554912" y="441987"/>
                    </a:lnTo>
                    <a:lnTo>
                      <a:pt x="558812" y="437712"/>
                    </a:lnTo>
                    <a:lnTo>
                      <a:pt x="571969" y="434851"/>
                    </a:lnTo>
                    <a:lnTo>
                      <a:pt x="567455" y="438500"/>
                    </a:lnTo>
                    <a:lnTo>
                      <a:pt x="562560" y="442171"/>
                    </a:lnTo>
                    <a:lnTo>
                      <a:pt x="558124" y="445965"/>
                    </a:lnTo>
                    <a:lnTo>
                      <a:pt x="554147" y="451013"/>
                    </a:lnTo>
                    <a:lnTo>
                      <a:pt x="559425" y="454317"/>
                    </a:lnTo>
                    <a:lnTo>
                      <a:pt x="565085" y="453529"/>
                    </a:lnTo>
                    <a:lnTo>
                      <a:pt x="569291" y="457698"/>
                    </a:lnTo>
                    <a:lnTo>
                      <a:pt x="574875" y="455679"/>
                    </a:lnTo>
                    <a:lnTo>
                      <a:pt x="579846" y="452474"/>
                    </a:lnTo>
                    <a:lnTo>
                      <a:pt x="584207" y="448160"/>
                    </a:lnTo>
                    <a:lnTo>
                      <a:pt x="590248" y="449116"/>
                    </a:lnTo>
                    <a:lnTo>
                      <a:pt x="595067" y="445965"/>
                    </a:lnTo>
                    <a:lnTo>
                      <a:pt x="599886" y="442806"/>
                    </a:lnTo>
                    <a:lnTo>
                      <a:pt x="604705" y="439647"/>
                    </a:lnTo>
                    <a:lnTo>
                      <a:pt x="610136" y="437934"/>
                    </a:lnTo>
                    <a:lnTo>
                      <a:pt x="616024" y="436457"/>
                    </a:lnTo>
                    <a:lnTo>
                      <a:pt x="622144" y="435983"/>
                    </a:lnTo>
                    <a:lnTo>
                      <a:pt x="627345" y="433497"/>
                    </a:lnTo>
                    <a:lnTo>
                      <a:pt x="632469" y="430805"/>
                    </a:lnTo>
                    <a:lnTo>
                      <a:pt x="637671" y="428273"/>
                    </a:lnTo>
                    <a:lnTo>
                      <a:pt x="642871" y="425887"/>
                    </a:lnTo>
                    <a:lnTo>
                      <a:pt x="647079" y="421963"/>
                    </a:lnTo>
                    <a:lnTo>
                      <a:pt x="651133" y="417787"/>
                    </a:lnTo>
                    <a:lnTo>
                      <a:pt x="656410" y="414781"/>
                    </a:lnTo>
                    <a:lnTo>
                      <a:pt x="661458" y="411859"/>
                    </a:lnTo>
                    <a:lnTo>
                      <a:pt x="666430" y="408853"/>
                    </a:lnTo>
                    <a:lnTo>
                      <a:pt x="670101" y="404279"/>
                    </a:lnTo>
                    <a:lnTo>
                      <a:pt x="677750" y="395453"/>
                    </a:lnTo>
                    <a:lnTo>
                      <a:pt x="683410" y="393946"/>
                    </a:lnTo>
                    <a:lnTo>
                      <a:pt x="688840" y="391827"/>
                    </a:lnTo>
                    <a:lnTo>
                      <a:pt x="694959" y="390795"/>
                    </a:lnTo>
                    <a:lnTo>
                      <a:pt x="700926" y="388485"/>
                    </a:lnTo>
                    <a:lnTo>
                      <a:pt x="705132" y="380133"/>
                    </a:lnTo>
                    <a:lnTo>
                      <a:pt x="709339" y="384064"/>
                    </a:lnTo>
                    <a:lnTo>
                      <a:pt x="715075" y="384722"/>
                    </a:lnTo>
                    <a:lnTo>
                      <a:pt x="720812" y="384951"/>
                    </a:lnTo>
                    <a:lnTo>
                      <a:pt x="726702" y="384706"/>
                    </a:lnTo>
                    <a:lnTo>
                      <a:pt x="732362" y="384064"/>
                    </a:lnTo>
                    <a:lnTo>
                      <a:pt x="738175" y="383421"/>
                    </a:lnTo>
                    <a:lnTo>
                      <a:pt x="749112" y="383414"/>
                    </a:lnTo>
                    <a:lnTo>
                      <a:pt x="755001" y="381861"/>
                    </a:lnTo>
                    <a:lnTo>
                      <a:pt x="760738" y="380362"/>
                    </a:lnTo>
                    <a:lnTo>
                      <a:pt x="766934" y="378756"/>
                    </a:lnTo>
                    <a:lnTo>
                      <a:pt x="772594" y="377394"/>
                    </a:lnTo>
                    <a:lnTo>
                      <a:pt x="778254" y="376040"/>
                    </a:lnTo>
                    <a:lnTo>
                      <a:pt x="783837" y="374687"/>
                    </a:lnTo>
                    <a:lnTo>
                      <a:pt x="789803" y="372101"/>
                    </a:lnTo>
                    <a:lnTo>
                      <a:pt x="795157" y="369738"/>
                    </a:lnTo>
                    <a:lnTo>
                      <a:pt x="809766" y="369738"/>
                    </a:lnTo>
                    <a:lnTo>
                      <a:pt x="815732" y="368537"/>
                    </a:lnTo>
                    <a:lnTo>
                      <a:pt x="821774" y="367313"/>
                    </a:lnTo>
                    <a:lnTo>
                      <a:pt x="828352" y="365982"/>
                    </a:lnTo>
                    <a:lnTo>
                      <a:pt x="834854" y="364659"/>
                    </a:lnTo>
                    <a:lnTo>
                      <a:pt x="840437" y="363259"/>
                    </a:lnTo>
                    <a:lnTo>
                      <a:pt x="845791" y="360697"/>
                    </a:lnTo>
                    <a:lnTo>
                      <a:pt x="851681" y="358204"/>
                    </a:lnTo>
                    <a:lnTo>
                      <a:pt x="857800" y="356314"/>
                    </a:lnTo>
                    <a:lnTo>
                      <a:pt x="863995" y="354418"/>
                    </a:lnTo>
                    <a:lnTo>
                      <a:pt x="869732" y="352100"/>
                    </a:lnTo>
                    <a:lnTo>
                      <a:pt x="875468" y="349790"/>
                    </a:lnTo>
                    <a:lnTo>
                      <a:pt x="881205" y="347473"/>
                    </a:lnTo>
                    <a:lnTo>
                      <a:pt x="886941" y="345155"/>
                    </a:lnTo>
                    <a:lnTo>
                      <a:pt x="892678" y="342837"/>
                    </a:lnTo>
                    <a:lnTo>
                      <a:pt x="897956" y="340474"/>
                    </a:lnTo>
                    <a:lnTo>
                      <a:pt x="903156" y="337958"/>
                    </a:lnTo>
                    <a:lnTo>
                      <a:pt x="909122" y="336742"/>
                    </a:lnTo>
                    <a:lnTo>
                      <a:pt x="915165" y="335181"/>
                    </a:lnTo>
                    <a:lnTo>
                      <a:pt x="920825" y="332711"/>
                    </a:lnTo>
                    <a:lnTo>
                      <a:pt x="926255" y="330378"/>
                    </a:lnTo>
                    <a:lnTo>
                      <a:pt x="931380" y="327724"/>
                    </a:lnTo>
                    <a:lnTo>
                      <a:pt x="925796" y="325597"/>
                    </a:lnTo>
                    <a:lnTo>
                      <a:pt x="920213" y="326890"/>
                    </a:lnTo>
                    <a:lnTo>
                      <a:pt x="912564" y="327035"/>
                    </a:lnTo>
                    <a:lnTo>
                      <a:pt x="906446" y="326844"/>
                    </a:lnTo>
                    <a:lnTo>
                      <a:pt x="900403" y="326523"/>
                    </a:lnTo>
                    <a:lnTo>
                      <a:pt x="893978" y="325781"/>
                    </a:lnTo>
                    <a:lnTo>
                      <a:pt x="888012" y="325016"/>
                    </a:lnTo>
                    <a:lnTo>
                      <a:pt x="882275" y="323326"/>
                    </a:lnTo>
                    <a:lnTo>
                      <a:pt x="876539" y="321635"/>
                    </a:lnTo>
                    <a:lnTo>
                      <a:pt x="870649" y="320519"/>
                    </a:lnTo>
                    <a:lnTo>
                      <a:pt x="864836" y="319226"/>
                    </a:lnTo>
                    <a:lnTo>
                      <a:pt x="858794" y="320718"/>
                    </a:lnTo>
                    <a:lnTo>
                      <a:pt x="853134" y="322025"/>
                    </a:lnTo>
                    <a:lnTo>
                      <a:pt x="847397" y="323219"/>
                    </a:lnTo>
                    <a:lnTo>
                      <a:pt x="841508" y="323808"/>
                    </a:lnTo>
                    <a:lnTo>
                      <a:pt x="846021" y="319234"/>
                    </a:lnTo>
                    <a:lnTo>
                      <a:pt x="851375" y="316801"/>
                    </a:lnTo>
                    <a:lnTo>
                      <a:pt x="857111" y="314469"/>
                    </a:lnTo>
                    <a:lnTo>
                      <a:pt x="862924" y="313107"/>
                    </a:lnTo>
                    <a:lnTo>
                      <a:pt x="868049" y="310438"/>
                    </a:lnTo>
                    <a:lnTo>
                      <a:pt x="868584" y="302996"/>
                    </a:lnTo>
                    <a:lnTo>
                      <a:pt x="872332" y="298368"/>
                    </a:lnTo>
                    <a:lnTo>
                      <a:pt x="877151" y="294934"/>
                    </a:lnTo>
                    <a:lnTo>
                      <a:pt x="882887" y="294666"/>
                    </a:lnTo>
                    <a:lnTo>
                      <a:pt x="888089" y="297045"/>
                    </a:lnTo>
                    <a:lnTo>
                      <a:pt x="892143" y="301206"/>
                    </a:lnTo>
                    <a:lnTo>
                      <a:pt x="894131" y="307156"/>
                    </a:lnTo>
                    <a:lnTo>
                      <a:pt x="898261" y="311692"/>
                    </a:lnTo>
                    <a:lnTo>
                      <a:pt x="903692" y="314690"/>
                    </a:lnTo>
                    <a:lnTo>
                      <a:pt x="909734" y="317123"/>
                    </a:lnTo>
                    <a:lnTo>
                      <a:pt x="915700" y="317842"/>
                    </a:lnTo>
                    <a:lnTo>
                      <a:pt x="922737" y="317888"/>
                    </a:lnTo>
                    <a:lnTo>
                      <a:pt x="926409" y="310132"/>
                    </a:lnTo>
                    <a:lnTo>
                      <a:pt x="928321" y="316006"/>
                    </a:lnTo>
                    <a:lnTo>
                      <a:pt x="934287" y="316893"/>
                    </a:lnTo>
                    <a:lnTo>
                      <a:pt x="940635" y="317765"/>
                    </a:lnTo>
                    <a:lnTo>
                      <a:pt x="946601" y="316075"/>
                    </a:lnTo>
                    <a:lnTo>
                      <a:pt x="947289" y="309535"/>
                    </a:lnTo>
                    <a:lnTo>
                      <a:pt x="946754" y="303584"/>
                    </a:lnTo>
                    <a:lnTo>
                      <a:pt x="946678" y="295852"/>
                    </a:lnTo>
                    <a:lnTo>
                      <a:pt x="947519" y="289909"/>
                    </a:lnTo>
                    <a:lnTo>
                      <a:pt x="940558" y="288562"/>
                    </a:lnTo>
                    <a:lnTo>
                      <a:pt x="936046" y="292287"/>
                    </a:lnTo>
                    <a:lnTo>
                      <a:pt x="935357" y="286513"/>
                    </a:lnTo>
                    <a:lnTo>
                      <a:pt x="940941" y="285021"/>
                    </a:lnTo>
                    <a:lnTo>
                      <a:pt x="937805" y="280103"/>
                    </a:lnTo>
                    <a:lnTo>
                      <a:pt x="932375" y="277525"/>
                    </a:lnTo>
                    <a:lnTo>
                      <a:pt x="926409" y="275323"/>
                    </a:lnTo>
                    <a:lnTo>
                      <a:pt x="920902" y="273342"/>
                    </a:lnTo>
                    <a:lnTo>
                      <a:pt x="915394" y="271139"/>
                    </a:lnTo>
                    <a:lnTo>
                      <a:pt x="910040" y="268561"/>
                    </a:lnTo>
                    <a:lnTo>
                      <a:pt x="904380" y="267169"/>
                    </a:lnTo>
                    <a:lnTo>
                      <a:pt x="898797" y="265685"/>
                    </a:lnTo>
                    <a:lnTo>
                      <a:pt x="893595" y="262603"/>
                    </a:lnTo>
                    <a:lnTo>
                      <a:pt x="892219" y="256599"/>
                    </a:lnTo>
                    <a:lnTo>
                      <a:pt x="894208" y="250648"/>
                    </a:lnTo>
                    <a:lnTo>
                      <a:pt x="899868" y="252048"/>
                    </a:lnTo>
                    <a:lnTo>
                      <a:pt x="901932" y="257792"/>
                    </a:lnTo>
                    <a:lnTo>
                      <a:pt x="906904" y="260759"/>
                    </a:lnTo>
                    <a:lnTo>
                      <a:pt x="912487" y="262312"/>
                    </a:lnTo>
                    <a:lnTo>
                      <a:pt x="918147" y="263643"/>
                    </a:lnTo>
                    <a:lnTo>
                      <a:pt x="923502" y="266114"/>
                    </a:lnTo>
                    <a:lnTo>
                      <a:pt x="928856" y="268951"/>
                    </a:lnTo>
                    <a:lnTo>
                      <a:pt x="934363" y="271070"/>
                    </a:lnTo>
                    <a:lnTo>
                      <a:pt x="940100" y="271957"/>
                    </a:lnTo>
                    <a:lnTo>
                      <a:pt x="945683" y="269900"/>
                    </a:lnTo>
                    <a:lnTo>
                      <a:pt x="940023" y="268500"/>
                    </a:lnTo>
                    <a:lnTo>
                      <a:pt x="934669" y="266114"/>
                    </a:lnTo>
                    <a:lnTo>
                      <a:pt x="942317" y="263406"/>
                    </a:lnTo>
                    <a:lnTo>
                      <a:pt x="948054" y="265318"/>
                    </a:lnTo>
                    <a:lnTo>
                      <a:pt x="944000" y="261027"/>
                    </a:lnTo>
                    <a:lnTo>
                      <a:pt x="937958" y="259268"/>
                    </a:lnTo>
                    <a:lnTo>
                      <a:pt x="944842" y="257195"/>
                    </a:lnTo>
                    <a:lnTo>
                      <a:pt x="951267" y="257203"/>
                    </a:lnTo>
                    <a:lnTo>
                      <a:pt x="953255" y="251841"/>
                    </a:lnTo>
                    <a:lnTo>
                      <a:pt x="949201" y="247749"/>
                    </a:lnTo>
                    <a:lnTo>
                      <a:pt x="943542" y="246839"/>
                    </a:lnTo>
                    <a:lnTo>
                      <a:pt x="937652" y="246472"/>
                    </a:lnTo>
                    <a:lnTo>
                      <a:pt x="932145" y="244659"/>
                    </a:lnTo>
                    <a:lnTo>
                      <a:pt x="926867" y="241875"/>
                    </a:lnTo>
                    <a:lnTo>
                      <a:pt x="921513" y="239749"/>
                    </a:lnTo>
                    <a:lnTo>
                      <a:pt x="908128" y="238081"/>
                    </a:lnTo>
                    <a:lnTo>
                      <a:pt x="905681" y="232215"/>
                    </a:lnTo>
                    <a:lnTo>
                      <a:pt x="909887" y="227801"/>
                    </a:lnTo>
                    <a:lnTo>
                      <a:pt x="915089" y="230547"/>
                    </a:lnTo>
                    <a:lnTo>
                      <a:pt x="920289" y="233278"/>
                    </a:lnTo>
                    <a:lnTo>
                      <a:pt x="926102" y="235588"/>
                    </a:lnTo>
                    <a:lnTo>
                      <a:pt x="932068" y="237201"/>
                    </a:lnTo>
                    <a:lnTo>
                      <a:pt x="937728" y="238265"/>
                    </a:lnTo>
                    <a:lnTo>
                      <a:pt x="943388" y="239389"/>
                    </a:lnTo>
                    <a:lnTo>
                      <a:pt x="949048" y="240536"/>
                    </a:lnTo>
                    <a:lnTo>
                      <a:pt x="955091" y="239825"/>
                    </a:lnTo>
                    <a:lnTo>
                      <a:pt x="960751" y="238792"/>
                    </a:lnTo>
                    <a:lnTo>
                      <a:pt x="966258" y="236972"/>
                    </a:lnTo>
                    <a:lnTo>
                      <a:pt x="986374" y="236016"/>
                    </a:lnTo>
                    <a:lnTo>
                      <a:pt x="989740" y="231021"/>
                    </a:lnTo>
                    <a:lnTo>
                      <a:pt x="992493" y="225254"/>
                    </a:lnTo>
                    <a:lnTo>
                      <a:pt x="986680" y="225545"/>
                    </a:lnTo>
                    <a:lnTo>
                      <a:pt x="980791" y="225461"/>
                    </a:lnTo>
                    <a:lnTo>
                      <a:pt x="974748" y="224183"/>
                    </a:lnTo>
                    <a:lnTo>
                      <a:pt x="969318" y="222294"/>
                    </a:lnTo>
                    <a:lnTo>
                      <a:pt x="963964" y="220214"/>
                    </a:lnTo>
                    <a:lnTo>
                      <a:pt x="958227" y="221606"/>
                    </a:lnTo>
                    <a:lnTo>
                      <a:pt x="957768" y="215716"/>
                    </a:lnTo>
                    <a:lnTo>
                      <a:pt x="963504" y="215556"/>
                    </a:lnTo>
                    <a:lnTo>
                      <a:pt x="969088" y="217086"/>
                    </a:lnTo>
                    <a:lnTo>
                      <a:pt x="974901" y="217422"/>
                    </a:lnTo>
                    <a:lnTo>
                      <a:pt x="980637" y="217751"/>
                    </a:lnTo>
                    <a:lnTo>
                      <a:pt x="986910" y="217965"/>
                    </a:lnTo>
                    <a:lnTo>
                      <a:pt x="992799" y="217560"/>
                    </a:lnTo>
                    <a:lnTo>
                      <a:pt x="998383" y="215556"/>
                    </a:lnTo>
                    <a:lnTo>
                      <a:pt x="1004272" y="214278"/>
                    </a:lnTo>
                    <a:lnTo>
                      <a:pt x="1010850" y="214936"/>
                    </a:lnTo>
                    <a:lnTo>
                      <a:pt x="1016587" y="212948"/>
                    </a:lnTo>
                    <a:lnTo>
                      <a:pt x="1021329" y="209299"/>
                    </a:lnTo>
                    <a:lnTo>
                      <a:pt x="1027141" y="207242"/>
                    </a:lnTo>
                    <a:lnTo>
                      <a:pt x="1022399" y="203899"/>
                    </a:lnTo>
                    <a:lnTo>
                      <a:pt x="1016587" y="203823"/>
                    </a:lnTo>
                    <a:lnTo>
                      <a:pt x="1010774" y="203884"/>
                    </a:lnTo>
                    <a:lnTo>
                      <a:pt x="1003966" y="205161"/>
                    </a:lnTo>
                    <a:lnTo>
                      <a:pt x="1006873" y="200098"/>
                    </a:lnTo>
                    <a:lnTo>
                      <a:pt x="1004272" y="194354"/>
                    </a:lnTo>
                    <a:lnTo>
                      <a:pt x="998230" y="193512"/>
                    </a:lnTo>
                    <a:lnTo>
                      <a:pt x="992187" y="193413"/>
                    </a:lnTo>
                    <a:lnTo>
                      <a:pt x="995323" y="188196"/>
                    </a:lnTo>
                    <a:lnTo>
                      <a:pt x="1000907" y="186430"/>
                    </a:lnTo>
                    <a:lnTo>
                      <a:pt x="1007026" y="186345"/>
                    </a:lnTo>
                    <a:lnTo>
                      <a:pt x="1010314" y="191363"/>
                    </a:lnTo>
                    <a:lnTo>
                      <a:pt x="1016204" y="190805"/>
                    </a:lnTo>
                    <a:lnTo>
                      <a:pt x="1019492" y="186024"/>
                    </a:lnTo>
                    <a:lnTo>
                      <a:pt x="1021558" y="180586"/>
                    </a:lnTo>
                    <a:lnTo>
                      <a:pt x="1017733" y="175790"/>
                    </a:lnTo>
                    <a:lnTo>
                      <a:pt x="1012991" y="172432"/>
                    </a:lnTo>
                    <a:lnTo>
                      <a:pt x="1016204" y="167621"/>
                    </a:lnTo>
                    <a:lnTo>
                      <a:pt x="1011538" y="163667"/>
                    </a:lnTo>
                    <a:lnTo>
                      <a:pt x="1005649" y="164608"/>
                    </a:lnTo>
                    <a:lnTo>
                      <a:pt x="999683" y="163988"/>
                    </a:lnTo>
                    <a:lnTo>
                      <a:pt x="993564" y="162420"/>
                    </a:lnTo>
                    <a:lnTo>
                      <a:pt x="987445" y="162482"/>
                    </a:lnTo>
                    <a:lnTo>
                      <a:pt x="981861" y="163965"/>
                    </a:lnTo>
                    <a:lnTo>
                      <a:pt x="980867" y="158122"/>
                    </a:lnTo>
                    <a:lnTo>
                      <a:pt x="977349" y="153517"/>
                    </a:lnTo>
                    <a:lnTo>
                      <a:pt x="983161" y="154221"/>
                    </a:lnTo>
                    <a:lnTo>
                      <a:pt x="988592" y="152018"/>
                    </a:lnTo>
                    <a:lnTo>
                      <a:pt x="994176" y="150290"/>
                    </a:lnTo>
                    <a:lnTo>
                      <a:pt x="999759" y="148813"/>
                    </a:lnTo>
                    <a:lnTo>
                      <a:pt x="1005343" y="147345"/>
                    </a:lnTo>
                    <a:lnTo>
                      <a:pt x="1011385" y="147329"/>
                    </a:lnTo>
                    <a:lnTo>
                      <a:pt x="1018957" y="146404"/>
                    </a:lnTo>
                    <a:lnTo>
                      <a:pt x="1023393" y="151016"/>
                    </a:lnTo>
                    <a:lnTo>
                      <a:pt x="1028671" y="148507"/>
                    </a:lnTo>
                    <a:lnTo>
                      <a:pt x="1034561" y="149639"/>
                    </a:lnTo>
                    <a:lnTo>
                      <a:pt x="1040756" y="150626"/>
                    </a:lnTo>
                    <a:lnTo>
                      <a:pt x="1046646" y="151016"/>
                    </a:lnTo>
                    <a:lnTo>
                      <a:pt x="1051464" y="147964"/>
                    </a:lnTo>
                    <a:lnTo>
                      <a:pt x="1053530" y="141983"/>
                    </a:lnTo>
                    <a:lnTo>
                      <a:pt x="1049935" y="137371"/>
                    </a:lnTo>
                    <a:lnTo>
                      <a:pt x="1044045" y="136851"/>
                    </a:lnTo>
                    <a:lnTo>
                      <a:pt x="1038079" y="137631"/>
                    </a:lnTo>
                    <a:lnTo>
                      <a:pt x="1032419" y="138786"/>
                    </a:lnTo>
                    <a:lnTo>
                      <a:pt x="1026683" y="137730"/>
                    </a:lnTo>
                    <a:lnTo>
                      <a:pt x="1021099" y="136032"/>
                    </a:lnTo>
                    <a:lnTo>
                      <a:pt x="1021405" y="127932"/>
                    </a:lnTo>
                    <a:lnTo>
                      <a:pt x="1027065" y="129309"/>
                    </a:lnTo>
                    <a:lnTo>
                      <a:pt x="1032725" y="130556"/>
                    </a:lnTo>
                    <a:lnTo>
                      <a:pt x="1038614" y="130900"/>
                    </a:lnTo>
                    <a:lnTo>
                      <a:pt x="1039150" y="125171"/>
                    </a:lnTo>
                    <a:lnTo>
                      <a:pt x="1033567" y="123649"/>
                    </a:lnTo>
                    <a:lnTo>
                      <a:pt x="1027830" y="122953"/>
                    </a:lnTo>
                    <a:lnTo>
                      <a:pt x="1021941" y="122594"/>
                    </a:lnTo>
                    <a:lnTo>
                      <a:pt x="1016127" y="121959"/>
                    </a:lnTo>
                    <a:lnTo>
                      <a:pt x="1007102" y="121813"/>
                    </a:lnTo>
                    <a:lnTo>
                      <a:pt x="1001136" y="120972"/>
                    </a:lnTo>
                    <a:lnTo>
                      <a:pt x="999912" y="115343"/>
                    </a:lnTo>
                    <a:lnTo>
                      <a:pt x="1003354" y="110448"/>
                    </a:lnTo>
                    <a:lnTo>
                      <a:pt x="1007561" y="106241"/>
                    </a:lnTo>
                    <a:lnTo>
                      <a:pt x="1012380" y="102294"/>
                    </a:lnTo>
                    <a:lnTo>
                      <a:pt x="1016969" y="98485"/>
                    </a:lnTo>
                    <a:lnTo>
                      <a:pt x="1021787" y="95265"/>
                    </a:lnTo>
                    <a:lnTo>
                      <a:pt x="1027754" y="94737"/>
                    </a:lnTo>
                    <a:lnTo>
                      <a:pt x="1033796" y="93720"/>
                    </a:lnTo>
                    <a:lnTo>
                      <a:pt x="1044733" y="92603"/>
                    </a:lnTo>
                    <a:lnTo>
                      <a:pt x="1049782" y="89536"/>
                    </a:lnTo>
                    <a:lnTo>
                      <a:pt x="1044122" y="87425"/>
                    </a:lnTo>
                    <a:lnTo>
                      <a:pt x="1038920" y="84977"/>
                    </a:lnTo>
                    <a:lnTo>
                      <a:pt x="1039915" y="79065"/>
                    </a:lnTo>
                    <a:lnTo>
                      <a:pt x="1045422" y="77015"/>
                    </a:lnTo>
                    <a:lnTo>
                      <a:pt x="1051311" y="76426"/>
                    </a:lnTo>
                    <a:lnTo>
                      <a:pt x="1057507" y="76296"/>
                    </a:lnTo>
                    <a:lnTo>
                      <a:pt x="1063397" y="76732"/>
                    </a:lnTo>
                    <a:lnTo>
                      <a:pt x="1069057" y="77910"/>
                    </a:lnTo>
                    <a:lnTo>
                      <a:pt x="1074945" y="76732"/>
                    </a:lnTo>
                    <a:lnTo>
                      <a:pt x="1080147" y="74017"/>
                    </a:lnTo>
                    <a:lnTo>
                      <a:pt x="1085348" y="71386"/>
                    </a:lnTo>
                    <a:lnTo>
                      <a:pt x="1079764" y="68892"/>
                    </a:lnTo>
                    <a:lnTo>
                      <a:pt x="1087642" y="67049"/>
                    </a:lnTo>
                    <a:lnTo>
                      <a:pt x="1095674" y="67141"/>
                    </a:lnTo>
                    <a:lnTo>
                      <a:pt x="1101410" y="66758"/>
                    </a:lnTo>
                    <a:lnTo>
                      <a:pt x="1106917" y="64953"/>
                    </a:lnTo>
                    <a:lnTo>
                      <a:pt x="1112654" y="63370"/>
                    </a:lnTo>
                    <a:lnTo>
                      <a:pt x="1118620" y="62261"/>
                    </a:lnTo>
                    <a:lnTo>
                      <a:pt x="1109824" y="61098"/>
                    </a:lnTo>
                    <a:lnTo>
                      <a:pt x="1114719" y="57817"/>
                    </a:lnTo>
                    <a:lnTo>
                      <a:pt x="1123668" y="57702"/>
                    </a:lnTo>
                    <a:lnTo>
                      <a:pt x="1129634" y="56693"/>
                    </a:lnTo>
                    <a:lnTo>
                      <a:pt x="1143019" y="55813"/>
                    </a:lnTo>
                    <a:lnTo>
                      <a:pt x="1149062" y="54834"/>
                    </a:lnTo>
                    <a:lnTo>
                      <a:pt x="1143937" y="52142"/>
                    </a:lnTo>
                    <a:lnTo>
                      <a:pt x="1137818" y="50773"/>
                    </a:lnTo>
                    <a:lnTo>
                      <a:pt x="1132311" y="49021"/>
                    </a:lnTo>
                    <a:lnTo>
                      <a:pt x="1141030" y="47514"/>
                    </a:lnTo>
                    <a:lnTo>
                      <a:pt x="1146767" y="46405"/>
                    </a:lnTo>
                    <a:lnTo>
                      <a:pt x="1152656" y="45480"/>
                    </a:lnTo>
                    <a:lnTo>
                      <a:pt x="1158393" y="46627"/>
                    </a:lnTo>
                    <a:lnTo>
                      <a:pt x="1163518" y="49289"/>
                    </a:lnTo>
                    <a:lnTo>
                      <a:pt x="1169407" y="50015"/>
                    </a:lnTo>
                    <a:lnTo>
                      <a:pt x="1175297" y="48830"/>
                    </a:lnTo>
                    <a:lnTo>
                      <a:pt x="1181109" y="47682"/>
                    </a:lnTo>
                    <a:lnTo>
                      <a:pt x="1187382" y="46596"/>
                    </a:lnTo>
                    <a:lnTo>
                      <a:pt x="1193195" y="45548"/>
                    </a:lnTo>
                    <a:lnTo>
                      <a:pt x="1199008" y="44493"/>
                    </a:lnTo>
                    <a:lnTo>
                      <a:pt x="1194877" y="40401"/>
                    </a:lnTo>
                    <a:lnTo>
                      <a:pt x="1189141" y="39101"/>
                    </a:lnTo>
                    <a:lnTo>
                      <a:pt x="1183328" y="38183"/>
                    </a:lnTo>
                    <a:lnTo>
                      <a:pt x="1177591" y="36875"/>
                    </a:lnTo>
                    <a:lnTo>
                      <a:pt x="1171778" y="35949"/>
                    </a:lnTo>
                    <a:lnTo>
                      <a:pt x="1165888" y="35445"/>
                    </a:lnTo>
                    <a:lnTo>
                      <a:pt x="1159923" y="35215"/>
                    </a:lnTo>
                    <a:lnTo>
                      <a:pt x="1153880" y="35758"/>
                    </a:lnTo>
                    <a:lnTo>
                      <a:pt x="1147914" y="35460"/>
                    </a:lnTo>
                    <a:lnTo>
                      <a:pt x="1142178" y="34527"/>
                    </a:lnTo>
                    <a:lnTo>
                      <a:pt x="1136441" y="33548"/>
                    </a:lnTo>
                    <a:lnTo>
                      <a:pt x="1130398" y="33899"/>
                    </a:lnTo>
                    <a:lnTo>
                      <a:pt x="1124357" y="34251"/>
                    </a:lnTo>
                    <a:lnTo>
                      <a:pt x="1117702" y="33815"/>
                    </a:lnTo>
                    <a:lnTo>
                      <a:pt x="1111813" y="33464"/>
                    </a:lnTo>
                    <a:lnTo>
                      <a:pt x="1105846" y="33272"/>
                    </a:lnTo>
                    <a:lnTo>
                      <a:pt x="1099804" y="33716"/>
                    </a:lnTo>
                    <a:lnTo>
                      <a:pt x="1093991" y="34741"/>
                    </a:lnTo>
                    <a:lnTo>
                      <a:pt x="1088178" y="35054"/>
                    </a:lnTo>
                    <a:lnTo>
                      <a:pt x="1082518" y="35949"/>
                    </a:lnTo>
                    <a:lnTo>
                      <a:pt x="1076169" y="37173"/>
                    </a:lnTo>
                    <a:lnTo>
                      <a:pt x="1070356" y="37969"/>
                    </a:lnTo>
                    <a:lnTo>
                      <a:pt x="1064085" y="37517"/>
                    </a:lnTo>
                    <a:lnTo>
                      <a:pt x="1058348" y="36714"/>
                    </a:lnTo>
                    <a:lnTo>
                      <a:pt x="1052459" y="36485"/>
                    </a:lnTo>
                    <a:lnTo>
                      <a:pt x="1046263" y="37181"/>
                    </a:lnTo>
                    <a:lnTo>
                      <a:pt x="1040679" y="38535"/>
                    </a:lnTo>
                    <a:lnTo>
                      <a:pt x="1034790" y="39368"/>
                    </a:lnTo>
                    <a:lnTo>
                      <a:pt x="1028901" y="39032"/>
                    </a:lnTo>
                    <a:lnTo>
                      <a:pt x="1023165" y="38282"/>
                    </a:lnTo>
                    <a:lnTo>
                      <a:pt x="1016969" y="37747"/>
                    </a:lnTo>
                    <a:lnTo>
                      <a:pt x="1010467" y="38045"/>
                    </a:lnTo>
                    <a:lnTo>
                      <a:pt x="1004731" y="37196"/>
                    </a:lnTo>
                    <a:lnTo>
                      <a:pt x="998918" y="35911"/>
                    </a:lnTo>
                    <a:lnTo>
                      <a:pt x="993411" y="34190"/>
                    </a:lnTo>
                    <a:lnTo>
                      <a:pt x="987980" y="31559"/>
                    </a:lnTo>
                    <a:lnTo>
                      <a:pt x="982091" y="31314"/>
                    </a:lnTo>
                    <a:lnTo>
                      <a:pt x="975437" y="31031"/>
                    </a:lnTo>
                    <a:lnTo>
                      <a:pt x="969471" y="31138"/>
                    </a:lnTo>
                    <a:lnTo>
                      <a:pt x="963275" y="31643"/>
                    </a:lnTo>
                    <a:lnTo>
                      <a:pt x="957538" y="32110"/>
                    </a:lnTo>
                    <a:lnTo>
                      <a:pt x="951878" y="34557"/>
                    </a:lnTo>
                    <a:lnTo>
                      <a:pt x="930003" y="35429"/>
                    </a:lnTo>
                    <a:lnTo>
                      <a:pt x="924955" y="32301"/>
                    </a:lnTo>
                    <a:lnTo>
                      <a:pt x="918990" y="32148"/>
                    </a:lnTo>
                    <a:lnTo>
                      <a:pt x="913100" y="31980"/>
                    </a:lnTo>
                    <a:lnTo>
                      <a:pt x="907287" y="31750"/>
                    </a:lnTo>
                    <a:lnTo>
                      <a:pt x="901014" y="31506"/>
                    </a:lnTo>
                    <a:lnTo>
                      <a:pt x="895201" y="31284"/>
                    </a:lnTo>
                    <a:lnTo>
                      <a:pt x="889159" y="31460"/>
                    </a:lnTo>
                    <a:lnTo>
                      <a:pt x="883117" y="31636"/>
                    </a:lnTo>
                    <a:lnTo>
                      <a:pt x="876692" y="31804"/>
                    </a:lnTo>
                    <a:lnTo>
                      <a:pt x="870649" y="31964"/>
                    </a:lnTo>
                    <a:lnTo>
                      <a:pt x="864148" y="32224"/>
                    </a:lnTo>
                    <a:lnTo>
                      <a:pt x="858029" y="32530"/>
                    </a:lnTo>
                    <a:lnTo>
                      <a:pt x="851910" y="32943"/>
                    </a:lnTo>
                    <a:lnTo>
                      <a:pt x="845944" y="33877"/>
                    </a:lnTo>
                    <a:lnTo>
                      <a:pt x="840055" y="33731"/>
                    </a:lnTo>
                    <a:lnTo>
                      <a:pt x="833707" y="33662"/>
                    </a:lnTo>
                    <a:lnTo>
                      <a:pt x="827664" y="34603"/>
                    </a:lnTo>
                    <a:lnTo>
                      <a:pt x="817491" y="34680"/>
                    </a:lnTo>
                    <a:lnTo>
                      <a:pt x="811449" y="35131"/>
                    </a:lnTo>
                    <a:lnTo>
                      <a:pt x="805712" y="35567"/>
                    </a:lnTo>
                    <a:lnTo>
                      <a:pt x="799211" y="36600"/>
                    </a:lnTo>
                    <a:lnTo>
                      <a:pt x="793398" y="37831"/>
                    </a:lnTo>
                    <a:lnTo>
                      <a:pt x="787661" y="38450"/>
                    </a:lnTo>
                    <a:lnTo>
                      <a:pt x="781848" y="37777"/>
                    </a:lnTo>
                    <a:lnTo>
                      <a:pt x="786897" y="34955"/>
                    </a:lnTo>
                    <a:lnTo>
                      <a:pt x="792786" y="34351"/>
                    </a:lnTo>
                    <a:lnTo>
                      <a:pt x="798675" y="33693"/>
                    </a:lnTo>
                    <a:lnTo>
                      <a:pt x="805024" y="32890"/>
                    </a:lnTo>
                    <a:lnTo>
                      <a:pt x="811372" y="32087"/>
                    </a:lnTo>
                    <a:lnTo>
                      <a:pt x="817721" y="31291"/>
                    </a:lnTo>
                    <a:lnTo>
                      <a:pt x="823610" y="30595"/>
                    </a:lnTo>
                    <a:lnTo>
                      <a:pt x="829499" y="29899"/>
                    </a:lnTo>
                    <a:lnTo>
                      <a:pt x="835312" y="29433"/>
                    </a:lnTo>
                    <a:lnTo>
                      <a:pt x="841126" y="29609"/>
                    </a:lnTo>
                    <a:lnTo>
                      <a:pt x="847015" y="29754"/>
                    </a:lnTo>
                    <a:lnTo>
                      <a:pt x="853134" y="29456"/>
                    </a:lnTo>
                    <a:lnTo>
                      <a:pt x="859176" y="29150"/>
                    </a:lnTo>
                    <a:lnTo>
                      <a:pt x="865296" y="28851"/>
                    </a:lnTo>
                    <a:lnTo>
                      <a:pt x="871797" y="28530"/>
                    </a:lnTo>
                    <a:lnTo>
                      <a:pt x="877840" y="28270"/>
                    </a:lnTo>
                    <a:lnTo>
                      <a:pt x="883728" y="28354"/>
                    </a:lnTo>
                    <a:lnTo>
                      <a:pt x="889618" y="28446"/>
                    </a:lnTo>
                    <a:lnTo>
                      <a:pt x="895508" y="28530"/>
                    </a:lnTo>
                    <a:lnTo>
                      <a:pt x="901397" y="28622"/>
                    </a:lnTo>
                    <a:lnTo>
                      <a:pt x="926867" y="28637"/>
                    </a:lnTo>
                    <a:lnTo>
                      <a:pt x="932910" y="28102"/>
                    </a:lnTo>
                    <a:lnTo>
                      <a:pt x="938646" y="27589"/>
                    </a:lnTo>
                    <a:lnTo>
                      <a:pt x="944766" y="27253"/>
                    </a:lnTo>
                    <a:lnTo>
                      <a:pt x="950807" y="26947"/>
                    </a:lnTo>
                    <a:lnTo>
                      <a:pt x="956774" y="26710"/>
                    </a:lnTo>
                    <a:lnTo>
                      <a:pt x="962816" y="26603"/>
                    </a:lnTo>
                    <a:lnTo>
                      <a:pt x="968783" y="26496"/>
                    </a:lnTo>
                    <a:lnTo>
                      <a:pt x="974748" y="26389"/>
                    </a:lnTo>
                    <a:lnTo>
                      <a:pt x="980561" y="25509"/>
                    </a:lnTo>
                    <a:lnTo>
                      <a:pt x="986451" y="24469"/>
                    </a:lnTo>
                    <a:lnTo>
                      <a:pt x="993181" y="23360"/>
                    </a:lnTo>
                    <a:lnTo>
                      <a:pt x="999071" y="22136"/>
                    </a:lnTo>
                    <a:lnTo>
                      <a:pt x="1005189" y="21623"/>
                    </a:lnTo>
                    <a:lnTo>
                      <a:pt x="999912" y="18587"/>
                    </a:lnTo>
                    <a:lnTo>
                      <a:pt x="994329" y="17172"/>
                    </a:lnTo>
                    <a:lnTo>
                      <a:pt x="988439" y="16682"/>
                    </a:lnTo>
                    <a:lnTo>
                      <a:pt x="982473" y="16782"/>
                    </a:lnTo>
                    <a:lnTo>
                      <a:pt x="976583" y="15765"/>
                    </a:lnTo>
                    <a:lnTo>
                      <a:pt x="970159" y="15198"/>
                    </a:lnTo>
                    <a:lnTo>
                      <a:pt x="961134" y="15045"/>
                    </a:lnTo>
                    <a:lnTo>
                      <a:pt x="955321" y="14051"/>
                    </a:lnTo>
                    <a:lnTo>
                      <a:pt x="949355" y="14250"/>
                    </a:lnTo>
                    <a:lnTo>
                      <a:pt x="943235" y="14770"/>
                    </a:lnTo>
                    <a:lnTo>
                      <a:pt x="937117" y="15367"/>
                    </a:lnTo>
                    <a:lnTo>
                      <a:pt x="942777" y="12942"/>
                    </a:lnTo>
                    <a:lnTo>
                      <a:pt x="937958" y="9454"/>
                    </a:lnTo>
                    <a:lnTo>
                      <a:pt x="931839" y="9141"/>
                    </a:lnTo>
                    <a:lnTo>
                      <a:pt x="926102" y="9791"/>
                    </a:lnTo>
                    <a:lnTo>
                      <a:pt x="919984" y="10487"/>
                    </a:lnTo>
                    <a:lnTo>
                      <a:pt x="924878" y="6961"/>
                    </a:lnTo>
                    <a:lnTo>
                      <a:pt x="918224" y="4276"/>
                    </a:lnTo>
                    <a:lnTo>
                      <a:pt x="912335" y="3481"/>
                    </a:lnTo>
                    <a:lnTo>
                      <a:pt x="906292" y="3205"/>
                    </a:lnTo>
                    <a:lnTo>
                      <a:pt x="900479" y="3045"/>
                    </a:lnTo>
                    <a:lnTo>
                      <a:pt x="894743" y="2907"/>
                    </a:lnTo>
                    <a:lnTo>
                      <a:pt x="889006" y="2792"/>
                    </a:lnTo>
                    <a:lnTo>
                      <a:pt x="883193" y="2670"/>
                    </a:lnTo>
                    <a:lnTo>
                      <a:pt x="877074" y="2525"/>
                    </a:lnTo>
                    <a:lnTo>
                      <a:pt x="871337" y="2349"/>
                    </a:lnTo>
                    <a:lnTo>
                      <a:pt x="865296" y="2081"/>
                    </a:lnTo>
                    <a:lnTo>
                      <a:pt x="858947" y="1538"/>
                    </a:lnTo>
                    <a:lnTo>
                      <a:pt x="852981" y="1025"/>
                    </a:lnTo>
                    <a:lnTo>
                      <a:pt x="846632" y="475"/>
                    </a:lnTo>
                    <a:lnTo>
                      <a:pt x="840208" y="261"/>
                    </a:lnTo>
                    <a:lnTo>
                      <a:pt x="834395" y="176"/>
                    </a:lnTo>
                    <a:lnTo>
                      <a:pt x="819480" y="-30"/>
                    </a:lnTo>
                    <a:lnTo>
                      <a:pt x="786132" y="-53"/>
                    </a:lnTo>
                    <a:lnTo>
                      <a:pt x="780242" y="1018"/>
                    </a:lnTo>
                    <a:lnTo>
                      <a:pt x="766934" y="704"/>
                    </a:lnTo>
                    <a:lnTo>
                      <a:pt x="761197" y="337"/>
                    </a:lnTo>
                    <a:lnTo>
                      <a:pt x="754695" y="972"/>
                    </a:lnTo>
                    <a:lnTo>
                      <a:pt x="748653" y="1492"/>
                    </a:lnTo>
                    <a:lnTo>
                      <a:pt x="742687" y="1645"/>
                    </a:lnTo>
                    <a:lnTo>
                      <a:pt x="736797" y="1798"/>
                    </a:lnTo>
                    <a:lnTo>
                      <a:pt x="730755" y="2899"/>
                    </a:lnTo>
                    <a:lnTo>
                      <a:pt x="724943" y="2854"/>
                    </a:lnTo>
                    <a:lnTo>
                      <a:pt x="719129" y="2272"/>
                    </a:lnTo>
                    <a:lnTo>
                      <a:pt x="713240" y="2991"/>
                    </a:lnTo>
                    <a:lnTo>
                      <a:pt x="707350" y="4406"/>
                    </a:lnTo>
                    <a:lnTo>
                      <a:pt x="701384" y="3978"/>
                    </a:lnTo>
                    <a:lnTo>
                      <a:pt x="694423" y="3358"/>
                    </a:lnTo>
                    <a:lnTo>
                      <a:pt x="688611" y="4605"/>
                    </a:lnTo>
                    <a:lnTo>
                      <a:pt x="682950" y="5630"/>
                    </a:lnTo>
                    <a:lnTo>
                      <a:pt x="677290" y="7267"/>
                    </a:lnTo>
                    <a:lnTo>
                      <a:pt x="671325" y="6280"/>
                    </a:lnTo>
                    <a:lnTo>
                      <a:pt x="664747" y="6089"/>
                    </a:lnTo>
                    <a:lnTo>
                      <a:pt x="659240" y="8896"/>
                    </a:lnTo>
                    <a:lnTo>
                      <a:pt x="653886" y="6678"/>
                    </a:lnTo>
                    <a:lnTo>
                      <a:pt x="647920" y="5707"/>
                    </a:lnTo>
                    <a:lnTo>
                      <a:pt x="642107" y="9332"/>
                    </a:lnTo>
                    <a:lnTo>
                      <a:pt x="635912" y="7427"/>
                    </a:lnTo>
                    <a:lnTo>
                      <a:pt x="629869" y="7190"/>
                    </a:lnTo>
                    <a:lnTo>
                      <a:pt x="624056" y="7672"/>
                    </a:lnTo>
                    <a:lnTo>
                      <a:pt x="618319" y="8154"/>
                    </a:lnTo>
                    <a:lnTo>
                      <a:pt x="604016" y="8628"/>
                    </a:lnTo>
                    <a:lnTo>
                      <a:pt x="597974" y="8812"/>
                    </a:lnTo>
                    <a:lnTo>
                      <a:pt x="592008" y="8995"/>
                    </a:lnTo>
                    <a:lnTo>
                      <a:pt x="586042" y="9148"/>
                    </a:lnTo>
                    <a:lnTo>
                      <a:pt x="580153" y="9294"/>
                    </a:lnTo>
                    <a:lnTo>
                      <a:pt x="585201" y="12170"/>
                    </a:lnTo>
                    <a:lnTo>
                      <a:pt x="579311" y="12774"/>
                    </a:lnTo>
                    <a:lnTo>
                      <a:pt x="573269" y="11864"/>
                    </a:lnTo>
                    <a:lnTo>
                      <a:pt x="567150" y="10594"/>
                    </a:lnTo>
                    <a:lnTo>
                      <a:pt x="561261" y="11214"/>
                    </a:lnTo>
                    <a:lnTo>
                      <a:pt x="555524" y="12139"/>
                    </a:lnTo>
                    <a:lnTo>
                      <a:pt x="549941" y="14441"/>
                    </a:lnTo>
                    <a:lnTo>
                      <a:pt x="557513" y="16223"/>
                    </a:lnTo>
                    <a:lnTo>
                      <a:pt x="563708" y="15420"/>
                    </a:lnTo>
                    <a:lnTo>
                      <a:pt x="569674" y="15313"/>
                    </a:lnTo>
                    <a:lnTo>
                      <a:pt x="575640" y="15795"/>
                    </a:lnTo>
                    <a:lnTo>
                      <a:pt x="581758" y="15459"/>
                    </a:lnTo>
                    <a:lnTo>
                      <a:pt x="587572" y="15527"/>
                    </a:lnTo>
                    <a:lnTo>
                      <a:pt x="593385" y="15612"/>
                    </a:lnTo>
                    <a:lnTo>
                      <a:pt x="599580" y="15680"/>
                    </a:lnTo>
                    <a:lnTo>
                      <a:pt x="605546" y="15596"/>
                    </a:lnTo>
                    <a:lnTo>
                      <a:pt x="611512" y="15489"/>
                    </a:lnTo>
                    <a:lnTo>
                      <a:pt x="618626" y="15329"/>
                    </a:lnTo>
                    <a:lnTo>
                      <a:pt x="624667" y="15153"/>
                    </a:lnTo>
                    <a:lnTo>
                      <a:pt x="631016" y="14969"/>
                    </a:lnTo>
                    <a:lnTo>
                      <a:pt x="637747" y="15420"/>
                    </a:lnTo>
                    <a:lnTo>
                      <a:pt x="643637" y="16124"/>
                    </a:lnTo>
                    <a:lnTo>
                      <a:pt x="649373" y="16736"/>
                    </a:lnTo>
                    <a:lnTo>
                      <a:pt x="655033" y="17684"/>
                    </a:lnTo>
                    <a:lnTo>
                      <a:pt x="662835" y="17684"/>
                    </a:lnTo>
                    <a:lnTo>
                      <a:pt x="658092" y="21226"/>
                    </a:lnTo>
                    <a:lnTo>
                      <a:pt x="652356" y="19788"/>
                    </a:lnTo>
                    <a:lnTo>
                      <a:pt x="646544" y="18939"/>
                    </a:lnTo>
                    <a:lnTo>
                      <a:pt x="640654" y="17715"/>
                    </a:lnTo>
                    <a:lnTo>
                      <a:pt x="634764" y="17615"/>
                    </a:lnTo>
                    <a:lnTo>
                      <a:pt x="628798" y="17180"/>
                    </a:lnTo>
                    <a:lnTo>
                      <a:pt x="622680" y="16889"/>
                    </a:lnTo>
                    <a:lnTo>
                      <a:pt x="616713" y="17019"/>
                    </a:lnTo>
                    <a:lnTo>
                      <a:pt x="610747" y="17149"/>
                    </a:lnTo>
                    <a:lnTo>
                      <a:pt x="604781" y="17279"/>
                    </a:lnTo>
                    <a:lnTo>
                      <a:pt x="580229" y="17287"/>
                    </a:lnTo>
                    <a:lnTo>
                      <a:pt x="573957" y="17027"/>
                    </a:lnTo>
                    <a:lnTo>
                      <a:pt x="578928" y="20094"/>
                    </a:lnTo>
                    <a:lnTo>
                      <a:pt x="585048" y="21524"/>
                    </a:lnTo>
                    <a:lnTo>
                      <a:pt x="590478" y="23360"/>
                    </a:lnTo>
                    <a:lnTo>
                      <a:pt x="596291" y="24048"/>
                    </a:lnTo>
                    <a:lnTo>
                      <a:pt x="590631" y="26067"/>
                    </a:lnTo>
                    <a:lnTo>
                      <a:pt x="584818" y="24744"/>
                    </a:lnTo>
                    <a:lnTo>
                      <a:pt x="579541" y="22006"/>
                    </a:lnTo>
                    <a:lnTo>
                      <a:pt x="573804" y="21210"/>
                    </a:lnTo>
                    <a:lnTo>
                      <a:pt x="567838" y="20797"/>
                    </a:lnTo>
                    <a:lnTo>
                      <a:pt x="561872" y="19122"/>
                    </a:lnTo>
                    <a:lnTo>
                      <a:pt x="556136" y="18939"/>
                    </a:lnTo>
                    <a:lnTo>
                      <a:pt x="549558" y="19329"/>
                    </a:lnTo>
                    <a:lnTo>
                      <a:pt x="541526" y="19558"/>
                    </a:lnTo>
                    <a:lnTo>
                      <a:pt x="535790" y="20224"/>
                    </a:lnTo>
                    <a:lnTo>
                      <a:pt x="541144" y="22817"/>
                    </a:lnTo>
                    <a:lnTo>
                      <a:pt x="546804" y="25448"/>
                    </a:lnTo>
                    <a:lnTo>
                      <a:pt x="552464" y="26304"/>
                    </a:lnTo>
                    <a:lnTo>
                      <a:pt x="558201" y="27153"/>
                    </a:lnTo>
                    <a:lnTo>
                      <a:pt x="563937" y="28025"/>
                    </a:lnTo>
                    <a:lnTo>
                      <a:pt x="569521" y="29739"/>
                    </a:lnTo>
                    <a:lnTo>
                      <a:pt x="574875" y="31987"/>
                    </a:lnTo>
                    <a:lnTo>
                      <a:pt x="581070" y="32416"/>
                    </a:lnTo>
                    <a:lnTo>
                      <a:pt x="577858" y="37273"/>
                    </a:lnTo>
                    <a:lnTo>
                      <a:pt x="571969" y="36500"/>
                    </a:lnTo>
                    <a:lnTo>
                      <a:pt x="566385" y="34772"/>
                    </a:lnTo>
                    <a:lnTo>
                      <a:pt x="560496" y="33563"/>
                    </a:lnTo>
                    <a:lnTo>
                      <a:pt x="554300" y="32125"/>
                    </a:lnTo>
                    <a:lnTo>
                      <a:pt x="548640" y="30144"/>
                    </a:lnTo>
                    <a:lnTo>
                      <a:pt x="542674" y="30060"/>
                    </a:lnTo>
                    <a:lnTo>
                      <a:pt x="532578" y="29012"/>
                    </a:lnTo>
                    <a:lnTo>
                      <a:pt x="526765" y="27436"/>
                    </a:lnTo>
                    <a:lnTo>
                      <a:pt x="520799" y="26893"/>
                    </a:lnTo>
                    <a:lnTo>
                      <a:pt x="514909" y="26312"/>
                    </a:lnTo>
                    <a:lnTo>
                      <a:pt x="509402" y="24583"/>
                    </a:lnTo>
                    <a:lnTo>
                      <a:pt x="503589" y="23268"/>
                    </a:lnTo>
                    <a:lnTo>
                      <a:pt x="496552" y="22419"/>
                    </a:lnTo>
                    <a:lnTo>
                      <a:pt x="490740" y="22281"/>
                    </a:lnTo>
                    <a:lnTo>
                      <a:pt x="484697" y="22404"/>
                    </a:lnTo>
                    <a:lnTo>
                      <a:pt x="478731" y="22526"/>
                    </a:lnTo>
                    <a:lnTo>
                      <a:pt x="472688" y="22618"/>
                    </a:lnTo>
                    <a:lnTo>
                      <a:pt x="474907" y="27911"/>
                    </a:lnTo>
                    <a:lnTo>
                      <a:pt x="480720" y="30152"/>
                    </a:lnTo>
                    <a:lnTo>
                      <a:pt x="486303" y="31681"/>
                    </a:lnTo>
                    <a:lnTo>
                      <a:pt x="491963" y="33196"/>
                    </a:lnTo>
                    <a:lnTo>
                      <a:pt x="486226" y="34427"/>
                    </a:lnTo>
                    <a:lnTo>
                      <a:pt x="480490" y="33295"/>
                    </a:lnTo>
                    <a:lnTo>
                      <a:pt x="472994" y="33494"/>
                    </a:lnTo>
                    <a:lnTo>
                      <a:pt x="466570" y="32561"/>
                    </a:lnTo>
                    <a:lnTo>
                      <a:pt x="461063" y="31031"/>
                    </a:lnTo>
                    <a:lnTo>
                      <a:pt x="455402" y="29394"/>
                    </a:lnTo>
                    <a:lnTo>
                      <a:pt x="450048" y="26893"/>
                    </a:lnTo>
                    <a:lnTo>
                      <a:pt x="444235" y="28178"/>
                    </a:lnTo>
                    <a:lnTo>
                      <a:pt x="438422" y="27528"/>
                    </a:lnTo>
                    <a:lnTo>
                      <a:pt x="432380" y="26664"/>
                    </a:lnTo>
                    <a:lnTo>
                      <a:pt x="426567" y="27482"/>
                    </a:lnTo>
                    <a:lnTo>
                      <a:pt x="425573" y="33196"/>
                    </a:lnTo>
                    <a:lnTo>
                      <a:pt x="417006" y="36944"/>
                    </a:lnTo>
                    <a:lnTo>
                      <a:pt x="415476" y="31398"/>
                    </a:lnTo>
                    <a:lnTo>
                      <a:pt x="410964" y="26786"/>
                    </a:lnTo>
                    <a:lnTo>
                      <a:pt x="405304" y="25616"/>
                    </a:lnTo>
                    <a:lnTo>
                      <a:pt x="399261" y="26534"/>
                    </a:lnTo>
                    <a:lnTo>
                      <a:pt x="393371" y="27429"/>
                    </a:lnTo>
                    <a:lnTo>
                      <a:pt x="387635" y="27635"/>
                    </a:lnTo>
                    <a:lnTo>
                      <a:pt x="381746" y="27192"/>
                    </a:lnTo>
                    <a:lnTo>
                      <a:pt x="375780" y="28178"/>
                    </a:lnTo>
                    <a:lnTo>
                      <a:pt x="369967" y="28446"/>
                    </a:lnTo>
                    <a:lnTo>
                      <a:pt x="364077" y="28064"/>
                    </a:lnTo>
                    <a:lnTo>
                      <a:pt x="358034" y="28056"/>
                    </a:lnTo>
                    <a:lnTo>
                      <a:pt x="350998" y="28438"/>
                    </a:lnTo>
                    <a:lnTo>
                      <a:pt x="344344" y="28798"/>
                    </a:lnTo>
                    <a:lnTo>
                      <a:pt x="338454" y="29142"/>
                    </a:lnTo>
                    <a:lnTo>
                      <a:pt x="332105" y="29570"/>
                    </a:lnTo>
                    <a:lnTo>
                      <a:pt x="326217" y="29968"/>
                    </a:lnTo>
                    <a:lnTo>
                      <a:pt x="320404" y="30741"/>
                    </a:lnTo>
                    <a:lnTo>
                      <a:pt x="314667" y="31819"/>
                    </a:lnTo>
                    <a:lnTo>
                      <a:pt x="309007" y="32829"/>
                    </a:lnTo>
                    <a:lnTo>
                      <a:pt x="303041" y="33272"/>
                    </a:lnTo>
                    <a:lnTo>
                      <a:pt x="296998" y="33716"/>
                    </a:lnTo>
                    <a:lnTo>
                      <a:pt x="290880" y="34313"/>
                    </a:lnTo>
                    <a:lnTo>
                      <a:pt x="289732" y="39965"/>
                    </a:lnTo>
                    <a:lnTo>
                      <a:pt x="284301" y="42787"/>
                    </a:lnTo>
                    <a:lnTo>
                      <a:pt x="282237" y="48172"/>
                    </a:lnTo>
                    <a:lnTo>
                      <a:pt x="276347" y="50214"/>
                    </a:lnTo>
                    <a:lnTo>
                      <a:pt x="270611" y="50734"/>
                    </a:lnTo>
                    <a:lnTo>
                      <a:pt x="264797" y="49136"/>
                    </a:lnTo>
                    <a:lnTo>
                      <a:pt x="259061" y="48355"/>
                    </a:lnTo>
                    <a:lnTo>
                      <a:pt x="253324" y="47614"/>
                    </a:lnTo>
                    <a:lnTo>
                      <a:pt x="247588" y="47736"/>
                    </a:lnTo>
                    <a:lnTo>
                      <a:pt x="241469" y="48256"/>
                    </a:lnTo>
                    <a:lnTo>
                      <a:pt x="235197" y="48906"/>
                    </a:lnTo>
                    <a:lnTo>
                      <a:pt x="229614" y="50291"/>
                    </a:lnTo>
                    <a:lnTo>
                      <a:pt x="223418" y="50711"/>
                    </a:lnTo>
                    <a:lnTo>
                      <a:pt x="217758" y="51576"/>
                    </a:lnTo>
                    <a:lnTo>
                      <a:pt x="211868" y="53511"/>
                    </a:lnTo>
                    <a:lnTo>
                      <a:pt x="205902" y="54681"/>
                    </a:lnTo>
                    <a:lnTo>
                      <a:pt x="199937" y="56211"/>
                    </a:lnTo>
                    <a:lnTo>
                      <a:pt x="194124" y="56738"/>
                    </a:lnTo>
                    <a:lnTo>
                      <a:pt x="188311" y="57312"/>
                    </a:lnTo>
                    <a:lnTo>
                      <a:pt x="182651" y="58482"/>
                    </a:lnTo>
                    <a:lnTo>
                      <a:pt x="177067" y="59653"/>
                    </a:lnTo>
                    <a:lnTo>
                      <a:pt x="171407" y="60815"/>
                    </a:lnTo>
                    <a:lnTo>
                      <a:pt x="165441" y="61519"/>
                    </a:lnTo>
                    <a:lnTo>
                      <a:pt x="159628" y="62039"/>
                    </a:lnTo>
                    <a:lnTo>
                      <a:pt x="155651" y="66406"/>
                    </a:lnTo>
                    <a:lnTo>
                      <a:pt x="166817" y="69030"/>
                    </a:lnTo>
                    <a:lnTo>
                      <a:pt x="172630" y="68663"/>
                    </a:lnTo>
                    <a:lnTo>
                      <a:pt x="178367" y="70307"/>
                    </a:lnTo>
                    <a:lnTo>
                      <a:pt x="184257" y="70177"/>
                    </a:lnTo>
                    <a:lnTo>
                      <a:pt x="190223" y="69045"/>
                    </a:lnTo>
                    <a:lnTo>
                      <a:pt x="196112" y="69328"/>
                    </a:lnTo>
                    <a:lnTo>
                      <a:pt x="201926" y="71019"/>
                    </a:lnTo>
                    <a:lnTo>
                      <a:pt x="208656" y="72311"/>
                    </a:lnTo>
                    <a:lnTo>
                      <a:pt x="203149" y="74017"/>
                    </a:lnTo>
                    <a:lnTo>
                      <a:pt x="197336" y="74606"/>
                    </a:lnTo>
                    <a:lnTo>
                      <a:pt x="190376" y="76732"/>
                    </a:lnTo>
                    <a:lnTo>
                      <a:pt x="189763" y="82713"/>
                    </a:lnTo>
                    <a:lnTo>
                      <a:pt x="184027" y="84350"/>
                    </a:lnTo>
                    <a:lnTo>
                      <a:pt x="178444" y="86599"/>
                    </a:lnTo>
                    <a:lnTo>
                      <a:pt x="172630" y="87578"/>
                    </a:lnTo>
                    <a:lnTo>
                      <a:pt x="166741" y="89781"/>
                    </a:lnTo>
                    <a:lnTo>
                      <a:pt x="161004" y="92129"/>
                    </a:lnTo>
                    <a:lnTo>
                      <a:pt x="155191" y="92603"/>
                    </a:lnTo>
                    <a:lnTo>
                      <a:pt x="149303" y="91670"/>
                    </a:lnTo>
                    <a:lnTo>
                      <a:pt x="143413" y="91295"/>
                    </a:lnTo>
                    <a:lnTo>
                      <a:pt x="136376" y="91196"/>
                    </a:lnTo>
                    <a:lnTo>
                      <a:pt x="130716" y="92534"/>
                    </a:lnTo>
                    <a:lnTo>
                      <a:pt x="119243" y="93552"/>
                    </a:lnTo>
                    <a:lnTo>
                      <a:pt x="113200" y="94056"/>
                    </a:lnTo>
                    <a:lnTo>
                      <a:pt x="107311" y="94607"/>
                    </a:lnTo>
                    <a:lnTo>
                      <a:pt x="100886" y="95724"/>
                    </a:lnTo>
                    <a:lnTo>
                      <a:pt x="95379" y="97942"/>
                    </a:lnTo>
                    <a:lnTo>
                      <a:pt x="79928" y="99671"/>
                    </a:lnTo>
                    <a:lnTo>
                      <a:pt x="62261" y="102026"/>
                    </a:lnTo>
                    <a:lnTo>
                      <a:pt x="56524" y="103839"/>
                    </a:lnTo>
                    <a:lnTo>
                      <a:pt x="50481" y="103587"/>
                    </a:lnTo>
                    <a:lnTo>
                      <a:pt x="44668" y="104023"/>
                    </a:lnTo>
                    <a:lnTo>
                      <a:pt x="38779" y="105445"/>
                    </a:lnTo>
                    <a:lnTo>
                      <a:pt x="33042" y="106172"/>
                    </a:lnTo>
                    <a:lnTo>
                      <a:pt x="27152" y="107182"/>
                    </a:lnTo>
                    <a:lnTo>
                      <a:pt x="21339" y="108933"/>
                    </a:lnTo>
                    <a:lnTo>
                      <a:pt x="15679" y="110991"/>
                    </a:lnTo>
                    <a:lnTo>
                      <a:pt x="11320" y="116429"/>
                    </a:lnTo>
                    <a:lnTo>
                      <a:pt x="15909" y="119924"/>
                    </a:lnTo>
                    <a:lnTo>
                      <a:pt x="21264" y="121966"/>
                    </a:lnTo>
                    <a:lnTo>
                      <a:pt x="26771" y="124338"/>
                    </a:lnTo>
                    <a:lnTo>
                      <a:pt x="32965" y="125951"/>
                    </a:lnTo>
                    <a:lnTo>
                      <a:pt x="41609" y="126059"/>
                    </a:lnTo>
                    <a:lnTo>
                      <a:pt x="47116" y="124383"/>
                    </a:lnTo>
                    <a:lnTo>
                      <a:pt x="41838" y="127489"/>
                    </a:lnTo>
                    <a:lnTo>
                      <a:pt x="48034" y="128468"/>
                    </a:lnTo>
                    <a:lnTo>
                      <a:pt x="54076" y="128017"/>
                    </a:lnTo>
                    <a:lnTo>
                      <a:pt x="59812" y="127305"/>
                    </a:lnTo>
                    <a:lnTo>
                      <a:pt x="54229" y="129302"/>
                    </a:lnTo>
                    <a:lnTo>
                      <a:pt x="48339" y="130235"/>
                    </a:lnTo>
                    <a:lnTo>
                      <a:pt x="53846" y="132193"/>
                    </a:lnTo>
                    <a:lnTo>
                      <a:pt x="59583" y="132912"/>
                    </a:lnTo>
                    <a:lnTo>
                      <a:pt x="56906" y="138457"/>
                    </a:lnTo>
                    <a:lnTo>
                      <a:pt x="48339" y="139398"/>
                    </a:lnTo>
                    <a:lnTo>
                      <a:pt x="42450" y="139344"/>
                    </a:lnTo>
                    <a:lnTo>
                      <a:pt x="36484" y="139711"/>
                    </a:lnTo>
                    <a:lnTo>
                      <a:pt x="30365" y="139872"/>
                    </a:lnTo>
                    <a:lnTo>
                      <a:pt x="23864" y="140882"/>
                    </a:lnTo>
                    <a:lnTo>
                      <a:pt x="18281" y="142358"/>
                    </a:lnTo>
                    <a:lnTo>
                      <a:pt x="12314" y="144698"/>
                    </a:lnTo>
                    <a:lnTo>
                      <a:pt x="17363" y="147666"/>
                    </a:lnTo>
                    <a:lnTo>
                      <a:pt x="23251" y="149785"/>
                    </a:lnTo>
                    <a:lnTo>
                      <a:pt x="29447" y="149196"/>
                    </a:lnTo>
                    <a:lnTo>
                      <a:pt x="35490" y="147712"/>
                    </a:lnTo>
                    <a:lnTo>
                      <a:pt x="39543" y="151888"/>
                    </a:lnTo>
                    <a:lnTo>
                      <a:pt x="45509" y="153020"/>
                    </a:lnTo>
                    <a:lnTo>
                      <a:pt x="52240" y="152431"/>
                    </a:lnTo>
                    <a:lnTo>
                      <a:pt x="58741" y="153250"/>
                    </a:lnTo>
                    <a:lnTo>
                      <a:pt x="52928" y="154932"/>
                    </a:lnTo>
                    <a:lnTo>
                      <a:pt x="46810" y="156454"/>
                    </a:lnTo>
                    <a:lnTo>
                      <a:pt x="41380" y="158275"/>
                    </a:lnTo>
                    <a:lnTo>
                      <a:pt x="35567" y="158940"/>
                    </a:lnTo>
                    <a:lnTo>
                      <a:pt x="40538" y="162206"/>
                    </a:lnTo>
                    <a:lnTo>
                      <a:pt x="46274" y="164134"/>
                    </a:lnTo>
                    <a:lnTo>
                      <a:pt x="51705" y="166413"/>
                    </a:lnTo>
                    <a:lnTo>
                      <a:pt x="57900" y="167346"/>
                    </a:lnTo>
                    <a:lnTo>
                      <a:pt x="63943" y="167897"/>
                    </a:lnTo>
                    <a:lnTo>
                      <a:pt x="69756" y="168623"/>
                    </a:lnTo>
                    <a:lnTo>
                      <a:pt x="75722" y="170054"/>
                    </a:lnTo>
                    <a:lnTo>
                      <a:pt x="81688" y="171201"/>
                    </a:lnTo>
                    <a:lnTo>
                      <a:pt x="78323" y="166451"/>
                    </a:lnTo>
                    <a:lnTo>
                      <a:pt x="83141" y="163277"/>
                    </a:lnTo>
                    <a:lnTo>
                      <a:pt x="88878" y="164723"/>
                    </a:lnTo>
                    <a:lnTo>
                      <a:pt x="94844" y="164279"/>
                    </a:lnTo>
                    <a:lnTo>
                      <a:pt x="100427" y="162879"/>
                    </a:lnTo>
                    <a:lnTo>
                      <a:pt x="106775" y="163705"/>
                    </a:lnTo>
                    <a:lnTo>
                      <a:pt x="102340" y="167973"/>
                    </a:lnTo>
                    <a:lnTo>
                      <a:pt x="108306" y="168149"/>
                    </a:lnTo>
                    <a:lnTo>
                      <a:pt x="114118" y="169021"/>
                    </a:lnTo>
                    <a:lnTo>
                      <a:pt x="119854" y="168080"/>
                    </a:lnTo>
                    <a:lnTo>
                      <a:pt x="125286" y="166115"/>
                    </a:lnTo>
                    <a:lnTo>
                      <a:pt x="130410" y="163032"/>
                    </a:lnTo>
                    <a:lnTo>
                      <a:pt x="136759" y="161090"/>
                    </a:lnTo>
                    <a:lnTo>
                      <a:pt x="138824" y="166642"/>
                    </a:lnTo>
                    <a:lnTo>
                      <a:pt x="145325" y="166168"/>
                    </a:lnTo>
                    <a:lnTo>
                      <a:pt x="151750" y="161893"/>
                    </a:lnTo>
                    <a:lnTo>
                      <a:pt x="157639" y="159445"/>
                    </a:lnTo>
                    <a:lnTo>
                      <a:pt x="163529" y="160439"/>
                    </a:lnTo>
                    <a:lnTo>
                      <a:pt x="172630" y="162795"/>
                    </a:lnTo>
                    <a:lnTo>
                      <a:pt x="178367" y="162352"/>
                    </a:lnTo>
                    <a:lnTo>
                      <a:pt x="184257" y="163713"/>
                    </a:lnTo>
                    <a:lnTo>
                      <a:pt x="200166" y="164677"/>
                    </a:lnTo>
                    <a:lnTo>
                      <a:pt x="204832" y="168753"/>
                    </a:lnTo>
                    <a:lnTo>
                      <a:pt x="211410" y="168172"/>
                    </a:lnTo>
                    <a:lnTo>
                      <a:pt x="216152" y="171346"/>
                    </a:lnTo>
                    <a:lnTo>
                      <a:pt x="221735" y="173633"/>
                    </a:lnTo>
                    <a:lnTo>
                      <a:pt x="227472" y="172953"/>
                    </a:lnTo>
                    <a:lnTo>
                      <a:pt x="232672" y="176563"/>
                    </a:lnTo>
                    <a:lnTo>
                      <a:pt x="238639" y="176876"/>
                    </a:lnTo>
                    <a:lnTo>
                      <a:pt x="239710" y="182766"/>
                    </a:lnTo>
                    <a:lnTo>
                      <a:pt x="233515" y="184387"/>
                    </a:lnTo>
                    <a:lnTo>
                      <a:pt x="238180" y="188196"/>
                    </a:lnTo>
                    <a:lnTo>
                      <a:pt x="246900" y="192939"/>
                    </a:lnTo>
                    <a:lnTo>
                      <a:pt x="252100" y="195486"/>
                    </a:lnTo>
                    <a:lnTo>
                      <a:pt x="257837" y="197168"/>
                    </a:lnTo>
                    <a:lnTo>
                      <a:pt x="254242" y="201880"/>
                    </a:lnTo>
                    <a:lnTo>
                      <a:pt x="250112" y="206041"/>
                    </a:lnTo>
                    <a:lnTo>
                      <a:pt x="244299" y="207731"/>
                    </a:lnTo>
                    <a:lnTo>
                      <a:pt x="249806" y="209574"/>
                    </a:lnTo>
                    <a:lnTo>
                      <a:pt x="254701" y="212749"/>
                    </a:lnTo>
                    <a:lnTo>
                      <a:pt x="249424" y="215036"/>
                    </a:lnTo>
                    <a:lnTo>
                      <a:pt x="243381" y="216099"/>
                    </a:lnTo>
                    <a:lnTo>
                      <a:pt x="248200" y="219479"/>
                    </a:lnTo>
                    <a:lnTo>
                      <a:pt x="254930" y="217965"/>
                    </a:lnTo>
                    <a:lnTo>
                      <a:pt x="251565" y="222692"/>
                    </a:lnTo>
                    <a:lnTo>
                      <a:pt x="245905" y="225078"/>
                    </a:lnTo>
                    <a:lnTo>
                      <a:pt x="241698" y="230738"/>
                    </a:lnTo>
                    <a:lnTo>
                      <a:pt x="246670" y="234104"/>
                    </a:lnTo>
                    <a:lnTo>
                      <a:pt x="249424" y="239351"/>
                    </a:lnTo>
                    <a:lnTo>
                      <a:pt x="249959" y="245126"/>
                    </a:lnTo>
                    <a:lnTo>
                      <a:pt x="246594" y="250319"/>
                    </a:lnTo>
                    <a:lnTo>
                      <a:pt x="241622" y="253623"/>
                    </a:lnTo>
                    <a:lnTo>
                      <a:pt x="242693" y="259574"/>
                    </a:lnTo>
                    <a:lnTo>
                      <a:pt x="243993" y="265525"/>
                    </a:lnTo>
                    <a:lnTo>
                      <a:pt x="241698" y="270871"/>
                    </a:lnTo>
                    <a:lnTo>
                      <a:pt x="238333" y="276225"/>
                    </a:lnTo>
                    <a:lnTo>
                      <a:pt x="235121" y="280983"/>
                    </a:lnTo>
                    <a:lnTo>
                      <a:pt x="233132" y="286513"/>
                    </a:lnTo>
                    <a:lnTo>
                      <a:pt x="236497" y="291339"/>
                    </a:lnTo>
                    <a:lnTo>
                      <a:pt x="242233" y="292762"/>
                    </a:lnTo>
                    <a:lnTo>
                      <a:pt x="248276" y="293595"/>
                    </a:lnTo>
                    <a:lnTo>
                      <a:pt x="253859" y="291691"/>
                    </a:lnTo>
                    <a:lnTo>
                      <a:pt x="262349" y="291155"/>
                    </a:lnTo>
                    <a:lnTo>
                      <a:pt x="268086" y="289694"/>
                    </a:lnTo>
                    <a:lnTo>
                      <a:pt x="272293" y="285151"/>
                    </a:lnTo>
                    <a:lnTo>
                      <a:pt x="277647" y="282176"/>
                    </a:lnTo>
                    <a:lnTo>
                      <a:pt x="283690" y="280547"/>
                    </a:lnTo>
                    <a:lnTo>
                      <a:pt x="283460" y="287086"/>
                    </a:lnTo>
                    <a:lnTo>
                      <a:pt x="291874" y="286161"/>
                    </a:lnTo>
                    <a:lnTo>
                      <a:pt x="298834" y="286910"/>
                    </a:lnTo>
                    <a:lnTo>
                      <a:pt x="292639" y="289886"/>
                    </a:lnTo>
                    <a:lnTo>
                      <a:pt x="286902" y="291966"/>
                    </a:lnTo>
                    <a:lnTo>
                      <a:pt x="282237" y="295852"/>
                    </a:lnTo>
                    <a:lnTo>
                      <a:pt x="287590" y="298544"/>
                    </a:lnTo>
                    <a:lnTo>
                      <a:pt x="297381" y="297856"/>
                    </a:lnTo>
                    <a:lnTo>
                      <a:pt x="303271" y="296257"/>
                    </a:lnTo>
                    <a:lnTo>
                      <a:pt x="309084" y="294666"/>
                    </a:lnTo>
                    <a:lnTo>
                      <a:pt x="314667" y="293152"/>
                    </a:lnTo>
                    <a:lnTo>
                      <a:pt x="309542" y="296785"/>
                    </a:lnTo>
                    <a:lnTo>
                      <a:pt x="311071" y="302399"/>
                    </a:lnTo>
                    <a:lnTo>
                      <a:pt x="314514" y="307049"/>
                    </a:lnTo>
                    <a:lnTo>
                      <a:pt x="319715" y="309474"/>
                    </a:lnTo>
                    <a:lnTo>
                      <a:pt x="316656" y="314889"/>
                    </a:lnTo>
                    <a:lnTo>
                      <a:pt x="314514" y="320243"/>
                    </a:lnTo>
                    <a:lnTo>
                      <a:pt x="308701" y="319180"/>
                    </a:lnTo>
                    <a:lnTo>
                      <a:pt x="303576" y="316312"/>
                    </a:lnTo>
                    <a:lnTo>
                      <a:pt x="297686" y="314943"/>
                    </a:lnTo>
                    <a:lnTo>
                      <a:pt x="292026" y="313252"/>
                    </a:lnTo>
                    <a:lnTo>
                      <a:pt x="286749" y="310728"/>
                    </a:lnTo>
                    <a:lnTo>
                      <a:pt x="266786" y="309191"/>
                    </a:lnTo>
                    <a:lnTo>
                      <a:pt x="260973" y="308671"/>
                    </a:lnTo>
                    <a:lnTo>
                      <a:pt x="255237" y="307753"/>
                    </a:lnTo>
                    <a:lnTo>
                      <a:pt x="249270" y="308938"/>
                    </a:lnTo>
                    <a:lnTo>
                      <a:pt x="243764" y="311317"/>
                    </a:lnTo>
                    <a:lnTo>
                      <a:pt x="247052" y="316274"/>
                    </a:lnTo>
                    <a:lnTo>
                      <a:pt x="253171" y="318086"/>
                    </a:lnTo>
                    <a:lnTo>
                      <a:pt x="262197" y="318453"/>
                    </a:lnTo>
                    <a:lnTo>
                      <a:pt x="268086" y="319257"/>
                    </a:lnTo>
                    <a:lnTo>
                      <a:pt x="273364" y="321429"/>
                    </a:lnTo>
                    <a:lnTo>
                      <a:pt x="278718" y="324091"/>
                    </a:lnTo>
                    <a:lnTo>
                      <a:pt x="283460" y="327731"/>
                    </a:lnTo>
                    <a:lnTo>
                      <a:pt x="289120" y="328642"/>
                    </a:lnTo>
                    <a:lnTo>
                      <a:pt x="294933" y="328320"/>
                    </a:lnTo>
                    <a:lnTo>
                      <a:pt x="298069" y="333537"/>
                    </a:lnTo>
                    <a:lnTo>
                      <a:pt x="298681" y="339855"/>
                    </a:lnTo>
                    <a:lnTo>
                      <a:pt x="304341" y="341116"/>
                    </a:lnTo>
                    <a:lnTo>
                      <a:pt x="304188" y="347159"/>
                    </a:lnTo>
                    <a:lnTo>
                      <a:pt x="299598" y="351037"/>
                    </a:lnTo>
                    <a:lnTo>
                      <a:pt x="296233" y="356276"/>
                    </a:lnTo>
                    <a:lnTo>
                      <a:pt x="292333" y="361026"/>
                    </a:lnTo>
                    <a:lnTo>
                      <a:pt x="289120" y="366380"/>
                    </a:lnTo>
                    <a:lnTo>
                      <a:pt x="280706" y="369738"/>
                    </a:lnTo>
                    <a:lnTo>
                      <a:pt x="274740" y="370449"/>
                    </a:lnTo>
                    <a:lnTo>
                      <a:pt x="269080" y="368973"/>
                    </a:lnTo>
                    <a:lnTo>
                      <a:pt x="263650" y="366135"/>
                    </a:lnTo>
                    <a:lnTo>
                      <a:pt x="257837" y="365133"/>
                    </a:lnTo>
                    <a:lnTo>
                      <a:pt x="251947" y="365416"/>
                    </a:lnTo>
                    <a:lnTo>
                      <a:pt x="247741" y="369432"/>
                    </a:lnTo>
                    <a:lnTo>
                      <a:pt x="243151" y="373111"/>
                    </a:lnTo>
                    <a:lnTo>
                      <a:pt x="237797" y="376377"/>
                    </a:lnTo>
                    <a:lnTo>
                      <a:pt x="232749" y="379949"/>
                    </a:lnTo>
                    <a:lnTo>
                      <a:pt x="228466" y="384064"/>
                    </a:lnTo>
                    <a:lnTo>
                      <a:pt x="225560" y="389120"/>
                    </a:lnTo>
                    <a:lnTo>
                      <a:pt x="221429" y="393541"/>
                    </a:lnTo>
                    <a:lnTo>
                      <a:pt x="218369" y="398596"/>
                    </a:lnTo>
                    <a:lnTo>
                      <a:pt x="215922" y="403973"/>
                    </a:lnTo>
                    <a:lnTo>
                      <a:pt x="210492" y="407132"/>
                    </a:lnTo>
                    <a:lnTo>
                      <a:pt x="208120" y="412486"/>
                    </a:lnTo>
                    <a:lnTo>
                      <a:pt x="208885" y="418169"/>
                    </a:lnTo>
                    <a:lnTo>
                      <a:pt x="211180" y="424487"/>
                    </a:lnTo>
                    <a:lnTo>
                      <a:pt x="208120" y="429375"/>
                    </a:lnTo>
                    <a:lnTo>
                      <a:pt x="203761" y="433329"/>
                    </a:lnTo>
                    <a:lnTo>
                      <a:pt x="201390" y="439012"/>
                    </a:lnTo>
                    <a:lnTo>
                      <a:pt x="200242" y="444695"/>
                    </a:lnTo>
                    <a:lnTo>
                      <a:pt x="202231" y="450386"/>
                    </a:lnTo>
                    <a:lnTo>
                      <a:pt x="202920" y="456696"/>
                    </a:lnTo>
                    <a:lnTo>
                      <a:pt x="207203" y="461667"/>
                    </a:lnTo>
                    <a:lnTo>
                      <a:pt x="212404" y="464597"/>
                    </a:lnTo>
                    <a:lnTo>
                      <a:pt x="215158" y="469959"/>
                    </a:lnTo>
                    <a:lnTo>
                      <a:pt x="215539" y="475741"/>
                    </a:lnTo>
                    <a:lnTo>
                      <a:pt x="215234" y="481692"/>
                    </a:lnTo>
                    <a:lnTo>
                      <a:pt x="213857" y="488308"/>
                    </a:lnTo>
                    <a:lnTo>
                      <a:pt x="212328" y="494258"/>
                    </a:lnTo>
                    <a:lnTo>
                      <a:pt x="212556" y="500209"/>
                    </a:lnTo>
                    <a:lnTo>
                      <a:pt x="218293" y="499482"/>
                    </a:lnTo>
                    <a:lnTo>
                      <a:pt x="219900" y="505502"/>
                    </a:lnTo>
                    <a:lnTo>
                      <a:pt x="219594" y="511453"/>
                    </a:lnTo>
                    <a:lnTo>
                      <a:pt x="218829" y="517403"/>
                    </a:lnTo>
                    <a:lnTo>
                      <a:pt x="221199" y="522689"/>
                    </a:lnTo>
                    <a:lnTo>
                      <a:pt x="223265" y="528219"/>
                    </a:lnTo>
                    <a:lnTo>
                      <a:pt x="227013" y="532609"/>
                    </a:lnTo>
                    <a:lnTo>
                      <a:pt x="232061" y="535798"/>
                    </a:lnTo>
                    <a:lnTo>
                      <a:pt x="234050" y="541206"/>
                    </a:lnTo>
                    <a:lnTo>
                      <a:pt x="234509" y="547157"/>
                    </a:lnTo>
                    <a:lnTo>
                      <a:pt x="237109" y="552450"/>
                    </a:lnTo>
                    <a:lnTo>
                      <a:pt x="241316" y="556771"/>
                    </a:lnTo>
                    <a:lnTo>
                      <a:pt x="244222" y="561926"/>
                    </a:lnTo>
                    <a:lnTo>
                      <a:pt x="242616" y="567655"/>
                    </a:lnTo>
                    <a:lnTo>
                      <a:pt x="243381" y="573606"/>
                    </a:lnTo>
                    <a:lnTo>
                      <a:pt x="246823" y="578884"/>
                    </a:lnTo>
                    <a:lnTo>
                      <a:pt x="251947" y="581515"/>
                    </a:lnTo>
                    <a:lnTo>
                      <a:pt x="256919" y="585148"/>
                    </a:lnTo>
                    <a:lnTo>
                      <a:pt x="261355" y="589959"/>
                    </a:lnTo>
                    <a:lnTo>
                      <a:pt x="265562" y="594066"/>
                    </a:lnTo>
                    <a:lnTo>
                      <a:pt x="263038" y="599344"/>
                    </a:lnTo>
                    <a:lnTo>
                      <a:pt x="268239" y="602327"/>
                    </a:lnTo>
                    <a:lnTo>
                      <a:pt x="274740" y="601592"/>
                    </a:lnTo>
                    <a:lnTo>
                      <a:pt x="280553" y="600721"/>
                    </a:lnTo>
                    <a:lnTo>
                      <a:pt x="286596" y="600698"/>
                    </a:lnTo>
                    <a:lnTo>
                      <a:pt x="292333" y="601386"/>
                    </a:lnTo>
                    <a:lnTo>
                      <a:pt x="297916" y="602732"/>
                    </a:lnTo>
                    <a:lnTo>
                      <a:pt x="303652" y="604201"/>
                    </a:lnTo>
                    <a:lnTo>
                      <a:pt x="309007" y="606618"/>
                    </a:lnTo>
                    <a:lnTo>
                      <a:pt x="316273" y="608331"/>
                    </a:lnTo>
                    <a:lnTo>
                      <a:pt x="321856" y="609975"/>
                    </a:lnTo>
                    <a:lnTo>
                      <a:pt x="323539" y="615926"/>
                    </a:lnTo>
                    <a:lnTo>
                      <a:pt x="323310" y="621884"/>
                    </a:lnTo>
                    <a:lnTo>
                      <a:pt x="327287" y="626504"/>
                    </a:lnTo>
                    <a:lnTo>
                      <a:pt x="333100" y="625915"/>
                    </a:lnTo>
                    <a:lnTo>
                      <a:pt x="339142" y="625770"/>
                    </a:lnTo>
                    <a:lnTo>
                      <a:pt x="344956" y="627476"/>
                    </a:lnTo>
                    <a:lnTo>
                      <a:pt x="350769" y="629189"/>
                    </a:lnTo>
                    <a:lnTo>
                      <a:pt x="356505" y="63091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1" name="Google Shape;481;p7"/>
              <p:cNvSpPr/>
              <p:nvPr/>
            </p:nvSpPr>
            <p:spPr>
              <a:xfrm>
                <a:off x="3969436" y="3021156"/>
                <a:ext cx="14992" cy="14914"/>
              </a:xfrm>
              <a:custGeom>
                <a:avLst/>
                <a:gdLst/>
                <a:ahLst/>
                <a:cxnLst/>
                <a:rect l="l" t="t" r="r" b="b"/>
                <a:pathLst>
                  <a:path w="14992" h="14914" extrusionOk="0">
                    <a:moveTo>
                      <a:pt x="1148" y="14862"/>
                    </a:moveTo>
                    <a:lnTo>
                      <a:pt x="5738" y="11305"/>
                    </a:lnTo>
                    <a:lnTo>
                      <a:pt x="5355" y="5408"/>
                    </a:lnTo>
                    <a:lnTo>
                      <a:pt x="1454" y="1125"/>
                    </a:lnTo>
                    <a:lnTo>
                      <a:pt x="-688" y="6479"/>
                    </a:lnTo>
                    <a:lnTo>
                      <a:pt x="-76" y="12216"/>
                    </a:lnTo>
                    <a:close/>
                    <a:moveTo>
                      <a:pt x="8873" y="6486"/>
                    </a:moveTo>
                    <a:lnTo>
                      <a:pt x="14304" y="4750"/>
                    </a:lnTo>
                    <a:lnTo>
                      <a:pt x="11168" y="-53"/>
                    </a:lnTo>
                    <a:lnTo>
                      <a:pt x="6502" y="3488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2" name="Google Shape;482;p7"/>
              <p:cNvSpPr/>
              <p:nvPr/>
            </p:nvSpPr>
            <p:spPr>
              <a:xfrm>
                <a:off x="10110793" y="3116520"/>
                <a:ext cx="7265" cy="10019"/>
              </a:xfrm>
              <a:custGeom>
                <a:avLst/>
                <a:gdLst/>
                <a:ahLst/>
                <a:cxnLst/>
                <a:rect l="l" t="t" r="r" b="b"/>
                <a:pathLst>
                  <a:path w="7265" h="10019" extrusionOk="0">
                    <a:moveTo>
                      <a:pt x="1683" y="9967"/>
                    </a:moveTo>
                    <a:lnTo>
                      <a:pt x="2754" y="4284"/>
                    </a:lnTo>
                    <a:lnTo>
                      <a:pt x="6578" y="-53"/>
                    </a:lnTo>
                    <a:lnTo>
                      <a:pt x="1148" y="2203"/>
                    </a:lnTo>
                    <a:lnTo>
                      <a:pt x="-688" y="7680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3" name="Google Shape;483;p7"/>
              <p:cNvSpPr/>
              <p:nvPr/>
            </p:nvSpPr>
            <p:spPr>
              <a:xfrm>
                <a:off x="6347412" y="2172993"/>
                <a:ext cx="249193" cy="227464"/>
              </a:xfrm>
              <a:custGeom>
                <a:avLst/>
                <a:gdLst/>
                <a:ahLst/>
                <a:cxnLst/>
                <a:rect l="l" t="t" r="r" b="b"/>
                <a:pathLst>
                  <a:path w="249193" h="227464" extrusionOk="0">
                    <a:moveTo>
                      <a:pt x="12774" y="79195"/>
                    </a:moveTo>
                    <a:lnTo>
                      <a:pt x="8032" y="75508"/>
                    </a:lnTo>
                    <a:lnTo>
                      <a:pt x="5813" y="69940"/>
                    </a:lnTo>
                    <a:lnTo>
                      <a:pt x="5049" y="64020"/>
                    </a:lnTo>
                    <a:lnTo>
                      <a:pt x="-688" y="64747"/>
                    </a:lnTo>
                    <a:lnTo>
                      <a:pt x="1759" y="70208"/>
                    </a:lnTo>
                    <a:lnTo>
                      <a:pt x="5278" y="74919"/>
                    </a:lnTo>
                    <a:lnTo>
                      <a:pt x="10708" y="78300"/>
                    </a:lnTo>
                    <a:close/>
                    <a:moveTo>
                      <a:pt x="32202" y="114777"/>
                    </a:moveTo>
                    <a:lnTo>
                      <a:pt x="30901" y="108750"/>
                    </a:lnTo>
                    <a:lnTo>
                      <a:pt x="32125" y="114624"/>
                    </a:lnTo>
                    <a:close/>
                    <a:moveTo>
                      <a:pt x="35490" y="122578"/>
                    </a:moveTo>
                    <a:lnTo>
                      <a:pt x="32660" y="117163"/>
                    </a:lnTo>
                    <a:lnTo>
                      <a:pt x="29372" y="112421"/>
                    </a:lnTo>
                    <a:lnTo>
                      <a:pt x="23176" y="112872"/>
                    </a:lnTo>
                    <a:lnTo>
                      <a:pt x="22335" y="118609"/>
                    </a:lnTo>
                    <a:lnTo>
                      <a:pt x="28071" y="121148"/>
                    </a:lnTo>
                    <a:lnTo>
                      <a:pt x="33655" y="122441"/>
                    </a:lnTo>
                    <a:close/>
                    <a:moveTo>
                      <a:pt x="37785" y="136782"/>
                    </a:moveTo>
                    <a:lnTo>
                      <a:pt x="38779" y="130977"/>
                    </a:lnTo>
                    <a:lnTo>
                      <a:pt x="33501" y="128384"/>
                    </a:lnTo>
                    <a:lnTo>
                      <a:pt x="34572" y="134396"/>
                    </a:lnTo>
                    <a:close/>
                    <a:moveTo>
                      <a:pt x="87348" y="178528"/>
                    </a:moveTo>
                    <a:lnTo>
                      <a:pt x="86354" y="172586"/>
                    </a:lnTo>
                    <a:lnTo>
                      <a:pt x="88419" y="166948"/>
                    </a:lnTo>
                    <a:lnTo>
                      <a:pt x="93696" y="164340"/>
                    </a:lnTo>
                    <a:lnTo>
                      <a:pt x="97062" y="169648"/>
                    </a:lnTo>
                    <a:lnTo>
                      <a:pt x="99128" y="175515"/>
                    </a:lnTo>
                    <a:lnTo>
                      <a:pt x="105323" y="176876"/>
                    </a:lnTo>
                    <a:lnTo>
                      <a:pt x="102875" y="171568"/>
                    </a:lnTo>
                    <a:lnTo>
                      <a:pt x="102952" y="165243"/>
                    </a:lnTo>
                    <a:lnTo>
                      <a:pt x="100199" y="160110"/>
                    </a:lnTo>
                    <a:lnTo>
                      <a:pt x="98821" y="154320"/>
                    </a:lnTo>
                    <a:lnTo>
                      <a:pt x="95150" y="149104"/>
                    </a:lnTo>
                    <a:lnTo>
                      <a:pt x="92167" y="143972"/>
                    </a:lnTo>
                    <a:lnTo>
                      <a:pt x="96603" y="140300"/>
                    </a:lnTo>
                    <a:lnTo>
                      <a:pt x="102034" y="143016"/>
                    </a:lnTo>
                    <a:lnTo>
                      <a:pt x="103640" y="148660"/>
                    </a:lnTo>
                    <a:lnTo>
                      <a:pt x="107999" y="144079"/>
                    </a:lnTo>
                    <a:lnTo>
                      <a:pt x="113201" y="140775"/>
                    </a:lnTo>
                    <a:lnTo>
                      <a:pt x="108917" y="136629"/>
                    </a:lnTo>
                    <a:lnTo>
                      <a:pt x="103104" y="137409"/>
                    </a:lnTo>
                    <a:lnTo>
                      <a:pt x="102646" y="131497"/>
                    </a:lnTo>
                    <a:lnTo>
                      <a:pt x="97139" y="128621"/>
                    </a:lnTo>
                    <a:lnTo>
                      <a:pt x="102722" y="126036"/>
                    </a:lnTo>
                    <a:lnTo>
                      <a:pt x="108841" y="125890"/>
                    </a:lnTo>
                    <a:lnTo>
                      <a:pt x="114807" y="126938"/>
                    </a:lnTo>
                    <a:lnTo>
                      <a:pt x="119473" y="131413"/>
                    </a:lnTo>
                    <a:lnTo>
                      <a:pt x="123909" y="135168"/>
                    </a:lnTo>
                    <a:lnTo>
                      <a:pt x="126586" y="130028"/>
                    </a:lnTo>
                    <a:lnTo>
                      <a:pt x="125362" y="124162"/>
                    </a:lnTo>
                    <a:lnTo>
                      <a:pt x="126050" y="118288"/>
                    </a:lnTo>
                    <a:lnTo>
                      <a:pt x="121461" y="114624"/>
                    </a:lnTo>
                    <a:lnTo>
                      <a:pt x="115648" y="113362"/>
                    </a:lnTo>
                    <a:lnTo>
                      <a:pt x="121614" y="111710"/>
                    </a:lnTo>
                    <a:lnTo>
                      <a:pt x="127274" y="114218"/>
                    </a:lnTo>
                    <a:lnTo>
                      <a:pt x="130181" y="119358"/>
                    </a:lnTo>
                    <a:lnTo>
                      <a:pt x="131022" y="125232"/>
                    </a:lnTo>
                    <a:lnTo>
                      <a:pt x="136912" y="124330"/>
                    </a:lnTo>
                    <a:lnTo>
                      <a:pt x="140736" y="119764"/>
                    </a:lnTo>
                    <a:lnTo>
                      <a:pt x="134618" y="119358"/>
                    </a:lnTo>
                    <a:lnTo>
                      <a:pt x="130793" y="114738"/>
                    </a:lnTo>
                    <a:lnTo>
                      <a:pt x="128651" y="108750"/>
                    </a:lnTo>
                    <a:lnTo>
                      <a:pt x="126357" y="103419"/>
                    </a:lnTo>
                    <a:lnTo>
                      <a:pt x="120467" y="102264"/>
                    </a:lnTo>
                    <a:lnTo>
                      <a:pt x="115037" y="99739"/>
                    </a:lnTo>
                    <a:lnTo>
                      <a:pt x="109453" y="97751"/>
                    </a:lnTo>
                    <a:lnTo>
                      <a:pt x="106087" y="92863"/>
                    </a:lnTo>
                    <a:lnTo>
                      <a:pt x="100734" y="90347"/>
                    </a:lnTo>
                    <a:lnTo>
                      <a:pt x="95303" y="93085"/>
                    </a:lnTo>
                    <a:lnTo>
                      <a:pt x="89949" y="95655"/>
                    </a:lnTo>
                    <a:lnTo>
                      <a:pt x="95762" y="96053"/>
                    </a:lnTo>
                    <a:lnTo>
                      <a:pt x="101422" y="98103"/>
                    </a:lnTo>
                    <a:lnTo>
                      <a:pt x="106470" y="101307"/>
                    </a:lnTo>
                    <a:lnTo>
                      <a:pt x="110677" y="105270"/>
                    </a:lnTo>
                    <a:lnTo>
                      <a:pt x="105323" y="107556"/>
                    </a:lnTo>
                    <a:lnTo>
                      <a:pt x="101881" y="102883"/>
                    </a:lnTo>
                    <a:lnTo>
                      <a:pt x="96145" y="100734"/>
                    </a:lnTo>
                    <a:lnTo>
                      <a:pt x="90561" y="99219"/>
                    </a:lnTo>
                    <a:lnTo>
                      <a:pt x="85436" y="96382"/>
                    </a:lnTo>
                    <a:lnTo>
                      <a:pt x="90713" y="93873"/>
                    </a:lnTo>
                    <a:lnTo>
                      <a:pt x="95532" y="90813"/>
                    </a:lnTo>
                    <a:lnTo>
                      <a:pt x="91173" y="86744"/>
                    </a:lnTo>
                    <a:lnTo>
                      <a:pt x="91402" y="80870"/>
                    </a:lnTo>
                    <a:lnTo>
                      <a:pt x="97597" y="82094"/>
                    </a:lnTo>
                    <a:lnTo>
                      <a:pt x="95227" y="87479"/>
                    </a:lnTo>
                    <a:lnTo>
                      <a:pt x="101040" y="86966"/>
                    </a:lnTo>
                    <a:lnTo>
                      <a:pt x="100734" y="80870"/>
                    </a:lnTo>
                    <a:lnTo>
                      <a:pt x="96603" y="76472"/>
                    </a:lnTo>
                    <a:lnTo>
                      <a:pt x="91937" y="72808"/>
                    </a:lnTo>
                    <a:lnTo>
                      <a:pt x="88649" y="67668"/>
                    </a:lnTo>
                    <a:lnTo>
                      <a:pt x="84977" y="62972"/>
                    </a:lnTo>
                    <a:lnTo>
                      <a:pt x="80924" y="58276"/>
                    </a:lnTo>
                    <a:lnTo>
                      <a:pt x="78246" y="53029"/>
                    </a:lnTo>
                    <a:lnTo>
                      <a:pt x="79776" y="47468"/>
                    </a:lnTo>
                    <a:lnTo>
                      <a:pt x="79700" y="41388"/>
                    </a:lnTo>
                    <a:lnTo>
                      <a:pt x="84825" y="38474"/>
                    </a:lnTo>
                    <a:lnTo>
                      <a:pt x="86660" y="44302"/>
                    </a:lnTo>
                    <a:lnTo>
                      <a:pt x="91937" y="47621"/>
                    </a:lnTo>
                    <a:lnTo>
                      <a:pt x="97674" y="49916"/>
                    </a:lnTo>
                    <a:lnTo>
                      <a:pt x="100122" y="55568"/>
                    </a:lnTo>
                    <a:lnTo>
                      <a:pt x="104711" y="59186"/>
                    </a:lnTo>
                    <a:lnTo>
                      <a:pt x="110294" y="60731"/>
                    </a:lnTo>
                    <a:lnTo>
                      <a:pt x="105705" y="57213"/>
                    </a:lnTo>
                    <a:lnTo>
                      <a:pt x="101040" y="53151"/>
                    </a:lnTo>
                    <a:lnTo>
                      <a:pt x="106087" y="50092"/>
                    </a:lnTo>
                    <a:lnTo>
                      <a:pt x="111365" y="53029"/>
                    </a:lnTo>
                    <a:lnTo>
                      <a:pt x="115496" y="57633"/>
                    </a:lnTo>
                    <a:lnTo>
                      <a:pt x="113659" y="52019"/>
                    </a:lnTo>
                    <a:lnTo>
                      <a:pt x="109300" y="48271"/>
                    </a:lnTo>
                    <a:lnTo>
                      <a:pt x="114960" y="47155"/>
                    </a:lnTo>
                    <a:lnTo>
                      <a:pt x="121156" y="48501"/>
                    </a:lnTo>
                    <a:lnTo>
                      <a:pt x="125745" y="52134"/>
                    </a:lnTo>
                    <a:lnTo>
                      <a:pt x="122838" y="46772"/>
                    </a:lnTo>
                    <a:lnTo>
                      <a:pt x="117943" y="43567"/>
                    </a:lnTo>
                    <a:lnTo>
                      <a:pt x="112283" y="42114"/>
                    </a:lnTo>
                    <a:lnTo>
                      <a:pt x="109530" y="36393"/>
                    </a:lnTo>
                    <a:lnTo>
                      <a:pt x="113966" y="32752"/>
                    </a:lnTo>
                    <a:lnTo>
                      <a:pt x="120620" y="32660"/>
                    </a:lnTo>
                    <a:lnTo>
                      <a:pt x="124827" y="28286"/>
                    </a:lnTo>
                    <a:lnTo>
                      <a:pt x="130104" y="26029"/>
                    </a:lnTo>
                    <a:lnTo>
                      <a:pt x="135382" y="29112"/>
                    </a:lnTo>
                    <a:lnTo>
                      <a:pt x="141195" y="27062"/>
                    </a:lnTo>
                    <a:lnTo>
                      <a:pt x="146702" y="24951"/>
                    </a:lnTo>
                    <a:lnTo>
                      <a:pt x="152668" y="26748"/>
                    </a:lnTo>
                    <a:lnTo>
                      <a:pt x="158405" y="29333"/>
                    </a:lnTo>
                    <a:lnTo>
                      <a:pt x="165441" y="29655"/>
                    </a:lnTo>
                    <a:lnTo>
                      <a:pt x="171178" y="30748"/>
                    </a:lnTo>
                    <a:lnTo>
                      <a:pt x="176685" y="29142"/>
                    </a:lnTo>
                    <a:lnTo>
                      <a:pt x="180050" y="24170"/>
                    </a:lnTo>
                    <a:lnTo>
                      <a:pt x="177832" y="18824"/>
                    </a:lnTo>
                    <a:lnTo>
                      <a:pt x="181809" y="14648"/>
                    </a:lnTo>
                    <a:lnTo>
                      <a:pt x="185175" y="9913"/>
                    </a:lnTo>
                    <a:lnTo>
                      <a:pt x="183187" y="4399"/>
                    </a:lnTo>
                    <a:lnTo>
                      <a:pt x="178138" y="1645"/>
                    </a:lnTo>
                    <a:lnTo>
                      <a:pt x="172402" y="-53"/>
                    </a:lnTo>
                    <a:lnTo>
                      <a:pt x="172095" y="5729"/>
                    </a:lnTo>
                    <a:lnTo>
                      <a:pt x="172937" y="11550"/>
                    </a:lnTo>
                    <a:lnTo>
                      <a:pt x="167583" y="13891"/>
                    </a:lnTo>
                    <a:lnTo>
                      <a:pt x="161617" y="13998"/>
                    </a:lnTo>
                    <a:lnTo>
                      <a:pt x="155880" y="15191"/>
                    </a:lnTo>
                    <a:lnTo>
                      <a:pt x="150220" y="16399"/>
                    </a:lnTo>
                    <a:lnTo>
                      <a:pt x="145096" y="13500"/>
                    </a:lnTo>
                    <a:lnTo>
                      <a:pt x="139665" y="11535"/>
                    </a:lnTo>
                    <a:lnTo>
                      <a:pt x="133929" y="10686"/>
                    </a:lnTo>
                    <a:lnTo>
                      <a:pt x="128881" y="7795"/>
                    </a:lnTo>
                    <a:lnTo>
                      <a:pt x="123145" y="7160"/>
                    </a:lnTo>
                    <a:lnTo>
                      <a:pt x="117408" y="6563"/>
                    </a:lnTo>
                    <a:lnTo>
                      <a:pt x="112665" y="9883"/>
                    </a:lnTo>
                    <a:lnTo>
                      <a:pt x="106853" y="11068"/>
                    </a:lnTo>
                    <a:lnTo>
                      <a:pt x="101040" y="11168"/>
                    </a:lnTo>
                    <a:lnTo>
                      <a:pt x="94997" y="11221"/>
                    </a:lnTo>
                    <a:lnTo>
                      <a:pt x="89567" y="13952"/>
                    </a:lnTo>
                    <a:lnTo>
                      <a:pt x="83677" y="13302"/>
                    </a:lnTo>
                    <a:lnTo>
                      <a:pt x="80235" y="18021"/>
                    </a:lnTo>
                    <a:lnTo>
                      <a:pt x="74804" y="20140"/>
                    </a:lnTo>
                    <a:lnTo>
                      <a:pt x="68915" y="20017"/>
                    </a:lnTo>
                    <a:lnTo>
                      <a:pt x="63178" y="20315"/>
                    </a:lnTo>
                    <a:lnTo>
                      <a:pt x="57518" y="21639"/>
                    </a:lnTo>
                    <a:lnTo>
                      <a:pt x="54765" y="26702"/>
                    </a:lnTo>
                    <a:lnTo>
                      <a:pt x="49411" y="28828"/>
                    </a:lnTo>
                    <a:lnTo>
                      <a:pt x="43598" y="28094"/>
                    </a:lnTo>
                    <a:lnTo>
                      <a:pt x="37938" y="29088"/>
                    </a:lnTo>
                    <a:lnTo>
                      <a:pt x="32813" y="31812"/>
                    </a:lnTo>
                    <a:lnTo>
                      <a:pt x="35567" y="36883"/>
                    </a:lnTo>
                    <a:lnTo>
                      <a:pt x="33043" y="42038"/>
                    </a:lnTo>
                    <a:lnTo>
                      <a:pt x="28683" y="45885"/>
                    </a:lnTo>
                    <a:lnTo>
                      <a:pt x="26617" y="51316"/>
                    </a:lnTo>
                    <a:lnTo>
                      <a:pt x="22105" y="55048"/>
                    </a:lnTo>
                    <a:lnTo>
                      <a:pt x="17133" y="58169"/>
                    </a:lnTo>
                    <a:lnTo>
                      <a:pt x="19734" y="63355"/>
                    </a:lnTo>
                    <a:lnTo>
                      <a:pt x="16063" y="67837"/>
                    </a:lnTo>
                    <a:lnTo>
                      <a:pt x="10173" y="68127"/>
                    </a:lnTo>
                    <a:lnTo>
                      <a:pt x="13692" y="72732"/>
                    </a:lnTo>
                    <a:lnTo>
                      <a:pt x="16445" y="77941"/>
                    </a:lnTo>
                    <a:lnTo>
                      <a:pt x="20269" y="82232"/>
                    </a:lnTo>
                    <a:lnTo>
                      <a:pt x="25241" y="85192"/>
                    </a:lnTo>
                    <a:lnTo>
                      <a:pt x="29677" y="88940"/>
                    </a:lnTo>
                    <a:lnTo>
                      <a:pt x="32049" y="94492"/>
                    </a:lnTo>
                    <a:lnTo>
                      <a:pt x="27765" y="98477"/>
                    </a:lnTo>
                    <a:lnTo>
                      <a:pt x="26771" y="104351"/>
                    </a:lnTo>
                    <a:lnTo>
                      <a:pt x="32737" y="103112"/>
                    </a:lnTo>
                    <a:lnTo>
                      <a:pt x="35337" y="97919"/>
                    </a:lnTo>
                    <a:lnTo>
                      <a:pt x="36408" y="103617"/>
                    </a:lnTo>
                    <a:lnTo>
                      <a:pt x="40692" y="108015"/>
                    </a:lnTo>
                    <a:lnTo>
                      <a:pt x="42986" y="114693"/>
                    </a:lnTo>
                    <a:lnTo>
                      <a:pt x="48722" y="112421"/>
                    </a:lnTo>
                    <a:lnTo>
                      <a:pt x="54307" y="114777"/>
                    </a:lnTo>
                    <a:lnTo>
                      <a:pt x="59890" y="113308"/>
                    </a:lnTo>
                    <a:lnTo>
                      <a:pt x="65550" y="111687"/>
                    </a:lnTo>
                    <a:lnTo>
                      <a:pt x="71516" y="112696"/>
                    </a:lnTo>
                    <a:lnTo>
                      <a:pt x="77558" y="113155"/>
                    </a:lnTo>
                    <a:lnTo>
                      <a:pt x="83294" y="114601"/>
                    </a:lnTo>
                    <a:lnTo>
                      <a:pt x="89414" y="114853"/>
                    </a:lnTo>
                    <a:lnTo>
                      <a:pt x="94079" y="118440"/>
                    </a:lnTo>
                    <a:lnTo>
                      <a:pt x="100199" y="118249"/>
                    </a:lnTo>
                    <a:lnTo>
                      <a:pt x="95762" y="121959"/>
                    </a:lnTo>
                    <a:lnTo>
                      <a:pt x="91096" y="125401"/>
                    </a:lnTo>
                    <a:lnTo>
                      <a:pt x="86354" y="122035"/>
                    </a:lnTo>
                    <a:lnTo>
                      <a:pt x="80694" y="120146"/>
                    </a:lnTo>
                    <a:lnTo>
                      <a:pt x="75034" y="118555"/>
                    </a:lnTo>
                    <a:lnTo>
                      <a:pt x="69986" y="115488"/>
                    </a:lnTo>
                    <a:lnTo>
                      <a:pt x="64173" y="113415"/>
                    </a:lnTo>
                    <a:lnTo>
                      <a:pt x="60119" y="117553"/>
                    </a:lnTo>
                    <a:lnTo>
                      <a:pt x="54230" y="118593"/>
                    </a:lnTo>
                    <a:lnTo>
                      <a:pt x="49946" y="122693"/>
                    </a:lnTo>
                    <a:lnTo>
                      <a:pt x="46275" y="127091"/>
                    </a:lnTo>
                    <a:lnTo>
                      <a:pt x="49717" y="132231"/>
                    </a:lnTo>
                    <a:lnTo>
                      <a:pt x="53617" y="136629"/>
                    </a:lnTo>
                    <a:lnTo>
                      <a:pt x="58283" y="140300"/>
                    </a:lnTo>
                    <a:lnTo>
                      <a:pt x="61649" y="145440"/>
                    </a:lnTo>
                    <a:lnTo>
                      <a:pt x="59890" y="150917"/>
                    </a:lnTo>
                    <a:lnTo>
                      <a:pt x="61036" y="157173"/>
                    </a:lnTo>
                    <a:lnTo>
                      <a:pt x="63255" y="163002"/>
                    </a:lnTo>
                    <a:lnTo>
                      <a:pt x="68533" y="166711"/>
                    </a:lnTo>
                    <a:lnTo>
                      <a:pt x="69909" y="160845"/>
                    </a:lnTo>
                    <a:lnTo>
                      <a:pt x="75187" y="157051"/>
                    </a:lnTo>
                    <a:lnTo>
                      <a:pt x="78705" y="162145"/>
                    </a:lnTo>
                    <a:lnTo>
                      <a:pt x="82223" y="167262"/>
                    </a:lnTo>
                    <a:lnTo>
                      <a:pt x="83677" y="173205"/>
                    </a:lnTo>
                    <a:lnTo>
                      <a:pt x="87348" y="178452"/>
                    </a:lnTo>
                    <a:close/>
                    <a:moveTo>
                      <a:pt x="134235" y="38909"/>
                    </a:moveTo>
                    <a:lnTo>
                      <a:pt x="137218" y="33487"/>
                    </a:lnTo>
                    <a:lnTo>
                      <a:pt x="131558" y="32056"/>
                    </a:lnTo>
                    <a:lnTo>
                      <a:pt x="133164" y="37747"/>
                    </a:lnTo>
                    <a:close/>
                    <a:moveTo>
                      <a:pt x="156875" y="64999"/>
                    </a:moveTo>
                    <a:lnTo>
                      <a:pt x="158252" y="59148"/>
                    </a:lnTo>
                    <a:lnTo>
                      <a:pt x="151979" y="57802"/>
                    </a:lnTo>
                    <a:lnTo>
                      <a:pt x="148232" y="62529"/>
                    </a:lnTo>
                    <a:lnTo>
                      <a:pt x="153892" y="61060"/>
                    </a:lnTo>
                    <a:close/>
                    <a:moveTo>
                      <a:pt x="113889" y="88932"/>
                    </a:moveTo>
                    <a:lnTo>
                      <a:pt x="110371" y="84220"/>
                    </a:lnTo>
                    <a:lnTo>
                      <a:pt x="113889" y="88932"/>
                    </a:lnTo>
                    <a:close/>
                    <a:moveTo>
                      <a:pt x="117255" y="86851"/>
                    </a:moveTo>
                    <a:lnTo>
                      <a:pt x="119702" y="81604"/>
                    </a:lnTo>
                    <a:lnTo>
                      <a:pt x="116261" y="86331"/>
                    </a:lnTo>
                    <a:close/>
                    <a:moveTo>
                      <a:pt x="140048" y="99510"/>
                    </a:moveTo>
                    <a:lnTo>
                      <a:pt x="137983" y="93345"/>
                    </a:lnTo>
                    <a:lnTo>
                      <a:pt x="138824" y="99166"/>
                    </a:lnTo>
                    <a:close/>
                    <a:moveTo>
                      <a:pt x="134005" y="141050"/>
                    </a:moveTo>
                    <a:lnTo>
                      <a:pt x="137295" y="135902"/>
                    </a:lnTo>
                    <a:lnTo>
                      <a:pt x="134005" y="141050"/>
                    </a:lnTo>
                    <a:close/>
                    <a:moveTo>
                      <a:pt x="137371" y="147750"/>
                    </a:moveTo>
                    <a:lnTo>
                      <a:pt x="138747" y="141769"/>
                    </a:lnTo>
                    <a:lnTo>
                      <a:pt x="137371" y="147635"/>
                    </a:lnTo>
                    <a:close/>
                    <a:moveTo>
                      <a:pt x="152439" y="134740"/>
                    </a:moveTo>
                    <a:lnTo>
                      <a:pt x="151827" y="128560"/>
                    </a:lnTo>
                    <a:lnTo>
                      <a:pt x="146779" y="125049"/>
                    </a:lnTo>
                    <a:lnTo>
                      <a:pt x="148155" y="130762"/>
                    </a:lnTo>
                    <a:lnTo>
                      <a:pt x="152439" y="134740"/>
                    </a:lnTo>
                    <a:close/>
                    <a:moveTo>
                      <a:pt x="159628" y="140668"/>
                    </a:moveTo>
                    <a:lnTo>
                      <a:pt x="155575" y="136323"/>
                    </a:lnTo>
                    <a:lnTo>
                      <a:pt x="159628" y="140668"/>
                    </a:lnTo>
                    <a:close/>
                    <a:moveTo>
                      <a:pt x="160776" y="145647"/>
                    </a:moveTo>
                    <a:lnTo>
                      <a:pt x="166971" y="143337"/>
                    </a:lnTo>
                    <a:lnTo>
                      <a:pt x="160929" y="143238"/>
                    </a:lnTo>
                    <a:close/>
                    <a:moveTo>
                      <a:pt x="137753" y="170100"/>
                    </a:moveTo>
                    <a:lnTo>
                      <a:pt x="143489" y="168769"/>
                    </a:lnTo>
                    <a:lnTo>
                      <a:pt x="137753" y="170100"/>
                    </a:lnTo>
                    <a:close/>
                    <a:moveTo>
                      <a:pt x="158252" y="159973"/>
                    </a:moveTo>
                    <a:lnTo>
                      <a:pt x="162994" y="156439"/>
                    </a:lnTo>
                    <a:lnTo>
                      <a:pt x="157181" y="156600"/>
                    </a:lnTo>
                    <a:close/>
                    <a:moveTo>
                      <a:pt x="155575" y="171882"/>
                    </a:moveTo>
                    <a:lnTo>
                      <a:pt x="160852" y="169373"/>
                    </a:lnTo>
                    <a:lnTo>
                      <a:pt x="154886" y="169771"/>
                    </a:lnTo>
                    <a:close/>
                    <a:moveTo>
                      <a:pt x="189076" y="92397"/>
                    </a:moveTo>
                    <a:lnTo>
                      <a:pt x="194353" y="89674"/>
                    </a:lnTo>
                    <a:lnTo>
                      <a:pt x="190682" y="84541"/>
                    </a:lnTo>
                    <a:lnTo>
                      <a:pt x="187011" y="79646"/>
                    </a:lnTo>
                    <a:lnTo>
                      <a:pt x="180968" y="79180"/>
                    </a:lnTo>
                    <a:lnTo>
                      <a:pt x="175691" y="81780"/>
                    </a:lnTo>
                    <a:lnTo>
                      <a:pt x="176150" y="87876"/>
                    </a:lnTo>
                    <a:lnTo>
                      <a:pt x="181580" y="90408"/>
                    </a:lnTo>
                    <a:lnTo>
                      <a:pt x="187699" y="92106"/>
                    </a:lnTo>
                    <a:close/>
                    <a:moveTo>
                      <a:pt x="180815" y="119618"/>
                    </a:moveTo>
                    <a:lnTo>
                      <a:pt x="184410" y="114838"/>
                    </a:lnTo>
                    <a:lnTo>
                      <a:pt x="183110" y="108750"/>
                    </a:lnTo>
                    <a:lnTo>
                      <a:pt x="179133" y="104375"/>
                    </a:lnTo>
                    <a:lnTo>
                      <a:pt x="178368" y="110218"/>
                    </a:lnTo>
                    <a:lnTo>
                      <a:pt x="176226" y="115794"/>
                    </a:lnTo>
                    <a:lnTo>
                      <a:pt x="180815" y="119618"/>
                    </a:lnTo>
                    <a:close/>
                    <a:moveTo>
                      <a:pt x="184334" y="140759"/>
                    </a:moveTo>
                    <a:lnTo>
                      <a:pt x="189764" y="137784"/>
                    </a:lnTo>
                    <a:lnTo>
                      <a:pt x="183798" y="136805"/>
                    </a:lnTo>
                    <a:close/>
                    <a:moveTo>
                      <a:pt x="196954" y="141700"/>
                    </a:moveTo>
                    <a:lnTo>
                      <a:pt x="196342" y="135902"/>
                    </a:lnTo>
                    <a:lnTo>
                      <a:pt x="196954" y="141669"/>
                    </a:lnTo>
                    <a:close/>
                    <a:moveTo>
                      <a:pt x="168654" y="160577"/>
                    </a:moveTo>
                    <a:lnTo>
                      <a:pt x="172095" y="155705"/>
                    </a:lnTo>
                    <a:lnTo>
                      <a:pt x="166436" y="154244"/>
                    </a:lnTo>
                    <a:lnTo>
                      <a:pt x="168348" y="160110"/>
                    </a:lnTo>
                    <a:close/>
                    <a:moveTo>
                      <a:pt x="167200" y="170100"/>
                    </a:moveTo>
                    <a:lnTo>
                      <a:pt x="164141" y="165029"/>
                    </a:lnTo>
                    <a:lnTo>
                      <a:pt x="167200" y="170100"/>
                    </a:lnTo>
                    <a:close/>
                    <a:moveTo>
                      <a:pt x="179439" y="166046"/>
                    </a:moveTo>
                    <a:lnTo>
                      <a:pt x="184181" y="161931"/>
                    </a:lnTo>
                    <a:lnTo>
                      <a:pt x="178750" y="163912"/>
                    </a:lnTo>
                    <a:close/>
                    <a:moveTo>
                      <a:pt x="204449" y="137012"/>
                    </a:moveTo>
                    <a:lnTo>
                      <a:pt x="209727" y="134105"/>
                    </a:lnTo>
                    <a:lnTo>
                      <a:pt x="203838" y="130824"/>
                    </a:lnTo>
                    <a:lnTo>
                      <a:pt x="198254" y="132323"/>
                    </a:lnTo>
                    <a:lnTo>
                      <a:pt x="203685" y="135902"/>
                    </a:lnTo>
                    <a:close/>
                    <a:moveTo>
                      <a:pt x="212481" y="168876"/>
                    </a:moveTo>
                    <a:lnTo>
                      <a:pt x="217070" y="164516"/>
                    </a:lnTo>
                    <a:lnTo>
                      <a:pt x="222653" y="162726"/>
                    </a:lnTo>
                    <a:lnTo>
                      <a:pt x="216993" y="161587"/>
                    </a:lnTo>
                    <a:lnTo>
                      <a:pt x="212251" y="165044"/>
                    </a:lnTo>
                    <a:close/>
                    <a:moveTo>
                      <a:pt x="103717" y="187126"/>
                    </a:moveTo>
                    <a:lnTo>
                      <a:pt x="102646" y="181397"/>
                    </a:lnTo>
                    <a:lnTo>
                      <a:pt x="103717" y="187126"/>
                    </a:lnTo>
                    <a:close/>
                    <a:moveTo>
                      <a:pt x="154963" y="227411"/>
                    </a:moveTo>
                    <a:lnTo>
                      <a:pt x="160699" y="226960"/>
                    </a:lnTo>
                    <a:lnTo>
                      <a:pt x="166359" y="226172"/>
                    </a:lnTo>
                    <a:lnTo>
                      <a:pt x="173013" y="225040"/>
                    </a:lnTo>
                    <a:lnTo>
                      <a:pt x="179209" y="224918"/>
                    </a:lnTo>
                    <a:lnTo>
                      <a:pt x="185175" y="225033"/>
                    </a:lnTo>
                    <a:lnTo>
                      <a:pt x="190912" y="224115"/>
                    </a:lnTo>
                    <a:lnTo>
                      <a:pt x="196954" y="223204"/>
                    </a:lnTo>
                    <a:lnTo>
                      <a:pt x="197643" y="217338"/>
                    </a:lnTo>
                    <a:lnTo>
                      <a:pt x="191447" y="216978"/>
                    </a:lnTo>
                    <a:lnTo>
                      <a:pt x="186170" y="219847"/>
                    </a:lnTo>
                    <a:lnTo>
                      <a:pt x="182574" y="215135"/>
                    </a:lnTo>
                    <a:lnTo>
                      <a:pt x="176914" y="214110"/>
                    </a:lnTo>
                    <a:lnTo>
                      <a:pt x="170643" y="213391"/>
                    </a:lnTo>
                    <a:lnTo>
                      <a:pt x="164447" y="213437"/>
                    </a:lnTo>
                    <a:lnTo>
                      <a:pt x="159246" y="210951"/>
                    </a:lnTo>
                    <a:lnTo>
                      <a:pt x="151138" y="210928"/>
                    </a:lnTo>
                    <a:lnTo>
                      <a:pt x="145096" y="212581"/>
                    </a:lnTo>
                    <a:lnTo>
                      <a:pt x="139665" y="210003"/>
                    </a:lnTo>
                    <a:lnTo>
                      <a:pt x="136300" y="205085"/>
                    </a:lnTo>
                    <a:lnTo>
                      <a:pt x="130946" y="207364"/>
                    </a:lnTo>
                    <a:lnTo>
                      <a:pt x="125745" y="204863"/>
                    </a:lnTo>
                    <a:lnTo>
                      <a:pt x="120085" y="206798"/>
                    </a:lnTo>
                    <a:lnTo>
                      <a:pt x="119702" y="212932"/>
                    </a:lnTo>
                    <a:lnTo>
                      <a:pt x="124368" y="216933"/>
                    </a:lnTo>
                    <a:lnTo>
                      <a:pt x="131252" y="217223"/>
                    </a:lnTo>
                    <a:lnTo>
                      <a:pt x="137141" y="218072"/>
                    </a:lnTo>
                    <a:lnTo>
                      <a:pt x="143031" y="218761"/>
                    </a:lnTo>
                    <a:lnTo>
                      <a:pt x="148996" y="220940"/>
                    </a:lnTo>
                    <a:lnTo>
                      <a:pt x="154657" y="222172"/>
                    </a:lnTo>
                    <a:close/>
                    <a:moveTo>
                      <a:pt x="238716" y="174903"/>
                    </a:moveTo>
                    <a:lnTo>
                      <a:pt x="237569" y="168914"/>
                    </a:lnTo>
                    <a:lnTo>
                      <a:pt x="238486" y="174781"/>
                    </a:lnTo>
                    <a:close/>
                    <a:moveTo>
                      <a:pt x="238486" y="195532"/>
                    </a:moveTo>
                    <a:lnTo>
                      <a:pt x="241470" y="190545"/>
                    </a:lnTo>
                    <a:lnTo>
                      <a:pt x="245905" y="185787"/>
                    </a:lnTo>
                    <a:lnTo>
                      <a:pt x="248506" y="180655"/>
                    </a:lnTo>
                    <a:lnTo>
                      <a:pt x="243305" y="178345"/>
                    </a:lnTo>
                    <a:lnTo>
                      <a:pt x="238333" y="181787"/>
                    </a:lnTo>
                    <a:lnTo>
                      <a:pt x="234509" y="186521"/>
                    </a:lnTo>
                    <a:lnTo>
                      <a:pt x="236191" y="192396"/>
                    </a:lnTo>
                    <a:close/>
                    <a:moveTo>
                      <a:pt x="221659" y="210836"/>
                    </a:moveTo>
                    <a:lnTo>
                      <a:pt x="221888" y="204932"/>
                    </a:lnTo>
                    <a:lnTo>
                      <a:pt x="222042" y="198996"/>
                    </a:lnTo>
                    <a:lnTo>
                      <a:pt x="219365" y="204068"/>
                    </a:lnTo>
                    <a:lnTo>
                      <a:pt x="219747" y="210003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4" name="Google Shape;484;p7"/>
              <p:cNvSpPr/>
              <p:nvPr/>
            </p:nvSpPr>
            <p:spPr>
              <a:xfrm>
                <a:off x="3059932" y="2973428"/>
                <a:ext cx="119854" cy="136597"/>
              </a:xfrm>
              <a:custGeom>
                <a:avLst/>
                <a:gdLst/>
                <a:ahLst/>
                <a:cxnLst/>
                <a:rect l="l" t="t" r="r" b="b"/>
                <a:pathLst>
                  <a:path w="119854" h="136597" extrusionOk="0">
                    <a:moveTo>
                      <a:pt x="59124" y="136545"/>
                    </a:moveTo>
                    <a:lnTo>
                      <a:pt x="62107" y="131482"/>
                    </a:lnTo>
                    <a:lnTo>
                      <a:pt x="66390" y="127458"/>
                    </a:lnTo>
                    <a:lnTo>
                      <a:pt x="71821" y="125064"/>
                    </a:lnTo>
                    <a:lnTo>
                      <a:pt x="76104" y="121118"/>
                    </a:lnTo>
                    <a:lnTo>
                      <a:pt x="77405" y="115473"/>
                    </a:lnTo>
                    <a:lnTo>
                      <a:pt x="82835" y="113193"/>
                    </a:lnTo>
                    <a:lnTo>
                      <a:pt x="87272" y="109507"/>
                    </a:lnTo>
                    <a:lnTo>
                      <a:pt x="91020" y="105124"/>
                    </a:lnTo>
                    <a:lnTo>
                      <a:pt x="89260" y="99671"/>
                    </a:lnTo>
                    <a:lnTo>
                      <a:pt x="91020" y="94057"/>
                    </a:lnTo>
                    <a:lnTo>
                      <a:pt x="95838" y="90561"/>
                    </a:lnTo>
                    <a:lnTo>
                      <a:pt x="100733" y="87280"/>
                    </a:lnTo>
                    <a:lnTo>
                      <a:pt x="105628" y="84037"/>
                    </a:lnTo>
                    <a:lnTo>
                      <a:pt x="110141" y="80304"/>
                    </a:lnTo>
                    <a:lnTo>
                      <a:pt x="115112" y="76388"/>
                    </a:lnTo>
                    <a:lnTo>
                      <a:pt x="119166" y="72067"/>
                    </a:lnTo>
                    <a:lnTo>
                      <a:pt x="117790" y="66330"/>
                    </a:lnTo>
                    <a:lnTo>
                      <a:pt x="113124" y="62406"/>
                    </a:lnTo>
                    <a:lnTo>
                      <a:pt x="112359" y="68288"/>
                    </a:lnTo>
                    <a:lnTo>
                      <a:pt x="106929" y="66085"/>
                    </a:lnTo>
                    <a:lnTo>
                      <a:pt x="101039" y="64364"/>
                    </a:lnTo>
                    <a:lnTo>
                      <a:pt x="95226" y="64097"/>
                    </a:lnTo>
                    <a:lnTo>
                      <a:pt x="94767" y="57251"/>
                    </a:lnTo>
                    <a:lnTo>
                      <a:pt x="95838" y="51362"/>
                    </a:lnTo>
                    <a:lnTo>
                      <a:pt x="96908" y="45472"/>
                    </a:lnTo>
                    <a:lnTo>
                      <a:pt x="98286" y="38114"/>
                    </a:lnTo>
                    <a:lnTo>
                      <a:pt x="99356" y="32224"/>
                    </a:lnTo>
                    <a:lnTo>
                      <a:pt x="100427" y="26335"/>
                    </a:lnTo>
                    <a:lnTo>
                      <a:pt x="101192" y="20446"/>
                    </a:lnTo>
                    <a:lnTo>
                      <a:pt x="101880" y="14556"/>
                    </a:lnTo>
                    <a:lnTo>
                      <a:pt x="102569" y="8667"/>
                    </a:lnTo>
                    <a:lnTo>
                      <a:pt x="103257" y="2785"/>
                    </a:lnTo>
                    <a:lnTo>
                      <a:pt x="97979" y="16"/>
                    </a:lnTo>
                    <a:lnTo>
                      <a:pt x="92166" y="8"/>
                    </a:lnTo>
                    <a:lnTo>
                      <a:pt x="85665" y="8"/>
                    </a:lnTo>
                    <a:lnTo>
                      <a:pt x="79775" y="1"/>
                    </a:lnTo>
                    <a:lnTo>
                      <a:pt x="73962" y="1"/>
                    </a:lnTo>
                    <a:lnTo>
                      <a:pt x="68074" y="-53"/>
                    </a:lnTo>
                    <a:lnTo>
                      <a:pt x="62261" y="-30"/>
                    </a:lnTo>
                    <a:lnTo>
                      <a:pt x="56447" y="1"/>
                    </a:lnTo>
                    <a:lnTo>
                      <a:pt x="50558" y="31"/>
                    </a:lnTo>
                    <a:lnTo>
                      <a:pt x="48493" y="5729"/>
                    </a:lnTo>
                    <a:lnTo>
                      <a:pt x="47804" y="11611"/>
                    </a:lnTo>
                    <a:lnTo>
                      <a:pt x="47040" y="17501"/>
                    </a:lnTo>
                    <a:lnTo>
                      <a:pt x="40997" y="18924"/>
                    </a:lnTo>
                    <a:lnTo>
                      <a:pt x="35107" y="18946"/>
                    </a:lnTo>
                    <a:lnTo>
                      <a:pt x="38090" y="23895"/>
                    </a:lnTo>
                    <a:lnTo>
                      <a:pt x="41915" y="28194"/>
                    </a:lnTo>
                    <a:lnTo>
                      <a:pt x="46427" y="31880"/>
                    </a:lnTo>
                    <a:lnTo>
                      <a:pt x="51169" y="35192"/>
                    </a:lnTo>
                    <a:lnTo>
                      <a:pt x="53923" y="40240"/>
                    </a:lnTo>
                    <a:lnTo>
                      <a:pt x="56677" y="45258"/>
                    </a:lnTo>
                    <a:lnTo>
                      <a:pt x="60807" y="49273"/>
                    </a:lnTo>
                    <a:lnTo>
                      <a:pt x="58130" y="54513"/>
                    </a:lnTo>
                    <a:lnTo>
                      <a:pt x="51629" y="58391"/>
                    </a:lnTo>
                    <a:lnTo>
                      <a:pt x="45739" y="58375"/>
                    </a:lnTo>
                    <a:lnTo>
                      <a:pt x="39849" y="58352"/>
                    </a:lnTo>
                    <a:lnTo>
                      <a:pt x="33960" y="58360"/>
                    </a:lnTo>
                    <a:lnTo>
                      <a:pt x="28147" y="58360"/>
                    </a:lnTo>
                    <a:lnTo>
                      <a:pt x="22258" y="58375"/>
                    </a:lnTo>
                    <a:lnTo>
                      <a:pt x="17210" y="62360"/>
                    </a:lnTo>
                    <a:lnTo>
                      <a:pt x="13920" y="67309"/>
                    </a:lnTo>
                    <a:lnTo>
                      <a:pt x="10708" y="72273"/>
                    </a:lnTo>
                    <a:lnTo>
                      <a:pt x="7496" y="77122"/>
                    </a:lnTo>
                    <a:lnTo>
                      <a:pt x="4206" y="82277"/>
                    </a:lnTo>
                    <a:lnTo>
                      <a:pt x="3442" y="88029"/>
                    </a:lnTo>
                    <a:lnTo>
                      <a:pt x="4666" y="93697"/>
                    </a:lnTo>
                    <a:lnTo>
                      <a:pt x="1989" y="98890"/>
                    </a:lnTo>
                    <a:lnTo>
                      <a:pt x="1989" y="104627"/>
                    </a:lnTo>
                    <a:lnTo>
                      <a:pt x="-688" y="109744"/>
                    </a:lnTo>
                    <a:lnTo>
                      <a:pt x="3518" y="113913"/>
                    </a:lnTo>
                    <a:lnTo>
                      <a:pt x="7725" y="117836"/>
                    </a:lnTo>
                    <a:lnTo>
                      <a:pt x="11932" y="121737"/>
                    </a:lnTo>
                    <a:lnTo>
                      <a:pt x="16827" y="125286"/>
                    </a:lnTo>
                    <a:lnTo>
                      <a:pt x="22487" y="128200"/>
                    </a:lnTo>
                    <a:lnTo>
                      <a:pt x="28223" y="130043"/>
                    </a:lnTo>
                    <a:lnTo>
                      <a:pt x="34036" y="130632"/>
                    </a:lnTo>
                    <a:lnTo>
                      <a:pt x="41303" y="130204"/>
                    </a:lnTo>
                    <a:lnTo>
                      <a:pt x="47116" y="130755"/>
                    </a:lnTo>
                    <a:lnTo>
                      <a:pt x="52547" y="133065"/>
                    </a:lnTo>
                    <a:lnTo>
                      <a:pt x="57747" y="135826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5" name="Google Shape;485;p7"/>
              <p:cNvSpPr/>
              <p:nvPr/>
            </p:nvSpPr>
            <p:spPr>
              <a:xfrm>
                <a:off x="6350012" y="2122665"/>
                <a:ext cx="46045" cy="48752"/>
              </a:xfrm>
              <a:custGeom>
                <a:avLst/>
                <a:gdLst/>
                <a:ahLst/>
                <a:cxnLst/>
                <a:rect l="l" t="t" r="r" b="b"/>
                <a:pathLst>
                  <a:path w="46045" h="48752" extrusionOk="0">
                    <a:moveTo>
                      <a:pt x="15910" y="48700"/>
                    </a:moveTo>
                    <a:lnTo>
                      <a:pt x="20499" y="45143"/>
                    </a:lnTo>
                    <a:lnTo>
                      <a:pt x="20729" y="39315"/>
                    </a:lnTo>
                    <a:lnTo>
                      <a:pt x="26389" y="37158"/>
                    </a:lnTo>
                    <a:lnTo>
                      <a:pt x="32431" y="37097"/>
                    </a:lnTo>
                    <a:lnTo>
                      <a:pt x="37479" y="34091"/>
                    </a:lnTo>
                    <a:lnTo>
                      <a:pt x="41227" y="29731"/>
                    </a:lnTo>
                    <a:lnTo>
                      <a:pt x="44286" y="24759"/>
                    </a:lnTo>
                    <a:lnTo>
                      <a:pt x="45357" y="19114"/>
                    </a:lnTo>
                    <a:lnTo>
                      <a:pt x="39697" y="17768"/>
                    </a:lnTo>
                    <a:lnTo>
                      <a:pt x="35796" y="13554"/>
                    </a:lnTo>
                    <a:lnTo>
                      <a:pt x="30443" y="11420"/>
                    </a:lnTo>
                    <a:lnTo>
                      <a:pt x="27153" y="6571"/>
                    </a:lnTo>
                    <a:lnTo>
                      <a:pt x="21800" y="4276"/>
                    </a:lnTo>
                    <a:lnTo>
                      <a:pt x="17975" y="-53"/>
                    </a:lnTo>
                    <a:lnTo>
                      <a:pt x="12621" y="2119"/>
                    </a:lnTo>
                    <a:lnTo>
                      <a:pt x="14074" y="7710"/>
                    </a:lnTo>
                    <a:lnTo>
                      <a:pt x="9179" y="10709"/>
                    </a:lnTo>
                    <a:lnTo>
                      <a:pt x="4820" y="14571"/>
                    </a:lnTo>
                    <a:lnTo>
                      <a:pt x="-688" y="16338"/>
                    </a:lnTo>
                    <a:lnTo>
                      <a:pt x="1" y="22036"/>
                    </a:lnTo>
                    <a:lnTo>
                      <a:pt x="3519" y="26794"/>
                    </a:lnTo>
                    <a:lnTo>
                      <a:pt x="7726" y="30901"/>
                    </a:lnTo>
                    <a:lnTo>
                      <a:pt x="12697" y="34221"/>
                    </a:lnTo>
                    <a:lnTo>
                      <a:pt x="14992" y="39682"/>
                    </a:lnTo>
                    <a:lnTo>
                      <a:pt x="16140" y="45464"/>
                    </a:lnTo>
                    <a:close/>
                  </a:path>
                </a:pathLst>
              </a:custGeom>
              <a:solidFill>
                <a:srgbClr val="E0E0E0"/>
              </a:solidFill>
              <a:ln w="9525" cap="flat" cmpd="sng">
                <a:solidFill>
                  <a:srgbClr val="FFFFFF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486" name="Google Shape;486;p7"/>
            <p:cNvCxnSpPr>
              <a:stCxn id="246" idx="159"/>
              <a:endCxn id="249" idx="2682"/>
            </p:cNvCxnSpPr>
            <p:nvPr/>
          </p:nvCxnSpPr>
          <p:spPr>
            <a:xfrm rot="10800000">
              <a:off x="4060702" y="1656431"/>
              <a:ext cx="1925702" cy="63301"/>
            </a:xfrm>
            <a:prstGeom prst="straightConnector1">
              <a:avLst/>
            </a:prstGeom>
            <a:noFill/>
            <a:ln w="15875" cap="flat" cmpd="sng">
              <a:solidFill>
                <a:srgbClr val="EC7639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87" name="Google Shape;487;p7"/>
            <p:cNvCxnSpPr>
              <a:stCxn id="247" idx="84"/>
              <a:endCxn id="253" idx="1219"/>
            </p:cNvCxnSpPr>
            <p:nvPr/>
          </p:nvCxnSpPr>
          <p:spPr>
            <a:xfrm flipH="1">
              <a:off x="3227008" y="1780287"/>
              <a:ext cx="2785502" cy="649801"/>
            </a:xfrm>
            <a:prstGeom prst="straightConnector1">
              <a:avLst/>
            </a:prstGeom>
            <a:noFill/>
            <a:ln w="15875" cap="flat" cmpd="sng">
              <a:solidFill>
                <a:srgbClr val="EC7639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88" name="Google Shape;488;p7"/>
            <p:cNvCxnSpPr>
              <a:stCxn id="246" idx="188"/>
              <a:endCxn id="416" idx="263"/>
            </p:cNvCxnSpPr>
            <p:nvPr/>
          </p:nvCxnSpPr>
          <p:spPr>
            <a:xfrm flipH="1">
              <a:off x="4116622" y="1841128"/>
              <a:ext cx="1943701" cy="2298003"/>
            </a:xfrm>
            <a:prstGeom prst="straightConnector1">
              <a:avLst/>
            </a:prstGeom>
            <a:noFill/>
            <a:ln w="15875" cap="flat" cmpd="sng">
              <a:solidFill>
                <a:srgbClr val="EC7639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89" name="Google Shape;489;p7"/>
            <p:cNvCxnSpPr>
              <a:stCxn id="246" idx="175"/>
              <a:endCxn id="247" idx="194"/>
            </p:cNvCxnSpPr>
            <p:nvPr/>
          </p:nvCxnSpPr>
          <p:spPr>
            <a:xfrm flipH="1">
              <a:off x="5764495" y="1794177"/>
              <a:ext cx="278700" cy="159000"/>
            </a:xfrm>
            <a:prstGeom prst="straightConnector1">
              <a:avLst/>
            </a:prstGeom>
            <a:noFill/>
            <a:ln w="15875" cap="flat" cmpd="sng">
              <a:solidFill>
                <a:srgbClr val="EC7639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90" name="Google Shape;490;p7"/>
            <p:cNvCxnSpPr>
              <a:stCxn id="247" idx="75"/>
              <a:endCxn id="252" idx="151"/>
            </p:cNvCxnSpPr>
            <p:nvPr/>
          </p:nvCxnSpPr>
          <p:spPr>
            <a:xfrm flipH="1">
              <a:off x="5584916" y="1818363"/>
              <a:ext cx="446100" cy="311101"/>
            </a:xfrm>
            <a:prstGeom prst="straightConnector1">
              <a:avLst/>
            </a:prstGeom>
            <a:noFill/>
            <a:ln w="15875" cap="flat" cmpd="sng">
              <a:solidFill>
                <a:srgbClr val="EC7639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91" name="Google Shape;491;p7"/>
            <p:cNvCxnSpPr>
              <a:stCxn id="246" idx="52"/>
              <a:endCxn id="250" idx="293"/>
            </p:cNvCxnSpPr>
            <p:nvPr/>
          </p:nvCxnSpPr>
          <p:spPr>
            <a:xfrm>
              <a:off x="6165117" y="1728389"/>
              <a:ext cx="1110301" cy="91500"/>
            </a:xfrm>
            <a:prstGeom prst="straightConnector1">
              <a:avLst/>
            </a:prstGeom>
            <a:noFill/>
            <a:ln w="15875" cap="flat" cmpd="sng">
              <a:solidFill>
                <a:srgbClr val="EC7639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92" name="Google Shape;492;p7"/>
            <p:cNvCxnSpPr/>
            <p:nvPr/>
          </p:nvCxnSpPr>
          <p:spPr>
            <a:xfrm rot="10800000">
              <a:off x="5920707" y="1688934"/>
              <a:ext cx="228908" cy="115924"/>
            </a:xfrm>
            <a:prstGeom prst="straightConnector1">
              <a:avLst/>
            </a:prstGeom>
            <a:noFill/>
            <a:ln w="9525" cap="flat" cmpd="sng">
              <a:solidFill>
                <a:srgbClr val="EC7639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93" name="Google Shape;493;p7"/>
            <p:cNvCxnSpPr>
              <a:stCxn id="246" idx="70"/>
              <a:endCxn id="336" idx="23"/>
            </p:cNvCxnSpPr>
            <p:nvPr/>
          </p:nvCxnSpPr>
          <p:spPr>
            <a:xfrm rot="10800000" flipH="1">
              <a:off x="6243068" y="1639658"/>
              <a:ext cx="257100" cy="26400"/>
            </a:xfrm>
            <a:prstGeom prst="straightConnector1">
              <a:avLst/>
            </a:prstGeom>
            <a:noFill/>
            <a:ln w="15875" cap="flat" cmpd="sng">
              <a:solidFill>
                <a:srgbClr val="EC7639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94" name="Google Shape;494;p7"/>
            <p:cNvCxnSpPr>
              <a:stCxn id="325" idx="31"/>
              <a:endCxn id="388" idx="87"/>
            </p:cNvCxnSpPr>
            <p:nvPr/>
          </p:nvCxnSpPr>
          <p:spPr>
            <a:xfrm rot="10800000">
              <a:off x="5782285" y="1575840"/>
              <a:ext cx="195600" cy="78601"/>
            </a:xfrm>
            <a:prstGeom prst="straightConnector1">
              <a:avLst/>
            </a:prstGeom>
            <a:noFill/>
            <a:ln w="15875" cap="flat" cmpd="sng">
              <a:solidFill>
                <a:srgbClr val="EC7639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95" name="Google Shape;495;p7"/>
            <p:cNvCxnSpPr>
              <a:stCxn id="246" idx="18"/>
              <a:endCxn id="248" idx="149"/>
            </p:cNvCxnSpPr>
            <p:nvPr/>
          </p:nvCxnSpPr>
          <p:spPr>
            <a:xfrm>
              <a:off x="6133784" y="1853586"/>
              <a:ext cx="62400" cy="161100"/>
            </a:xfrm>
            <a:prstGeom prst="straightConnector1">
              <a:avLst/>
            </a:prstGeom>
            <a:noFill/>
            <a:ln w="15875" cap="flat" cmpd="sng">
              <a:solidFill>
                <a:srgbClr val="EC7639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96" name="Google Shape;496;p7"/>
            <p:cNvCxnSpPr>
              <a:stCxn id="336" idx="87"/>
              <a:endCxn id="293" idx="46"/>
            </p:cNvCxnSpPr>
            <p:nvPr/>
          </p:nvCxnSpPr>
          <p:spPr>
            <a:xfrm rot="10800000" flipH="1">
              <a:off x="6236103" y="1481056"/>
              <a:ext cx="180900" cy="142800"/>
            </a:xfrm>
            <a:prstGeom prst="straightConnector1">
              <a:avLst/>
            </a:prstGeom>
            <a:noFill/>
            <a:ln w="15875" cap="flat" cmpd="sng">
              <a:solidFill>
                <a:srgbClr val="EC7639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  <p:cxnSp>
          <p:nvCxnSpPr>
            <p:cNvPr id="498" name="Google Shape;498;p7"/>
            <p:cNvCxnSpPr>
              <a:stCxn id="246" idx="37"/>
              <a:endCxn id="380" idx="190"/>
            </p:cNvCxnSpPr>
            <p:nvPr/>
          </p:nvCxnSpPr>
          <p:spPr>
            <a:xfrm>
              <a:off x="6211550" y="1810704"/>
              <a:ext cx="633900" cy="316200"/>
            </a:xfrm>
            <a:prstGeom prst="straightConnector1">
              <a:avLst/>
            </a:prstGeom>
            <a:noFill/>
            <a:ln w="15875" cap="flat" cmpd="sng">
              <a:solidFill>
                <a:srgbClr val="EC7639"/>
              </a:solidFill>
              <a:prstDash val="solid"/>
              <a:miter lim="800000"/>
              <a:headEnd type="none" w="sm" len="sm"/>
              <a:tailEnd type="triangle" w="med" len="med"/>
            </a:ln>
          </p:spPr>
        </p:cxnSp>
      </p:grpSp>
      <p:cxnSp>
        <p:nvCxnSpPr>
          <p:cNvPr id="2" name="Google Shape;498;p7">
            <a:extLst>
              <a:ext uri="{FF2B5EF4-FFF2-40B4-BE49-F238E27FC236}">
                <a16:creationId xmlns:a16="http://schemas.microsoft.com/office/drawing/2014/main" id="{DF7EAA12-0C6F-6537-8690-2C6B47538E85}"/>
              </a:ext>
            </a:extLst>
          </p:cNvPr>
          <p:cNvCxnSpPr>
            <a:cxnSpLocks/>
          </p:cNvCxnSpPr>
          <p:nvPr/>
        </p:nvCxnSpPr>
        <p:spPr>
          <a:xfrm>
            <a:off x="5699132" y="2606254"/>
            <a:ext cx="3584743" cy="2806188"/>
          </a:xfrm>
          <a:prstGeom prst="straightConnector1">
            <a:avLst/>
          </a:prstGeom>
          <a:noFill/>
          <a:ln w="15875" cap="flat" cmpd="sng">
            <a:solidFill>
              <a:srgbClr val="EC763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" name="Google Shape;491;p7">
            <a:extLst>
              <a:ext uri="{FF2B5EF4-FFF2-40B4-BE49-F238E27FC236}">
                <a16:creationId xmlns:a16="http://schemas.microsoft.com/office/drawing/2014/main" id="{027E6134-26DA-E3D2-FA71-DE514E06B412}"/>
              </a:ext>
            </a:extLst>
          </p:cNvPr>
          <p:cNvCxnSpPr>
            <a:cxnSpLocks/>
          </p:cNvCxnSpPr>
          <p:nvPr/>
        </p:nvCxnSpPr>
        <p:spPr>
          <a:xfrm>
            <a:off x="5727562" y="2575241"/>
            <a:ext cx="2066131" cy="347774"/>
          </a:xfrm>
          <a:prstGeom prst="straightConnector1">
            <a:avLst/>
          </a:prstGeom>
          <a:noFill/>
          <a:ln w="15875" cap="flat" cmpd="sng">
            <a:solidFill>
              <a:srgbClr val="EC763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6" name="Google Shape;491;p7">
            <a:extLst>
              <a:ext uri="{FF2B5EF4-FFF2-40B4-BE49-F238E27FC236}">
                <a16:creationId xmlns:a16="http://schemas.microsoft.com/office/drawing/2014/main" id="{26645C93-DDFD-1765-5191-F4BBCE51ED10}"/>
              </a:ext>
            </a:extLst>
          </p:cNvPr>
          <p:cNvCxnSpPr>
            <a:cxnSpLocks/>
          </p:cNvCxnSpPr>
          <p:nvPr/>
        </p:nvCxnSpPr>
        <p:spPr>
          <a:xfrm>
            <a:off x="5699132" y="2576169"/>
            <a:ext cx="3847827" cy="469963"/>
          </a:xfrm>
          <a:prstGeom prst="straightConnector1">
            <a:avLst/>
          </a:prstGeom>
          <a:noFill/>
          <a:ln w="15875" cap="flat" cmpd="sng">
            <a:solidFill>
              <a:srgbClr val="EC7639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5" name="Google Shape;491;p8">
            <a:extLst>
              <a:ext uri="{FF2B5EF4-FFF2-40B4-BE49-F238E27FC236}">
                <a16:creationId xmlns:a16="http://schemas.microsoft.com/office/drawing/2014/main" id="{29710A89-D68D-E7FF-3334-B73B2E7DFF7D}"/>
              </a:ext>
            </a:extLst>
          </p:cNvPr>
          <p:cNvSpPr txBox="1">
            <a:spLocks/>
          </p:cNvSpPr>
          <p:nvPr/>
        </p:nvSpPr>
        <p:spPr>
          <a:xfrm>
            <a:off x="3061855" y="115888"/>
            <a:ext cx="9130145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>
              <a:buClr>
                <a:srgbClr val="EC7639"/>
              </a:buClr>
            </a:pP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Международная деятельность</a:t>
            </a:r>
            <a:endParaRPr lang="de-DE" sz="3200" b="1" dirty="0">
              <a:solidFill>
                <a:srgbClr val="EC753A"/>
              </a:solidFill>
              <a:latin typeface="+mn-lt"/>
              <a:sym typeface="Arial"/>
            </a:endParaRPr>
          </a:p>
        </p:txBody>
      </p:sp>
      <p:cxnSp>
        <p:nvCxnSpPr>
          <p:cNvPr id="7" name="Google Shape;35;p13">
            <a:extLst>
              <a:ext uri="{FF2B5EF4-FFF2-40B4-BE49-F238E27FC236}">
                <a16:creationId xmlns:a16="http://schemas.microsoft.com/office/drawing/2014/main" id="{C71FA0E3-8AC4-075F-67A1-04E90C27959F}"/>
              </a:ext>
            </a:extLst>
          </p:cNvPr>
          <p:cNvCxnSpPr>
            <a:cxnSpLocks/>
          </p:cNvCxnSpPr>
          <p:nvPr/>
        </p:nvCxnSpPr>
        <p:spPr>
          <a:xfrm>
            <a:off x="679200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>
          <a:extLst>
            <a:ext uri="{FF2B5EF4-FFF2-40B4-BE49-F238E27FC236}">
              <a16:creationId xmlns:a16="http://schemas.microsoft.com/office/drawing/2014/main" id="{3A4DBEFB-AB5A-B5C1-8AF3-F3713B2D4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351B23C-4960-979D-1E95-95C38DA4A6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96" y="3980499"/>
            <a:ext cx="2785219" cy="2700000"/>
          </a:xfrm>
          <a:prstGeom prst="rect">
            <a:avLst/>
          </a:prstGeom>
        </p:spPr>
      </p:pic>
      <p:pic>
        <p:nvPicPr>
          <p:cNvPr id="9" name="Inhaltsplatzhalter 12">
            <a:extLst>
              <a:ext uri="{FF2B5EF4-FFF2-40B4-BE49-F238E27FC236}">
                <a16:creationId xmlns:a16="http://schemas.microsoft.com/office/drawing/2014/main" id="{9D4A81C2-9BBC-2B1E-C983-A64EF6786E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96" y="1237936"/>
            <a:ext cx="3571850" cy="2700000"/>
          </a:xfrm>
          <a:prstGeom prst="rect">
            <a:avLst/>
          </a:prstGeom>
          <a:solidFill>
            <a:schemeClr val="bg2">
              <a:lumMod val="90000"/>
              <a:alpha val="55000"/>
            </a:schemeClr>
          </a:solidFill>
          <a:ln>
            <a:noFill/>
          </a:ln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43565E1-A7C7-51D3-BD44-B2A15530A78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4072" y="1237936"/>
            <a:ext cx="3600000" cy="270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998B0D30-54CA-6209-108F-3033B5B0EA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3901" y="3980499"/>
            <a:ext cx="3600000" cy="270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9125B570-3F73-79F3-24AD-185A196FBF5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22398" y="1237936"/>
            <a:ext cx="3331503" cy="270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B151BE0-E16D-51A3-F8F5-58B2587244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6160" y="3980499"/>
            <a:ext cx="4116597" cy="2700000"/>
          </a:xfrm>
          <a:prstGeom prst="rect">
            <a:avLst/>
          </a:prstGeom>
        </p:spPr>
      </p:pic>
      <p:sp>
        <p:nvSpPr>
          <p:cNvPr id="2" name="Google Shape;491;p8">
            <a:extLst>
              <a:ext uri="{FF2B5EF4-FFF2-40B4-BE49-F238E27FC236}">
                <a16:creationId xmlns:a16="http://schemas.microsoft.com/office/drawing/2014/main" id="{67560FE4-AE02-C944-9AED-A05BAA310A01}"/>
              </a:ext>
            </a:extLst>
          </p:cNvPr>
          <p:cNvSpPr txBox="1">
            <a:spLocks/>
          </p:cNvSpPr>
          <p:nvPr/>
        </p:nvSpPr>
        <p:spPr>
          <a:xfrm>
            <a:off x="0" y="115888"/>
            <a:ext cx="5400000" cy="61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25252"/>
              </a:buClr>
              <a:buSzPts val="4000"/>
              <a:buFont typeface="Lato"/>
              <a:buNone/>
              <a:defRPr sz="4000" b="0" i="0" u="none" strike="noStrike" cap="none">
                <a:solidFill>
                  <a:srgbClr val="525252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EC7639"/>
              </a:buClr>
            </a:pPr>
            <a:r>
              <a:rPr lang="ru-RU" sz="3200" b="1" dirty="0">
                <a:solidFill>
                  <a:srgbClr val="EC753A"/>
                </a:solidFill>
                <a:latin typeface="+mn-lt"/>
                <a:sym typeface="Arial"/>
              </a:rPr>
              <a:t>Наше производство</a:t>
            </a:r>
            <a:endParaRPr lang="de-DE" sz="3200" b="1" dirty="0">
              <a:solidFill>
                <a:srgbClr val="EC753A"/>
              </a:solidFill>
              <a:latin typeface="+mn-lt"/>
              <a:sym typeface="Arial"/>
            </a:endParaRPr>
          </a:p>
        </p:txBody>
      </p:sp>
      <p:cxnSp>
        <p:nvCxnSpPr>
          <p:cNvPr id="4" name="Google Shape;35;p13">
            <a:extLst>
              <a:ext uri="{FF2B5EF4-FFF2-40B4-BE49-F238E27FC236}">
                <a16:creationId xmlns:a16="http://schemas.microsoft.com/office/drawing/2014/main" id="{DD03040A-A2B0-1854-3D92-2439F61FB417}"/>
              </a:ext>
            </a:extLst>
          </p:cNvPr>
          <p:cNvCxnSpPr>
            <a:cxnSpLocks/>
          </p:cNvCxnSpPr>
          <p:nvPr/>
        </p:nvCxnSpPr>
        <p:spPr>
          <a:xfrm>
            <a:off x="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956843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9">
            <a:extLst>
              <a:ext uri="{FF2B5EF4-FFF2-40B4-BE49-F238E27FC236}">
                <a16:creationId xmlns:a16="http://schemas.microsoft.com/office/drawing/2014/main" id="{09CC1316-23CF-E0B0-09D8-4B18A4FE86A8}"/>
              </a:ext>
            </a:extLst>
          </p:cNvPr>
          <p:cNvSpPr txBox="1">
            <a:spLocks/>
          </p:cNvSpPr>
          <p:nvPr/>
        </p:nvSpPr>
        <p:spPr>
          <a:xfrm>
            <a:off x="2646946" y="127073"/>
            <a:ext cx="9545054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28625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 sz="2000" b="1">
                <a:solidFill>
                  <a:srgbClr val="EC7639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639"/>
              </a:buClr>
              <a:buSzPts val="1800"/>
              <a:buNone/>
            </a:pPr>
            <a:r>
              <a:rPr lang="ru-RU" sz="3200" b="1" dirty="0">
                <a:solidFill>
                  <a:srgbClr val="EC753A"/>
                </a:solidFill>
                <a:latin typeface="+mn-lt"/>
              </a:rPr>
              <a:t>Когенерационные газопоршневые установки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018BF25-D54B-207A-E83D-08CCDEB2E4B4}"/>
              </a:ext>
            </a:extLst>
          </p:cNvPr>
          <p:cNvSpPr txBox="1"/>
          <p:nvPr/>
        </p:nvSpPr>
        <p:spPr>
          <a:xfrm>
            <a:off x="4658246" y="2000022"/>
            <a:ext cx="5166890" cy="2138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2800"/>
              </a:spcBef>
              <a:spcAft>
                <a:spcPts val="0"/>
              </a:spcAft>
              <a:buClr>
                <a:srgbClr val="EC753A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400 - 4 500 кВт</a:t>
            </a:r>
            <a:r>
              <a:rPr lang="ru-RU" sz="2000" baseline="-25000" dirty="0">
                <a:solidFill>
                  <a:schemeClr val="tx1"/>
                </a:solidFill>
                <a:latin typeface="+mn-lt"/>
              </a:rPr>
              <a:t>эл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C753A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Промышленное применение и модульные контейнерные решения 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C753A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Газовые двигатели MWM и MTU</a:t>
            </a: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C98C1902-A7B1-EC67-0787-E6E19FBE3DC7}"/>
              </a:ext>
            </a:extLst>
          </p:cNvPr>
          <p:cNvGrpSpPr/>
          <p:nvPr/>
        </p:nvGrpSpPr>
        <p:grpSpPr>
          <a:xfrm>
            <a:off x="-5629030" y="-937879"/>
            <a:ext cx="8702791" cy="8733758"/>
            <a:chOff x="1755145" y="-917366"/>
            <a:chExt cx="8702791" cy="8733758"/>
          </a:xfrm>
        </p:grpSpPr>
        <p:sp>
          <p:nvSpPr>
            <p:cNvPr id="15" name="Kreis: nicht ausgefüllt 14">
              <a:extLst>
                <a:ext uri="{FF2B5EF4-FFF2-40B4-BE49-F238E27FC236}">
                  <a16:creationId xmlns:a16="http://schemas.microsoft.com/office/drawing/2014/main" id="{25647D02-E06D-952E-BA04-276448496DDC}"/>
                </a:ext>
              </a:extLst>
            </p:cNvPr>
            <p:cNvSpPr/>
            <p:nvPr/>
          </p:nvSpPr>
          <p:spPr>
            <a:xfrm>
              <a:off x="2667000" y="0"/>
              <a:ext cx="6858000" cy="6858000"/>
            </a:xfrm>
            <a:prstGeom prst="donut">
              <a:avLst>
                <a:gd name="adj" fmla="val 2474"/>
              </a:avLst>
            </a:prstGeom>
            <a:solidFill>
              <a:schemeClr val="accent2"/>
            </a:solid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22A4F75-7432-258D-B4D5-31C015F3E34E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836000" y="-917366"/>
              <a:ext cx="2520000" cy="252000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A87AC15A-D56E-B865-61DC-A529B2C84267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836000" y="5296392"/>
              <a:ext cx="2520000" cy="252000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E409F071-76D9-83ED-BBFB-69A4412D834E}"/>
                </a:ext>
              </a:extLst>
            </p:cNvPr>
            <p:cNvSpPr/>
            <p:nvPr/>
          </p:nvSpPr>
          <p:spPr>
            <a:xfrm>
              <a:off x="7937936" y="2169000"/>
              <a:ext cx="2520000" cy="252000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33A44155-DCCA-91DF-B4B5-9D1432DBA3C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755145" y="2169001"/>
              <a:ext cx="2520000" cy="252000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3" name="Google Shape;35;p13">
            <a:extLst>
              <a:ext uri="{FF2B5EF4-FFF2-40B4-BE49-F238E27FC236}">
                <a16:creationId xmlns:a16="http://schemas.microsoft.com/office/drawing/2014/main" id="{A83C540C-E45C-CEF4-62B4-E7391C82C872}"/>
              </a:ext>
            </a:extLst>
          </p:cNvPr>
          <p:cNvCxnSpPr>
            <a:cxnSpLocks/>
          </p:cNvCxnSpPr>
          <p:nvPr/>
        </p:nvCxnSpPr>
        <p:spPr>
          <a:xfrm>
            <a:off x="2646946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8EC79053-1416-46AA-9F4A-19A291D88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19866" y="5164461"/>
            <a:ext cx="2292373" cy="532422"/>
          </a:xfrm>
          <a:prstGeom prst="rect">
            <a:avLst/>
          </a:prstGeom>
        </p:spPr>
      </p:pic>
      <p:pic>
        <p:nvPicPr>
          <p:cNvPr id="2056" name="Picture 8" descr="MWM">
            <a:extLst>
              <a:ext uri="{FF2B5EF4-FFF2-40B4-BE49-F238E27FC236}">
                <a16:creationId xmlns:a16="http://schemas.microsoft.com/office/drawing/2014/main" id="{C2525EB4-90F0-4358-8241-3E171AF2E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1" t="23608" r="15882" b="21218"/>
          <a:stretch/>
        </p:blipFill>
        <p:spPr bwMode="auto">
          <a:xfrm>
            <a:off x="6770040" y="4857978"/>
            <a:ext cx="2104875" cy="114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152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DE33F-529D-4F20-96A7-32B3C1F9FA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323D8C8C-7DD9-7291-2B70-4BD1A396C3B2}"/>
              </a:ext>
            </a:extLst>
          </p:cNvPr>
          <p:cNvGrpSpPr/>
          <p:nvPr/>
        </p:nvGrpSpPr>
        <p:grpSpPr>
          <a:xfrm rot="5400000">
            <a:off x="-5647692" y="-937879"/>
            <a:ext cx="8702791" cy="8733758"/>
            <a:chOff x="1755145" y="-917366"/>
            <a:chExt cx="8702791" cy="8733758"/>
          </a:xfrm>
        </p:grpSpPr>
        <p:sp>
          <p:nvSpPr>
            <p:cNvPr id="17" name="Kreis: nicht ausgefüllt 16">
              <a:extLst>
                <a:ext uri="{FF2B5EF4-FFF2-40B4-BE49-F238E27FC236}">
                  <a16:creationId xmlns:a16="http://schemas.microsoft.com/office/drawing/2014/main" id="{9E0850D9-D064-1138-8B12-E18E92B8B48D}"/>
                </a:ext>
              </a:extLst>
            </p:cNvPr>
            <p:cNvSpPr/>
            <p:nvPr/>
          </p:nvSpPr>
          <p:spPr>
            <a:xfrm>
              <a:off x="2667000" y="0"/>
              <a:ext cx="6858000" cy="6858000"/>
            </a:xfrm>
            <a:prstGeom prst="donut">
              <a:avLst>
                <a:gd name="adj" fmla="val 2474"/>
              </a:avLst>
            </a:prstGeom>
            <a:solidFill>
              <a:schemeClr val="accent2"/>
            </a:solid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8A0C82E3-C621-B20B-3618-FE3FDD7E041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836000" y="-917366"/>
              <a:ext cx="2520000" cy="252000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75C70779-F37C-393B-312F-1DA3B4F3BA55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836000" y="5296392"/>
              <a:ext cx="2520000" cy="252000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83E58257-475D-4006-A35E-D37F7C2C4C94}"/>
                </a:ext>
              </a:extLst>
            </p:cNvPr>
            <p:cNvSpPr/>
            <p:nvPr/>
          </p:nvSpPr>
          <p:spPr>
            <a:xfrm>
              <a:off x="7937936" y="2169000"/>
              <a:ext cx="2520000" cy="252000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17E1107B-128C-637B-AD4E-DC22CB431861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755145" y="2169001"/>
              <a:ext cx="2520000" cy="252000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9">
            <a:extLst>
              <a:ext uri="{FF2B5EF4-FFF2-40B4-BE49-F238E27FC236}">
                <a16:creationId xmlns:a16="http://schemas.microsoft.com/office/drawing/2014/main" id="{3E25B4BE-48CE-E52C-8202-8D842B6719B9}"/>
              </a:ext>
            </a:extLst>
          </p:cNvPr>
          <p:cNvSpPr txBox="1">
            <a:spLocks/>
          </p:cNvSpPr>
          <p:nvPr/>
        </p:nvSpPr>
        <p:spPr>
          <a:xfrm>
            <a:off x="2646946" y="127073"/>
            <a:ext cx="9545054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28625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 sz="2000" b="1">
                <a:solidFill>
                  <a:srgbClr val="EC7639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639"/>
              </a:buClr>
              <a:buSzPts val="1600"/>
              <a:buFont typeface="Arial"/>
              <a:buNone/>
            </a:pPr>
            <a:r>
              <a:rPr lang="ru-RU" sz="3200" b="1" i="0" u="none" strike="noStrike" cap="none" dirty="0">
                <a:solidFill>
                  <a:srgbClr val="EC753A"/>
                </a:solidFill>
                <a:latin typeface="+mn-lt"/>
                <a:ea typeface="Arial"/>
                <a:cs typeface="Arial"/>
                <a:sym typeface="Arial"/>
              </a:rPr>
              <a:t>Биометановые установки и </a:t>
            </a:r>
            <a:r>
              <a:rPr lang="de-DE" sz="3200" b="1" i="0" u="none" strike="noStrike" cap="none" dirty="0">
                <a:solidFill>
                  <a:srgbClr val="EC753A"/>
                </a:solidFill>
                <a:latin typeface="+mn-lt"/>
                <a:ea typeface="Arial"/>
                <a:cs typeface="Arial"/>
                <a:sym typeface="Arial"/>
              </a:rPr>
              <a:t>LCO</a:t>
            </a:r>
            <a:r>
              <a:rPr lang="de-DE" sz="3200" b="1" i="0" u="none" strike="noStrike" cap="none" baseline="-25000" dirty="0">
                <a:solidFill>
                  <a:srgbClr val="EC753A"/>
                </a:solidFill>
                <a:latin typeface="+mn-lt"/>
                <a:ea typeface="Arial"/>
                <a:cs typeface="Arial"/>
                <a:sym typeface="Arial"/>
              </a:rPr>
              <a:t>2</a:t>
            </a:r>
            <a:endParaRPr lang="de-DE" sz="3200" b="0" i="0" u="none" strike="noStrike" cap="none" baseline="-25000" dirty="0">
              <a:solidFill>
                <a:srgbClr val="EC753A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3" name="Google Shape;35;p13">
            <a:extLst>
              <a:ext uri="{FF2B5EF4-FFF2-40B4-BE49-F238E27FC236}">
                <a16:creationId xmlns:a16="http://schemas.microsoft.com/office/drawing/2014/main" id="{E4DE2A90-6AD9-14F8-CA98-275E2CE6DF43}"/>
              </a:ext>
            </a:extLst>
          </p:cNvPr>
          <p:cNvCxnSpPr>
            <a:cxnSpLocks/>
          </p:cNvCxnSpPr>
          <p:nvPr/>
        </p:nvCxnSpPr>
        <p:spPr>
          <a:xfrm>
            <a:off x="679200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F74DFEC3-9312-440B-96C4-03E43467D4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5410" y="5318951"/>
            <a:ext cx="2481077" cy="93269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5061902-37DE-4F16-9415-9D510C48EB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2063" y="5318951"/>
            <a:ext cx="2593853" cy="93269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96156E9-1AC0-4BA6-9950-8B785FEE0582}"/>
              </a:ext>
            </a:extLst>
          </p:cNvPr>
          <p:cNvSpPr txBox="1"/>
          <p:nvPr/>
        </p:nvSpPr>
        <p:spPr>
          <a:xfrm>
            <a:off x="4658245" y="2000022"/>
            <a:ext cx="6600305" cy="3061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2800"/>
              </a:spcBef>
              <a:spcAft>
                <a:spcPts val="0"/>
              </a:spcAft>
              <a:buClr>
                <a:srgbClr val="EC753A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500 - 7500 нм</a:t>
            </a:r>
            <a:r>
              <a:rPr lang="ru-RU" sz="2000" baseline="30000" dirty="0">
                <a:solidFill>
                  <a:schemeClr val="tx1"/>
                </a:solidFill>
                <a:latin typeface="+mn-lt"/>
              </a:rPr>
              <a:t>3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/ч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2800"/>
              </a:spcBef>
              <a:spcAft>
                <a:spcPts val="0"/>
              </a:spcAft>
              <a:buClr>
                <a:srgbClr val="EC753A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Технология ETW Smart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Cycle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® PSA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(адсорбция под давлением)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2800"/>
              </a:spcBef>
              <a:spcAft>
                <a:spcPts val="0"/>
              </a:spcAft>
              <a:buClr>
                <a:srgbClr val="EC753A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Технология ETW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SmartCool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® производство LCO</a:t>
            </a:r>
            <a:r>
              <a:rPr lang="ru-RU" sz="2000" baseline="-25000" dirty="0">
                <a:solidFill>
                  <a:schemeClr val="tx1"/>
                </a:solidFill>
                <a:latin typeface="+mn-lt"/>
              </a:rPr>
              <a:t>2</a:t>
            </a:r>
            <a:r>
              <a:rPr lang="ru-RU" sz="2000" dirty="0">
                <a:solidFill>
                  <a:schemeClr val="tx1"/>
                </a:solidFill>
                <a:latin typeface="+mn-lt"/>
              </a:rPr>
              <a:t> </a:t>
            </a:r>
            <a:br>
              <a:rPr lang="ru-RU" sz="2000" dirty="0">
                <a:solidFill>
                  <a:schemeClr val="tx1"/>
                </a:solidFill>
                <a:latin typeface="+mn-lt"/>
              </a:rPr>
            </a:br>
            <a:r>
              <a:rPr lang="ru-RU" sz="2000" dirty="0">
                <a:solidFill>
                  <a:schemeClr val="tx1"/>
                </a:solidFill>
                <a:latin typeface="+mn-lt"/>
              </a:rPr>
              <a:t>по стандарту пищевой промышленности</a:t>
            </a:r>
          </a:p>
        </p:txBody>
      </p:sp>
    </p:spTree>
    <p:extLst>
      <p:ext uri="{BB962C8B-B14F-4D97-AF65-F5344CB8AC3E}">
        <p14:creationId xmlns:p14="http://schemas.microsoft.com/office/powerpoint/2010/main" val="426772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4B199-4536-88A9-E14E-77009E69D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1B2A20AD-1553-0C39-5464-EC70E5A9B8E8}"/>
              </a:ext>
            </a:extLst>
          </p:cNvPr>
          <p:cNvGrpSpPr/>
          <p:nvPr/>
        </p:nvGrpSpPr>
        <p:grpSpPr>
          <a:xfrm rot="10800000">
            <a:off x="-5629030" y="-937878"/>
            <a:ext cx="8702791" cy="8733758"/>
            <a:chOff x="1755145" y="-917366"/>
            <a:chExt cx="8702791" cy="8733758"/>
          </a:xfrm>
        </p:grpSpPr>
        <p:sp>
          <p:nvSpPr>
            <p:cNvPr id="17" name="Kreis: nicht ausgefüllt 16">
              <a:extLst>
                <a:ext uri="{FF2B5EF4-FFF2-40B4-BE49-F238E27FC236}">
                  <a16:creationId xmlns:a16="http://schemas.microsoft.com/office/drawing/2014/main" id="{F52666FB-57B7-9D84-478C-DAC544EC3EBD}"/>
                </a:ext>
              </a:extLst>
            </p:cNvPr>
            <p:cNvSpPr/>
            <p:nvPr/>
          </p:nvSpPr>
          <p:spPr>
            <a:xfrm>
              <a:off x="2667000" y="0"/>
              <a:ext cx="6858000" cy="6858000"/>
            </a:xfrm>
            <a:prstGeom prst="donut">
              <a:avLst>
                <a:gd name="adj" fmla="val 2474"/>
              </a:avLst>
            </a:prstGeom>
            <a:solidFill>
              <a:schemeClr val="accent2"/>
            </a:solid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E02BD597-3588-E911-1000-1E9328D548BD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836000" y="-917366"/>
              <a:ext cx="2520000" cy="252000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435FA39F-92F2-7DF6-1A9B-61ED38328331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836000" y="5296392"/>
              <a:ext cx="2520000" cy="252000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Ellipse 25">
              <a:extLst>
                <a:ext uri="{FF2B5EF4-FFF2-40B4-BE49-F238E27FC236}">
                  <a16:creationId xmlns:a16="http://schemas.microsoft.com/office/drawing/2014/main" id="{07D1D168-6ED5-2769-EE5A-078D6665A40A}"/>
                </a:ext>
              </a:extLst>
            </p:cNvPr>
            <p:cNvSpPr/>
            <p:nvPr/>
          </p:nvSpPr>
          <p:spPr>
            <a:xfrm>
              <a:off x="7937936" y="2169000"/>
              <a:ext cx="2520000" cy="252000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7" name="Ellipse 26">
              <a:extLst>
                <a:ext uri="{FF2B5EF4-FFF2-40B4-BE49-F238E27FC236}">
                  <a16:creationId xmlns:a16="http://schemas.microsoft.com/office/drawing/2014/main" id="{32933250-7CD7-928E-6B7E-75795F277038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755145" y="2169001"/>
              <a:ext cx="2520000" cy="252000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4" name="Titel 9">
            <a:extLst>
              <a:ext uri="{FF2B5EF4-FFF2-40B4-BE49-F238E27FC236}">
                <a16:creationId xmlns:a16="http://schemas.microsoft.com/office/drawing/2014/main" id="{164F5AAF-B552-11BD-15BC-87FC616309E5}"/>
              </a:ext>
            </a:extLst>
          </p:cNvPr>
          <p:cNvSpPr txBox="1">
            <a:spLocks/>
          </p:cNvSpPr>
          <p:nvPr/>
        </p:nvSpPr>
        <p:spPr>
          <a:xfrm>
            <a:off x="2646946" y="127073"/>
            <a:ext cx="9545054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28625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 sz="2000" b="1">
                <a:solidFill>
                  <a:srgbClr val="EC7639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de-DE" sz="3200" b="1" i="0" u="none" strike="noStrike" cap="none" dirty="0">
                <a:solidFill>
                  <a:srgbClr val="EC7639"/>
                </a:solidFill>
                <a:latin typeface="+mn-lt"/>
                <a:ea typeface="Arial"/>
                <a:cs typeface="Arial"/>
                <a:sym typeface="Arial"/>
              </a:rPr>
              <a:t>Diesel PowerTec</a:t>
            </a:r>
          </a:p>
        </p:txBody>
      </p:sp>
      <p:cxnSp>
        <p:nvCxnSpPr>
          <p:cNvPr id="5" name="Google Shape;35;p13">
            <a:extLst>
              <a:ext uri="{FF2B5EF4-FFF2-40B4-BE49-F238E27FC236}">
                <a16:creationId xmlns:a16="http://schemas.microsoft.com/office/drawing/2014/main" id="{BA9C2FFC-C1BD-827A-5BF9-C7FA152F1968}"/>
              </a:ext>
            </a:extLst>
          </p:cNvPr>
          <p:cNvCxnSpPr>
            <a:cxnSpLocks/>
          </p:cNvCxnSpPr>
          <p:nvPr/>
        </p:nvCxnSpPr>
        <p:spPr>
          <a:xfrm>
            <a:off x="2646946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07B9C5BE-74FE-4742-B4C2-BA7E8DD9027C}"/>
              </a:ext>
            </a:extLst>
          </p:cNvPr>
          <p:cNvSpPr txBox="1"/>
          <p:nvPr/>
        </p:nvSpPr>
        <p:spPr>
          <a:xfrm>
            <a:off x="4658245" y="2000022"/>
            <a:ext cx="5476735" cy="3420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2800"/>
              </a:spcBef>
              <a:spcAft>
                <a:spcPts val="0"/>
              </a:spcAft>
              <a:buClr>
                <a:srgbClr val="EC753A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200 - 2 000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кВА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2800"/>
              </a:spcBef>
              <a:spcAft>
                <a:spcPts val="0"/>
              </a:spcAft>
              <a:buClr>
                <a:srgbClr val="EC753A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&gt; 450 реализованных проектов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2800"/>
              </a:spcBef>
              <a:spcAft>
                <a:spcPts val="0"/>
              </a:spcAft>
              <a:buClr>
                <a:srgbClr val="EC753A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Индивидуальные решения для портовых кранов и насосов (+ 70% порты)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2800"/>
              </a:spcBef>
              <a:spcAft>
                <a:spcPts val="0"/>
              </a:spcAft>
              <a:buClr>
                <a:srgbClr val="EC753A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С двигателями от MAN, MTU, Volvo </a:t>
            </a:r>
            <a:r>
              <a:rPr lang="ru-RU" sz="2000" dirty="0" err="1">
                <a:solidFill>
                  <a:schemeClr val="tx1"/>
                </a:solidFill>
                <a:latin typeface="+mn-lt"/>
              </a:rPr>
              <a:t>Penta</a:t>
            </a:r>
            <a:endParaRPr lang="ru-RU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ED0979A-41B5-485F-81F1-ACACD1B71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983" y="5756263"/>
            <a:ext cx="1353310" cy="75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8353395-9DB0-4B16-B607-8349FF5F78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0357" y="5843595"/>
            <a:ext cx="2057143" cy="576000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825A29E-7A53-47F2-8C8C-87233F3CF01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10139" y="5865384"/>
            <a:ext cx="2292373" cy="53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70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C66DF-E6C5-8FC9-2E14-1FA60E058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8C153260-674A-05C4-F09A-60579B876DC7}"/>
              </a:ext>
            </a:extLst>
          </p:cNvPr>
          <p:cNvGrpSpPr/>
          <p:nvPr/>
        </p:nvGrpSpPr>
        <p:grpSpPr>
          <a:xfrm rot="16200000">
            <a:off x="-5647692" y="-937879"/>
            <a:ext cx="8702791" cy="8733758"/>
            <a:chOff x="1755145" y="-917366"/>
            <a:chExt cx="8702791" cy="8733758"/>
          </a:xfrm>
        </p:grpSpPr>
        <p:sp>
          <p:nvSpPr>
            <p:cNvPr id="17" name="Kreis: nicht ausgefüllt 16">
              <a:extLst>
                <a:ext uri="{FF2B5EF4-FFF2-40B4-BE49-F238E27FC236}">
                  <a16:creationId xmlns:a16="http://schemas.microsoft.com/office/drawing/2014/main" id="{664F9DF1-4A6C-8422-8BC3-34FD24385CF4}"/>
                </a:ext>
              </a:extLst>
            </p:cNvPr>
            <p:cNvSpPr/>
            <p:nvPr/>
          </p:nvSpPr>
          <p:spPr>
            <a:xfrm>
              <a:off x="2667000" y="0"/>
              <a:ext cx="6858000" cy="6858000"/>
            </a:xfrm>
            <a:prstGeom prst="donut">
              <a:avLst>
                <a:gd name="adj" fmla="val 2474"/>
              </a:avLst>
            </a:prstGeom>
            <a:solidFill>
              <a:schemeClr val="accent2"/>
            </a:solid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070AD7F0-F81B-1E82-C66C-206E0D483D85}"/>
                </a:ext>
              </a:extLst>
            </p:cNvPr>
            <p:cNvSpPr>
              <a:spLocks noChangeAspect="1"/>
            </p:cNvSpPr>
            <p:nvPr/>
          </p:nvSpPr>
          <p:spPr>
            <a:xfrm rot="16200000">
              <a:off x="4836000" y="-917366"/>
              <a:ext cx="2520000" cy="2520000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30BC6D8D-DE31-2146-0E37-90FAB1219542}"/>
                </a:ext>
              </a:extLst>
            </p:cNvPr>
            <p:cNvSpPr>
              <a:spLocks noChangeAspect="1"/>
            </p:cNvSpPr>
            <p:nvPr/>
          </p:nvSpPr>
          <p:spPr>
            <a:xfrm rot="5400000">
              <a:off x="4836000" y="5296392"/>
              <a:ext cx="2520000" cy="252000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59DE7D16-52AB-C9F0-15CF-15D1D30A5460}"/>
                </a:ext>
              </a:extLst>
            </p:cNvPr>
            <p:cNvSpPr/>
            <p:nvPr/>
          </p:nvSpPr>
          <p:spPr>
            <a:xfrm>
              <a:off x="7937936" y="2169000"/>
              <a:ext cx="2520000" cy="252000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C04203F-B0FB-68E0-4A45-FB19F44B6EB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1755145" y="2169001"/>
              <a:ext cx="2520000" cy="252000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solidFill>
                <a:srgbClr val="EC753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" name="Titel 9">
            <a:extLst>
              <a:ext uri="{FF2B5EF4-FFF2-40B4-BE49-F238E27FC236}">
                <a16:creationId xmlns:a16="http://schemas.microsoft.com/office/drawing/2014/main" id="{076934DE-700D-5F54-F957-4F540F336BA5}"/>
              </a:ext>
            </a:extLst>
          </p:cNvPr>
          <p:cNvSpPr txBox="1">
            <a:spLocks/>
          </p:cNvSpPr>
          <p:nvPr/>
        </p:nvSpPr>
        <p:spPr>
          <a:xfrm>
            <a:off x="6791998" y="127073"/>
            <a:ext cx="5400001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defTabSz="428625" eaLnBrk="1" fontAlgn="auto" latinLnBrk="0" hangingPunct="1">
              <a:spcBef>
                <a:spcPct val="0"/>
              </a:spcBef>
              <a:buClrTx/>
              <a:buSzTx/>
              <a:buFontTx/>
              <a:buNone/>
              <a:tabLst/>
              <a:defRPr sz="2000" b="1">
                <a:solidFill>
                  <a:srgbClr val="EC7639"/>
                </a:solidFill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C7639"/>
              </a:buClr>
              <a:buSzPts val="1600"/>
              <a:buFont typeface="Arial"/>
              <a:buNone/>
            </a:pPr>
            <a:r>
              <a:rPr lang="ru-RU" sz="3200" b="1" dirty="0">
                <a:solidFill>
                  <a:srgbClr val="EC7639"/>
                </a:solidFill>
                <a:latin typeface="+mn-lt"/>
              </a:rPr>
              <a:t>Сервис</a:t>
            </a:r>
            <a:endParaRPr lang="de-DE" sz="3200" b="0" i="0" u="none" strike="noStrike" cap="none" baseline="-25000" dirty="0">
              <a:solidFill>
                <a:srgbClr val="EC753A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cxnSp>
        <p:nvCxnSpPr>
          <p:cNvPr id="3" name="Google Shape;35;p13">
            <a:extLst>
              <a:ext uri="{FF2B5EF4-FFF2-40B4-BE49-F238E27FC236}">
                <a16:creationId xmlns:a16="http://schemas.microsoft.com/office/drawing/2014/main" id="{B3238BDE-6B3C-6933-5BC5-804F978DB761}"/>
              </a:ext>
            </a:extLst>
          </p:cNvPr>
          <p:cNvCxnSpPr>
            <a:cxnSpLocks/>
          </p:cNvCxnSpPr>
          <p:nvPr/>
        </p:nvCxnSpPr>
        <p:spPr>
          <a:xfrm>
            <a:off x="6792000" y="826655"/>
            <a:ext cx="5400000" cy="0"/>
          </a:xfrm>
          <a:prstGeom prst="straightConnector1">
            <a:avLst/>
          </a:prstGeom>
          <a:noFill/>
          <a:ln w="22225" cap="flat" cmpd="sng">
            <a:solidFill>
              <a:srgbClr val="EC7639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78E0E89D-ACDB-4852-911B-F231EB6809C1}"/>
              </a:ext>
            </a:extLst>
          </p:cNvPr>
          <p:cNvSpPr txBox="1"/>
          <p:nvPr/>
        </p:nvSpPr>
        <p:spPr>
          <a:xfrm>
            <a:off x="4658245" y="2000022"/>
            <a:ext cx="6799785" cy="3420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2800"/>
              </a:spcBef>
              <a:spcAft>
                <a:spcPts val="0"/>
              </a:spcAft>
              <a:buClr>
                <a:srgbClr val="EC753A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&gt; 150 000 оригинальных запасных частей на складе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2800"/>
              </a:spcBef>
              <a:spcAft>
                <a:spcPts val="0"/>
              </a:spcAft>
              <a:buClr>
                <a:srgbClr val="EC753A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Техническое обслуживание, ремонт, телефонная поддержка и дистанционное управление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2800"/>
              </a:spcBef>
              <a:spcAft>
                <a:spcPts val="0"/>
              </a:spcAft>
              <a:buClr>
                <a:srgbClr val="EC753A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50 работников сферы обслуживания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2800"/>
              </a:spcBef>
              <a:spcAft>
                <a:spcPts val="0"/>
              </a:spcAft>
              <a:buClr>
                <a:srgbClr val="EC753A"/>
              </a:buClr>
              <a:buSzPts val="1400"/>
              <a:buFont typeface="Wingdings" panose="05000000000000000000" pitchFamily="2" charset="2"/>
              <a:buChar char="§"/>
            </a:pPr>
            <a:r>
              <a:rPr lang="ru-RU" sz="2000" dirty="0">
                <a:solidFill>
                  <a:schemeClr val="tx1"/>
                </a:solidFill>
                <a:latin typeface="+mn-lt"/>
              </a:rPr>
              <a:t>300 систем в обслуживании</a:t>
            </a:r>
          </a:p>
        </p:txBody>
      </p:sp>
    </p:spTree>
    <p:extLst>
      <p:ext uri="{BB962C8B-B14F-4D97-AF65-F5344CB8AC3E}">
        <p14:creationId xmlns:p14="http://schemas.microsoft.com/office/powerpoint/2010/main" val="850658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1320</Words>
  <Application>Microsoft Office PowerPoint</Application>
  <PresentationFormat>Широкоэкранный</PresentationFormat>
  <Paragraphs>208</Paragraphs>
  <Slides>24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Wingdings</vt:lpstr>
      <vt:lpstr>Symbol</vt:lpstr>
      <vt:lpstr>Arial</vt:lpstr>
      <vt:lpstr>Noto Sans Symbols</vt:lpstr>
      <vt:lpstr>Lato</vt:lpstr>
      <vt:lpstr>Calibri</vt:lpstr>
      <vt:lpstr>1_Office</vt:lpstr>
      <vt:lpstr>Презентация PowerPoint</vt:lpstr>
      <vt:lpstr>Введение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Alexander Weilert</dc:creator>
  <cp:lastModifiedBy>Asset Kaz</cp:lastModifiedBy>
  <cp:revision>264</cp:revision>
  <dcterms:created xsi:type="dcterms:W3CDTF">2023-01-04T13:23:20Z</dcterms:created>
  <dcterms:modified xsi:type="dcterms:W3CDTF">2025-01-21T08:16:05Z</dcterms:modified>
</cp:coreProperties>
</file>